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3C4_BD5E319C.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7DA_BFAE6DC6.xml" ContentType="application/vnd.ms-powerpoint.comments+xml"/>
  <Override PartName="/ppt/notesSlides/notesSlide39.xml" ContentType="application/vnd.openxmlformats-officedocument.presentationml.notesSlide+xml"/>
  <Override PartName="/ppt/comments/modernComment_13E0_DC496D3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 id="2147483660" r:id="rId5"/>
    <p:sldMasterId id="2147483731" r:id="rId6"/>
    <p:sldMasterId id="2147483748" r:id="rId7"/>
    <p:sldMasterId id="2147483740" r:id="rId8"/>
  </p:sldMasterIdLst>
  <p:notesMasterIdLst>
    <p:notesMasterId r:id="rId67"/>
  </p:notesMasterIdLst>
  <p:sldIdLst>
    <p:sldId id="1549" r:id="rId9"/>
    <p:sldId id="1598" r:id="rId10"/>
    <p:sldId id="5096" r:id="rId11"/>
    <p:sldId id="1612" r:id="rId12"/>
    <p:sldId id="1619" r:id="rId13"/>
    <p:sldId id="5106" r:id="rId14"/>
    <p:sldId id="1624" r:id="rId15"/>
    <p:sldId id="5095" r:id="rId16"/>
    <p:sldId id="5074" r:id="rId17"/>
    <p:sldId id="5125" r:id="rId18"/>
    <p:sldId id="5136" r:id="rId19"/>
    <p:sldId id="5107" r:id="rId20"/>
    <p:sldId id="5062" r:id="rId21"/>
    <p:sldId id="5078" r:id="rId22"/>
    <p:sldId id="5046" r:id="rId23"/>
    <p:sldId id="5082" r:id="rId24"/>
    <p:sldId id="5086" r:id="rId25"/>
    <p:sldId id="5080" r:id="rId26"/>
    <p:sldId id="5081" r:id="rId27"/>
    <p:sldId id="5118" r:id="rId28"/>
    <p:sldId id="5138" r:id="rId29"/>
    <p:sldId id="5097" r:id="rId30"/>
    <p:sldId id="5087" r:id="rId31"/>
    <p:sldId id="5121" r:id="rId32"/>
    <p:sldId id="5127" r:id="rId33"/>
    <p:sldId id="5139" r:id="rId34"/>
    <p:sldId id="5122" r:id="rId35"/>
    <p:sldId id="5115" r:id="rId36"/>
    <p:sldId id="5123" r:id="rId37"/>
    <p:sldId id="5117" r:id="rId38"/>
    <p:sldId id="5061" r:id="rId39"/>
    <p:sldId id="5140" r:id="rId40"/>
    <p:sldId id="1627" r:id="rId41"/>
    <p:sldId id="5141" r:id="rId42"/>
    <p:sldId id="1617" r:id="rId43"/>
    <p:sldId id="5060" r:id="rId44"/>
    <p:sldId id="5111" r:id="rId45"/>
    <p:sldId id="5128" r:id="rId46"/>
    <p:sldId id="2010" r:id="rId47"/>
    <p:sldId id="5088" r:id="rId48"/>
    <p:sldId id="5069" r:id="rId49"/>
    <p:sldId id="5070" r:id="rId50"/>
    <p:sldId id="5058" r:id="rId51"/>
    <p:sldId id="5067" r:id="rId52"/>
    <p:sldId id="5068" r:id="rId53"/>
    <p:sldId id="5059" r:id="rId54"/>
    <p:sldId id="5126" r:id="rId55"/>
    <p:sldId id="5064" r:id="rId56"/>
    <p:sldId id="5091" r:id="rId57"/>
    <p:sldId id="5066" r:id="rId58"/>
    <p:sldId id="5094" r:id="rId59"/>
    <p:sldId id="5071" r:id="rId60"/>
    <p:sldId id="5072" r:id="rId61"/>
    <p:sldId id="5092" r:id="rId62"/>
    <p:sldId id="5093" r:id="rId63"/>
    <p:sldId id="1634" r:id="rId64"/>
    <p:sldId id="5089" r:id="rId65"/>
    <p:sldId id="513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9C60EBB-7B2D-DF40-B8CD-CE3906AC2634}">
          <p14:sldIdLst>
            <p14:sldId id="1549"/>
            <p14:sldId id="1598"/>
          </p14:sldIdLst>
        </p14:section>
        <p14:section name="Project Context and History" id="{3D12EDF0-08C2-414E-8A1D-28A988737784}">
          <p14:sldIdLst>
            <p14:sldId id="5096"/>
            <p14:sldId id="1612"/>
            <p14:sldId id="1619"/>
            <p14:sldId id="5106"/>
            <p14:sldId id="1624"/>
            <p14:sldId id="5095"/>
          </p14:sldIdLst>
        </p14:section>
        <p14:section name="Clean Hydrogen Concepts" id="{DAD5900D-5F35-A645-8C1F-8B67915E07F5}">
          <p14:sldIdLst>
            <p14:sldId id="5074"/>
            <p14:sldId id="5125"/>
            <p14:sldId id="5136"/>
          </p14:sldIdLst>
        </p14:section>
        <p14:section name="Potential hydrogen facilities for Questa" id="{F71E1762-59EB-427F-88E8-9CA9A6C65AF3}">
          <p14:sldIdLst>
            <p14:sldId id="5107"/>
            <p14:sldId id="5062"/>
            <p14:sldId id="5078"/>
            <p14:sldId id="5046"/>
            <p14:sldId id="5082"/>
            <p14:sldId id="5086"/>
            <p14:sldId id="5080"/>
            <p14:sldId id="5081"/>
            <p14:sldId id="5118"/>
            <p14:sldId id="5138"/>
          </p14:sldIdLst>
        </p14:section>
        <p14:section name="Concerns" id="{4A082E17-2544-461B-AA1F-956A04CD6D6D}">
          <p14:sldIdLst>
            <p14:sldId id="5097"/>
            <p14:sldId id="5087"/>
            <p14:sldId id="5121"/>
            <p14:sldId id="5127"/>
            <p14:sldId id="5139"/>
            <p14:sldId id="5122"/>
            <p14:sldId id="5115"/>
            <p14:sldId id="5123"/>
            <p14:sldId id="5117"/>
            <p14:sldId id="5061"/>
            <p14:sldId id="5140"/>
            <p14:sldId id="1627"/>
          </p14:sldIdLst>
        </p14:section>
        <p14:section name="Q &amp; A Discussion" id="{5ADBB483-0D51-477E-933D-8AF889573202}">
          <p14:sldIdLst>
            <p14:sldId id="5141"/>
            <p14:sldId id="1617"/>
            <p14:sldId id="5060"/>
          </p14:sldIdLst>
        </p14:section>
        <p14:section name="Additional Information" id="{409FB394-B03A-9A43-8D90-1C86EAFB5B1E}">
          <p14:sldIdLst>
            <p14:sldId id="5111"/>
            <p14:sldId id="5128"/>
            <p14:sldId id="2010"/>
            <p14:sldId id="5088"/>
            <p14:sldId id="5069"/>
            <p14:sldId id="5070"/>
            <p14:sldId id="5058"/>
            <p14:sldId id="5067"/>
            <p14:sldId id="5068"/>
            <p14:sldId id="5059"/>
            <p14:sldId id="5126"/>
            <p14:sldId id="5064"/>
            <p14:sldId id="5091"/>
            <p14:sldId id="5066"/>
            <p14:sldId id="5094"/>
            <p14:sldId id="5071"/>
            <p14:sldId id="5072"/>
            <p14:sldId id="5092"/>
            <p14:sldId id="5093"/>
            <p14:sldId id="1634"/>
            <p14:sldId id="5089"/>
            <p14:sldId id="513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C97315-A503-27F0-413E-2AECFCE406DD}" name="Young, Thomas" initials="YT" userId="S::tyoung@nrel.gov::06df7fdb-fb4f-421e-b6bd-fd19c5d4f09e" providerId="AD"/>
  <p188:author id="{EF8F3E28-F855-0590-7B1D-415A157DBA72}" name="Zetterberg, Johanna" initials="ZJ" userId="S::johanna.zetterberg_hq.doe.gov#ext#@nrel.onmicrosoft.com::bccc162b-d08e-40a2-87de-ccbd1cc56365" providerId="AD"/>
  <p188:author id="{D655744E-95DF-5A0C-DBCB-5561989AF27B}" name="Asch, Rebecca" initials="AR" userId="S::rebecca.asch@ee.doe.gov::d92730b2-917a-4013-abaf-dee47fc6c37d" providerId="AD"/>
  <p188:author id="{4DEED75C-5F29-734D-6D00-2833C80EDC1E}" name="Day, Megan" initials="DM" userId="S::mday@nrel.gov::b8e203fc-636c-4333-a69b-7475c931f354" providerId="AD"/>
  <p188:author id="{06C0955D-25A5-AB1F-1C00-1DB8669D46C2}" name="Scarpitti, Chrissy" initials="SC" userId="S::cscarpit@nrel.gov::a2839a87-d21e-4731-82a6-9dc1fd9ce4f1" providerId="AD"/>
  <p188:author id="{C1E0E15F-FD94-97C2-C8ED-A7B77A68DB06}" name="Topolski, Kevin" initials="TK" userId="S::ktopolsk@nrel.gov::10561763-78a0-45d5-8691-c0ed9ccf2f4b" providerId="AD"/>
  <p188:author id="{312BCE63-3C64-0668-0423-D0418E688A22}" name="Joshi, Prateek" initials="JP" userId="S::pjoshi@nrel.gov::4b77384b-2894-4a39-a1ee-c40523452ff5" providerId="AD"/>
  <p188:author id="{9E534265-5F06-1162-D8A0-8CBEE267D351}" name=" " initials="" userId="S::mcbranch@lanl.gov::ff4ea3cd-3c2c-4fb9-a223-b28d2dca0a4a" providerId="AD"/>
  <p188:author id="{22023066-10BB-D95A-C406-3B30DB570DD9}" name="Duff, Kyle" initials="DK" userId="S::kduff2@nrel.gov::3063f600-1ac9-4d09-a462-b1712fdf317a" providerId="AD"/>
  <p188:author id="{C5E4ED68-AD22-48F9-B164-F223CD598B4A}" name="Gokhale-Welch, Carishma" initials="GWC" userId="S::cgokhale@nrel.gov::aaff2e0a-8e8f-47f5-9cf9-7dcd1a77c2e7" providerId="AD"/>
  <p188:author id="{DD9BBC6E-C60C-A967-2410-0AF6B90F1AE7}" name="Gill, Elizabeth" initials="GE" userId="S::egill2@nrel.gov::c1ae7c5d-eeeb-46b3-b7f9-1d546e0b77fe" providerId="AD"/>
  <p188:author id="{BE4F40B5-0098-23AD-72DB-913836891EBF}" name="Hale, Elaine" initials="HE" userId="S::ehale@nrel.gov::946eac85-b718-48c6-9ce0-b0edbb4cfed4" providerId="AD"/>
  <p188:author id="{110834D2-4471-C401-7215-C4491DA6BE31}" name="Breazeale, Dorothy &quot;Liz&quot;" initials="BD&quot;" userId="S::dbreazea@nrel.gov::a0f30b3b-1703-49bf-9679-db3aaee1e7b6" providerId="AD"/>
  <p188:author id="{49125AD2-1E4C-26BB-518D-CCF98D99455A}" name="Holm, Alison" initials="HA" userId="S::aholm@nrel.gov::935bd0ea-7f19-4bad-a141-1a9a2f547f49" providerId="AD"/>
  <p188:author id="{C6138AD4-539B-A26B-5B56-8A90088C4F54}" name="Hawthorne, Wendy" initials="HW" userId="S::whawthor@nrel.gov::f7cf9692-0919-4784-8066-ce8f53f61894" providerId="AD"/>
  <p188:author id="{F769DCD8-BB8A-B5A1-8AFE-E9CC6B9F5B86}" name="Taylor-Anyikire, Alyse" initials="TAA" userId="S::alyse.taylor-anyikire@hq.doe.gov::2c1b73ec-f288-4c11-9519-05bb59c73977" providerId="AD"/>
  <p188:author id="{1F2A3EDD-A83D-C2AD-BEAA-69B381FB1863}" name="Niaz, Haider" initials="NH" userId="S::hniaz@nrel.gov::e5381e47-3dda-4a34-831a-c3ccb23ddf40" providerId="AD"/>
  <p188:author id="{157504DF-8BE0-FB0C-1529-247799BA5148}" name="Sandoli, Robert" initials="SR" userId="S::robert.sandoli@ee.doe.gov::930aca2d-7da9-4484-81e6-73dd1b164f56" providerId="AD"/>
  <p188:author id="{063CE9F0-A46C-2341-915C-AA7E18CCED5D}" name="Zetterberg, Johanna" initials="ZJ" userId="S::johanna.zetterberg@hq.doe.gov::0b4a8325-1296-4227-b323-8795d0b38a3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sch, Rebecca" initials="AR" lastIdx="1" clrIdx="0">
    <p:extLst>
      <p:ext uri="{19B8F6BF-5375-455C-9EA6-DF929625EA0E}">
        <p15:presenceInfo xmlns:p15="http://schemas.microsoft.com/office/powerpoint/2012/main" userId="S::rebecca.asch@hq.doe.gov::d92730b2-917a-4013-abaf-dee47fc6c3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B2E"/>
    <a:srgbClr val="6ABC45"/>
    <a:srgbClr val="FACD01"/>
    <a:srgbClr val="53D5FF"/>
    <a:srgbClr val="BAA340"/>
    <a:srgbClr val="00B050"/>
    <a:srgbClr val="ED5959"/>
    <a:srgbClr val="F17F7F"/>
    <a:srgbClr val="0070C0"/>
    <a:srgbClr val="D1E9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9E766-B2D1-4D55-BC2B-03EEBF11C0C7}" v="50" dt="2023-08-18T16:50:11.707"/>
    <p1510:client id="{0C9179B6-B640-4525-A8FF-32AFC89BE8EC}" v="6571" dt="2023-08-18T16:35:41.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ktopolsk\Documents\MIIA_Group\C-LEAP%20Questa\Facility%20Operation%20Plotting\h2-fast-2022-0915-dedicated-refueling.xlsm"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215516337258013E-2"/>
          <c:y val="5.3970711858284386E-2"/>
          <c:w val="0.86057815095366574"/>
          <c:h val="0.74545319328925197"/>
        </c:manualLayout>
      </c:layout>
      <c:lineChart>
        <c:grouping val="stacked"/>
        <c:varyColors val="0"/>
        <c:ser>
          <c:idx val="7"/>
          <c:order val="0"/>
          <c:spPr>
            <a:ln w="28575" cap="rnd">
              <a:solidFill>
                <a:schemeClr val="accent5">
                  <a:lumMod val="80000"/>
                  <a:lumOff val="20000"/>
                </a:schemeClr>
              </a:solidFill>
              <a:round/>
            </a:ln>
            <a:effectLst/>
          </c:spPr>
          <c:marker>
            <c:symbol val="none"/>
          </c:marker>
          <c:cat>
            <c:numRef>
              <c:f>'Facility Operation'!$J$27:$J$8786</c:f>
              <c:numCache>
                <c:formatCode>mmmm</c:formatCode>
                <c:ptCount val="8760"/>
                <c:pt idx="0">
                  <c:v>44927.041666666664</c:v>
                </c:pt>
                <c:pt idx="1">
                  <c:v>44927.083333333336</c:v>
                </c:pt>
                <c:pt idx="2">
                  <c:v>44927.125000057873</c:v>
                </c:pt>
                <c:pt idx="3">
                  <c:v>44927.16666678241</c:v>
                </c:pt>
                <c:pt idx="4">
                  <c:v>44927.208333506947</c:v>
                </c:pt>
                <c:pt idx="5">
                  <c:v>44927.250000231485</c:v>
                </c:pt>
                <c:pt idx="6">
                  <c:v>44927.291666956022</c:v>
                </c:pt>
                <c:pt idx="7">
                  <c:v>44927.333333680559</c:v>
                </c:pt>
                <c:pt idx="8">
                  <c:v>44927.375000405096</c:v>
                </c:pt>
                <c:pt idx="9">
                  <c:v>44927.416667129626</c:v>
                </c:pt>
                <c:pt idx="10">
                  <c:v>44927.458333854163</c:v>
                </c:pt>
                <c:pt idx="11">
                  <c:v>44927.500000578701</c:v>
                </c:pt>
                <c:pt idx="12">
                  <c:v>44927.541667303238</c:v>
                </c:pt>
                <c:pt idx="13">
                  <c:v>44927.583334027775</c:v>
                </c:pt>
                <c:pt idx="14">
                  <c:v>44927.625000752312</c:v>
                </c:pt>
                <c:pt idx="15">
                  <c:v>44927.666667476849</c:v>
                </c:pt>
                <c:pt idx="16">
                  <c:v>44927.708334201387</c:v>
                </c:pt>
                <c:pt idx="17">
                  <c:v>44927.750000925924</c:v>
                </c:pt>
                <c:pt idx="18">
                  <c:v>44927.791667650461</c:v>
                </c:pt>
                <c:pt idx="19">
                  <c:v>44927.833334374998</c:v>
                </c:pt>
                <c:pt idx="20">
                  <c:v>44927.875001099535</c:v>
                </c:pt>
                <c:pt idx="21">
                  <c:v>44927.916667824073</c:v>
                </c:pt>
                <c:pt idx="22">
                  <c:v>44927.95833454861</c:v>
                </c:pt>
                <c:pt idx="23">
                  <c:v>44928.000001273147</c:v>
                </c:pt>
                <c:pt idx="24">
                  <c:v>44928.041667997684</c:v>
                </c:pt>
                <c:pt idx="25">
                  <c:v>44928.083334722221</c:v>
                </c:pt>
                <c:pt idx="26">
                  <c:v>44928.125001446759</c:v>
                </c:pt>
                <c:pt idx="27">
                  <c:v>44928.166668171296</c:v>
                </c:pt>
                <c:pt idx="28">
                  <c:v>44928.208334895833</c:v>
                </c:pt>
                <c:pt idx="29">
                  <c:v>44928.25000162037</c:v>
                </c:pt>
                <c:pt idx="30">
                  <c:v>44928.291668344908</c:v>
                </c:pt>
                <c:pt idx="31">
                  <c:v>44928.333335069445</c:v>
                </c:pt>
                <c:pt idx="32">
                  <c:v>44928.375001793982</c:v>
                </c:pt>
                <c:pt idx="33">
                  <c:v>44928.416668518519</c:v>
                </c:pt>
                <c:pt idx="34">
                  <c:v>44928.458335243056</c:v>
                </c:pt>
                <c:pt idx="35">
                  <c:v>44928.500001967594</c:v>
                </c:pt>
                <c:pt idx="36">
                  <c:v>44928.541668692131</c:v>
                </c:pt>
                <c:pt idx="37">
                  <c:v>44928.583335416668</c:v>
                </c:pt>
                <c:pt idx="38">
                  <c:v>44928.625002141205</c:v>
                </c:pt>
                <c:pt idx="39">
                  <c:v>44928.666668865742</c:v>
                </c:pt>
                <c:pt idx="40">
                  <c:v>44928.70833559028</c:v>
                </c:pt>
                <c:pt idx="41">
                  <c:v>44928.750002314817</c:v>
                </c:pt>
                <c:pt idx="42">
                  <c:v>44928.791669039354</c:v>
                </c:pt>
                <c:pt idx="43">
                  <c:v>44928.833335763891</c:v>
                </c:pt>
                <c:pt idx="44">
                  <c:v>44928.875002488428</c:v>
                </c:pt>
                <c:pt idx="45">
                  <c:v>44928.916669212966</c:v>
                </c:pt>
                <c:pt idx="46">
                  <c:v>44928.958335937503</c:v>
                </c:pt>
                <c:pt idx="47">
                  <c:v>44929.00000266204</c:v>
                </c:pt>
                <c:pt idx="48">
                  <c:v>44929.041669386577</c:v>
                </c:pt>
                <c:pt idx="49">
                  <c:v>44929.083336111114</c:v>
                </c:pt>
                <c:pt idx="50">
                  <c:v>44929.125002835652</c:v>
                </c:pt>
                <c:pt idx="51">
                  <c:v>44929.166669560182</c:v>
                </c:pt>
                <c:pt idx="52">
                  <c:v>44929.208336284719</c:v>
                </c:pt>
                <c:pt idx="53">
                  <c:v>44929.250003009256</c:v>
                </c:pt>
                <c:pt idx="54">
                  <c:v>44929.291669733793</c:v>
                </c:pt>
                <c:pt idx="55">
                  <c:v>44929.33333645833</c:v>
                </c:pt>
                <c:pt idx="56">
                  <c:v>44929.375003182868</c:v>
                </c:pt>
                <c:pt idx="57">
                  <c:v>44929.416669907405</c:v>
                </c:pt>
                <c:pt idx="58">
                  <c:v>44929.458336631942</c:v>
                </c:pt>
                <c:pt idx="59">
                  <c:v>44929.500003356479</c:v>
                </c:pt>
                <c:pt idx="60">
                  <c:v>44929.541670081016</c:v>
                </c:pt>
                <c:pt idx="61">
                  <c:v>44929.583336805554</c:v>
                </c:pt>
                <c:pt idx="62">
                  <c:v>44929.625003530091</c:v>
                </c:pt>
                <c:pt idx="63">
                  <c:v>44929.666670254628</c:v>
                </c:pt>
                <c:pt idx="64">
                  <c:v>44929.708336979165</c:v>
                </c:pt>
                <c:pt idx="65">
                  <c:v>44929.750003703703</c:v>
                </c:pt>
                <c:pt idx="66">
                  <c:v>44929.79167042824</c:v>
                </c:pt>
                <c:pt idx="67">
                  <c:v>44929.833337152777</c:v>
                </c:pt>
                <c:pt idx="68">
                  <c:v>44929.875003877314</c:v>
                </c:pt>
                <c:pt idx="69">
                  <c:v>44929.916670601851</c:v>
                </c:pt>
                <c:pt idx="70">
                  <c:v>44929.958337326389</c:v>
                </c:pt>
                <c:pt idx="71">
                  <c:v>44930.000004050926</c:v>
                </c:pt>
                <c:pt idx="72">
                  <c:v>44930.041670775463</c:v>
                </c:pt>
                <c:pt idx="73">
                  <c:v>44930.0833375</c:v>
                </c:pt>
                <c:pt idx="74">
                  <c:v>44930.125004224537</c:v>
                </c:pt>
                <c:pt idx="75">
                  <c:v>44930.166670949075</c:v>
                </c:pt>
                <c:pt idx="76">
                  <c:v>44930.208337673612</c:v>
                </c:pt>
                <c:pt idx="77">
                  <c:v>44930.250004398149</c:v>
                </c:pt>
                <c:pt idx="78">
                  <c:v>44930.291671122686</c:v>
                </c:pt>
                <c:pt idx="79">
                  <c:v>44930.333337847223</c:v>
                </c:pt>
                <c:pt idx="80">
                  <c:v>44930.375004571761</c:v>
                </c:pt>
                <c:pt idx="81">
                  <c:v>44930.416671296298</c:v>
                </c:pt>
                <c:pt idx="82">
                  <c:v>44930.458338020835</c:v>
                </c:pt>
                <c:pt idx="83">
                  <c:v>44930.500004745372</c:v>
                </c:pt>
                <c:pt idx="84">
                  <c:v>44930.541671469909</c:v>
                </c:pt>
                <c:pt idx="85">
                  <c:v>44930.583338194447</c:v>
                </c:pt>
                <c:pt idx="86">
                  <c:v>44930.625004918984</c:v>
                </c:pt>
                <c:pt idx="87">
                  <c:v>44930.666671643521</c:v>
                </c:pt>
                <c:pt idx="88">
                  <c:v>44930.708338368058</c:v>
                </c:pt>
                <c:pt idx="89">
                  <c:v>44930.750005092596</c:v>
                </c:pt>
                <c:pt idx="90">
                  <c:v>44930.791671817133</c:v>
                </c:pt>
                <c:pt idx="91">
                  <c:v>44930.83333854167</c:v>
                </c:pt>
                <c:pt idx="92">
                  <c:v>44930.875005266207</c:v>
                </c:pt>
                <c:pt idx="93">
                  <c:v>44930.916671990744</c:v>
                </c:pt>
                <c:pt idx="94">
                  <c:v>44930.958338715274</c:v>
                </c:pt>
                <c:pt idx="95">
                  <c:v>44931.000005439812</c:v>
                </c:pt>
                <c:pt idx="96">
                  <c:v>44931.041672164349</c:v>
                </c:pt>
                <c:pt idx="97">
                  <c:v>44931.083338888886</c:v>
                </c:pt>
                <c:pt idx="98">
                  <c:v>44931.125005613423</c:v>
                </c:pt>
                <c:pt idx="99">
                  <c:v>44931.16667233796</c:v>
                </c:pt>
                <c:pt idx="100">
                  <c:v>44931.208339062498</c:v>
                </c:pt>
                <c:pt idx="101">
                  <c:v>44931.250005787035</c:v>
                </c:pt>
                <c:pt idx="102">
                  <c:v>44931.291672511572</c:v>
                </c:pt>
                <c:pt idx="103">
                  <c:v>44931.333339236109</c:v>
                </c:pt>
                <c:pt idx="104">
                  <c:v>44931.375005960646</c:v>
                </c:pt>
                <c:pt idx="105">
                  <c:v>44931.416672685184</c:v>
                </c:pt>
                <c:pt idx="106">
                  <c:v>44931.458339409721</c:v>
                </c:pt>
                <c:pt idx="107">
                  <c:v>44931.500006134258</c:v>
                </c:pt>
                <c:pt idx="108">
                  <c:v>44931.541672858795</c:v>
                </c:pt>
                <c:pt idx="109">
                  <c:v>44931.583339583332</c:v>
                </c:pt>
                <c:pt idx="110">
                  <c:v>44931.62500630787</c:v>
                </c:pt>
                <c:pt idx="111">
                  <c:v>44931.666673032407</c:v>
                </c:pt>
                <c:pt idx="112">
                  <c:v>44931.708339756944</c:v>
                </c:pt>
                <c:pt idx="113">
                  <c:v>44931.750006481481</c:v>
                </c:pt>
                <c:pt idx="114">
                  <c:v>44931.791673206018</c:v>
                </c:pt>
                <c:pt idx="115">
                  <c:v>44931.833339930556</c:v>
                </c:pt>
                <c:pt idx="116">
                  <c:v>44931.875006655093</c:v>
                </c:pt>
                <c:pt idx="117">
                  <c:v>44931.91667337963</c:v>
                </c:pt>
                <c:pt idx="118">
                  <c:v>44931.958340104167</c:v>
                </c:pt>
                <c:pt idx="119">
                  <c:v>44932.000006828704</c:v>
                </c:pt>
                <c:pt idx="120">
                  <c:v>44932.041673553242</c:v>
                </c:pt>
                <c:pt idx="121">
                  <c:v>44932.083340277779</c:v>
                </c:pt>
                <c:pt idx="122">
                  <c:v>44932.125007002316</c:v>
                </c:pt>
                <c:pt idx="123">
                  <c:v>44932.166673726853</c:v>
                </c:pt>
                <c:pt idx="124">
                  <c:v>44932.208340451391</c:v>
                </c:pt>
                <c:pt idx="125">
                  <c:v>44932.250007175928</c:v>
                </c:pt>
                <c:pt idx="126">
                  <c:v>44932.291673900465</c:v>
                </c:pt>
                <c:pt idx="127">
                  <c:v>44932.333340625002</c:v>
                </c:pt>
                <c:pt idx="128">
                  <c:v>44932.375007349539</c:v>
                </c:pt>
                <c:pt idx="129">
                  <c:v>44932.416674074077</c:v>
                </c:pt>
                <c:pt idx="130">
                  <c:v>44932.458340798614</c:v>
                </c:pt>
                <c:pt idx="131">
                  <c:v>44932.500007523151</c:v>
                </c:pt>
                <c:pt idx="132">
                  <c:v>44932.541674247688</c:v>
                </c:pt>
                <c:pt idx="133">
                  <c:v>44932.583340972225</c:v>
                </c:pt>
                <c:pt idx="134">
                  <c:v>44932.625007696763</c:v>
                </c:pt>
                <c:pt idx="135">
                  <c:v>44932.6666744213</c:v>
                </c:pt>
                <c:pt idx="136">
                  <c:v>44932.70834114583</c:v>
                </c:pt>
                <c:pt idx="137">
                  <c:v>44932.750007870367</c:v>
                </c:pt>
                <c:pt idx="138">
                  <c:v>44932.791674594904</c:v>
                </c:pt>
                <c:pt idx="139">
                  <c:v>44932.833341319441</c:v>
                </c:pt>
                <c:pt idx="140">
                  <c:v>44932.875008043979</c:v>
                </c:pt>
                <c:pt idx="141">
                  <c:v>44932.916674768516</c:v>
                </c:pt>
                <c:pt idx="142">
                  <c:v>44932.958341493053</c:v>
                </c:pt>
                <c:pt idx="143">
                  <c:v>44933.00000821759</c:v>
                </c:pt>
                <c:pt idx="144">
                  <c:v>44933.041674942127</c:v>
                </c:pt>
                <c:pt idx="145">
                  <c:v>44933.083341666665</c:v>
                </c:pt>
                <c:pt idx="146">
                  <c:v>44933.125008391202</c:v>
                </c:pt>
                <c:pt idx="147">
                  <c:v>44933.166675115739</c:v>
                </c:pt>
                <c:pt idx="148">
                  <c:v>44933.208341840276</c:v>
                </c:pt>
                <c:pt idx="149">
                  <c:v>44933.250008564813</c:v>
                </c:pt>
                <c:pt idx="150">
                  <c:v>44933.291675289351</c:v>
                </c:pt>
                <c:pt idx="151">
                  <c:v>44933.333342013888</c:v>
                </c:pt>
                <c:pt idx="152">
                  <c:v>44933.375008738425</c:v>
                </c:pt>
                <c:pt idx="153">
                  <c:v>44933.416675462962</c:v>
                </c:pt>
                <c:pt idx="154">
                  <c:v>44933.4583421875</c:v>
                </c:pt>
                <c:pt idx="155">
                  <c:v>44933.500008912037</c:v>
                </c:pt>
                <c:pt idx="156">
                  <c:v>44933.541675636574</c:v>
                </c:pt>
                <c:pt idx="157">
                  <c:v>44933.583342361111</c:v>
                </c:pt>
                <c:pt idx="158">
                  <c:v>44933.625009085648</c:v>
                </c:pt>
                <c:pt idx="159">
                  <c:v>44933.666675810186</c:v>
                </c:pt>
                <c:pt idx="160">
                  <c:v>44933.708342534723</c:v>
                </c:pt>
                <c:pt idx="161">
                  <c:v>44933.75000925926</c:v>
                </c:pt>
                <c:pt idx="162">
                  <c:v>44933.791675983797</c:v>
                </c:pt>
                <c:pt idx="163">
                  <c:v>44933.833342708334</c:v>
                </c:pt>
                <c:pt idx="164">
                  <c:v>44933.875009432872</c:v>
                </c:pt>
                <c:pt idx="165">
                  <c:v>44933.916676157409</c:v>
                </c:pt>
                <c:pt idx="166">
                  <c:v>44933.958342881946</c:v>
                </c:pt>
                <c:pt idx="167">
                  <c:v>44934.000009606483</c:v>
                </c:pt>
                <c:pt idx="168">
                  <c:v>44934.04167633102</c:v>
                </c:pt>
                <c:pt idx="169">
                  <c:v>44934.083343055558</c:v>
                </c:pt>
                <c:pt idx="170">
                  <c:v>44934.125009780095</c:v>
                </c:pt>
                <c:pt idx="171">
                  <c:v>44934.166676504632</c:v>
                </c:pt>
                <c:pt idx="172">
                  <c:v>44934.208343229169</c:v>
                </c:pt>
                <c:pt idx="173">
                  <c:v>44934.250009953706</c:v>
                </c:pt>
                <c:pt idx="174">
                  <c:v>44934.291676678244</c:v>
                </c:pt>
                <c:pt idx="175">
                  <c:v>44934.333343402781</c:v>
                </c:pt>
                <c:pt idx="176">
                  <c:v>44934.375010127318</c:v>
                </c:pt>
                <c:pt idx="177">
                  <c:v>44934.416676851855</c:v>
                </c:pt>
                <c:pt idx="178">
                  <c:v>44934.458343576393</c:v>
                </c:pt>
                <c:pt idx="179">
                  <c:v>44934.500010300922</c:v>
                </c:pt>
                <c:pt idx="180">
                  <c:v>44934.54167702546</c:v>
                </c:pt>
                <c:pt idx="181">
                  <c:v>44934.583343749997</c:v>
                </c:pt>
                <c:pt idx="182">
                  <c:v>44934.625010474534</c:v>
                </c:pt>
                <c:pt idx="183">
                  <c:v>44934.666677199071</c:v>
                </c:pt>
                <c:pt idx="184">
                  <c:v>44934.708343923608</c:v>
                </c:pt>
                <c:pt idx="185">
                  <c:v>44934.750010648146</c:v>
                </c:pt>
                <c:pt idx="186">
                  <c:v>44934.791677372683</c:v>
                </c:pt>
                <c:pt idx="187">
                  <c:v>44934.83334409722</c:v>
                </c:pt>
                <c:pt idx="188">
                  <c:v>44934.875010821757</c:v>
                </c:pt>
                <c:pt idx="189">
                  <c:v>44934.916677546295</c:v>
                </c:pt>
                <c:pt idx="190">
                  <c:v>44934.958344270832</c:v>
                </c:pt>
                <c:pt idx="191">
                  <c:v>44935.000010995369</c:v>
                </c:pt>
                <c:pt idx="192">
                  <c:v>44935.041677719906</c:v>
                </c:pt>
                <c:pt idx="193">
                  <c:v>44935.083344444443</c:v>
                </c:pt>
                <c:pt idx="194">
                  <c:v>44935.125011168981</c:v>
                </c:pt>
                <c:pt idx="195">
                  <c:v>44935.166677893518</c:v>
                </c:pt>
                <c:pt idx="196">
                  <c:v>44935.208344618055</c:v>
                </c:pt>
                <c:pt idx="197">
                  <c:v>44935.250011342592</c:v>
                </c:pt>
                <c:pt idx="198">
                  <c:v>44935.291678067129</c:v>
                </c:pt>
                <c:pt idx="199">
                  <c:v>44935.333344791667</c:v>
                </c:pt>
                <c:pt idx="200">
                  <c:v>44935.375011516204</c:v>
                </c:pt>
                <c:pt idx="201">
                  <c:v>44935.416678240741</c:v>
                </c:pt>
                <c:pt idx="202">
                  <c:v>44935.458344965278</c:v>
                </c:pt>
                <c:pt idx="203">
                  <c:v>44935.500011689815</c:v>
                </c:pt>
                <c:pt idx="204">
                  <c:v>44935.541678414353</c:v>
                </c:pt>
                <c:pt idx="205">
                  <c:v>44935.58334513889</c:v>
                </c:pt>
                <c:pt idx="206">
                  <c:v>44935.625011863427</c:v>
                </c:pt>
                <c:pt idx="207">
                  <c:v>44935.666678587964</c:v>
                </c:pt>
                <c:pt idx="208">
                  <c:v>44935.708345312501</c:v>
                </c:pt>
                <c:pt idx="209">
                  <c:v>44935.750012037039</c:v>
                </c:pt>
                <c:pt idx="210">
                  <c:v>44935.791678761576</c:v>
                </c:pt>
                <c:pt idx="211">
                  <c:v>44935.833345486113</c:v>
                </c:pt>
                <c:pt idx="212">
                  <c:v>44935.87501221065</c:v>
                </c:pt>
                <c:pt idx="213">
                  <c:v>44935.916678935188</c:v>
                </c:pt>
                <c:pt idx="214">
                  <c:v>44935.958345659725</c:v>
                </c:pt>
                <c:pt idx="215">
                  <c:v>44936.000012384262</c:v>
                </c:pt>
                <c:pt idx="216">
                  <c:v>44936.041679108799</c:v>
                </c:pt>
                <c:pt idx="217">
                  <c:v>44936.083345833336</c:v>
                </c:pt>
                <c:pt idx="218">
                  <c:v>44936.125012557874</c:v>
                </c:pt>
                <c:pt idx="219">
                  <c:v>44936.166679282411</c:v>
                </c:pt>
                <c:pt idx="220">
                  <c:v>44936.208346006948</c:v>
                </c:pt>
                <c:pt idx="221">
                  <c:v>44936.250012731478</c:v>
                </c:pt>
                <c:pt idx="222">
                  <c:v>44936.291679456015</c:v>
                </c:pt>
                <c:pt idx="223">
                  <c:v>44936.333346180552</c:v>
                </c:pt>
                <c:pt idx="224">
                  <c:v>44936.37501290509</c:v>
                </c:pt>
                <c:pt idx="225">
                  <c:v>44936.416679629627</c:v>
                </c:pt>
                <c:pt idx="226">
                  <c:v>44936.458346354164</c:v>
                </c:pt>
                <c:pt idx="227">
                  <c:v>44936.500013078701</c:v>
                </c:pt>
                <c:pt idx="228">
                  <c:v>44936.541679803238</c:v>
                </c:pt>
                <c:pt idx="229">
                  <c:v>44936.583346527776</c:v>
                </c:pt>
                <c:pt idx="230">
                  <c:v>44936.625013252313</c:v>
                </c:pt>
                <c:pt idx="231">
                  <c:v>44936.66667997685</c:v>
                </c:pt>
                <c:pt idx="232">
                  <c:v>44936.708346701387</c:v>
                </c:pt>
                <c:pt idx="233">
                  <c:v>44936.750013425924</c:v>
                </c:pt>
                <c:pt idx="234">
                  <c:v>44936.791680150462</c:v>
                </c:pt>
                <c:pt idx="235">
                  <c:v>44936.833346874999</c:v>
                </c:pt>
                <c:pt idx="236">
                  <c:v>44936.875013599536</c:v>
                </c:pt>
                <c:pt idx="237">
                  <c:v>44936.916680324073</c:v>
                </c:pt>
                <c:pt idx="238">
                  <c:v>44936.95834704861</c:v>
                </c:pt>
                <c:pt idx="239">
                  <c:v>44937.000013773148</c:v>
                </c:pt>
                <c:pt idx="240">
                  <c:v>44937.041680497685</c:v>
                </c:pt>
                <c:pt idx="241">
                  <c:v>44937.083347222222</c:v>
                </c:pt>
                <c:pt idx="242">
                  <c:v>44937.125013946759</c:v>
                </c:pt>
                <c:pt idx="243">
                  <c:v>44937.166680671296</c:v>
                </c:pt>
                <c:pt idx="244">
                  <c:v>44937.208347395834</c:v>
                </c:pt>
                <c:pt idx="245">
                  <c:v>44937.250014120371</c:v>
                </c:pt>
                <c:pt idx="246">
                  <c:v>44937.291680844908</c:v>
                </c:pt>
                <c:pt idx="247">
                  <c:v>44937.333347569445</c:v>
                </c:pt>
                <c:pt idx="248">
                  <c:v>44937.375014293983</c:v>
                </c:pt>
                <c:pt idx="249">
                  <c:v>44937.41668101852</c:v>
                </c:pt>
                <c:pt idx="250">
                  <c:v>44937.458347743057</c:v>
                </c:pt>
                <c:pt idx="251">
                  <c:v>44937.500014467594</c:v>
                </c:pt>
                <c:pt idx="252">
                  <c:v>44937.541681192131</c:v>
                </c:pt>
                <c:pt idx="253">
                  <c:v>44937.583347916669</c:v>
                </c:pt>
                <c:pt idx="254">
                  <c:v>44937.625014641206</c:v>
                </c:pt>
                <c:pt idx="255">
                  <c:v>44937.666681365743</c:v>
                </c:pt>
                <c:pt idx="256">
                  <c:v>44937.70834809028</c:v>
                </c:pt>
                <c:pt idx="257">
                  <c:v>44937.750014814817</c:v>
                </c:pt>
                <c:pt idx="258">
                  <c:v>44937.791681539355</c:v>
                </c:pt>
                <c:pt idx="259">
                  <c:v>44937.833348263892</c:v>
                </c:pt>
                <c:pt idx="260">
                  <c:v>44937.875014988429</c:v>
                </c:pt>
                <c:pt idx="261">
                  <c:v>44937.916681712966</c:v>
                </c:pt>
                <c:pt idx="262">
                  <c:v>44937.958348437503</c:v>
                </c:pt>
                <c:pt idx="263">
                  <c:v>44938.000015162041</c:v>
                </c:pt>
                <c:pt idx="264">
                  <c:v>44938.041681886571</c:v>
                </c:pt>
                <c:pt idx="265">
                  <c:v>44938.083348611108</c:v>
                </c:pt>
                <c:pt idx="266">
                  <c:v>44938.125015335645</c:v>
                </c:pt>
                <c:pt idx="267">
                  <c:v>44938.166682060182</c:v>
                </c:pt>
                <c:pt idx="268">
                  <c:v>44938.208348784719</c:v>
                </c:pt>
                <c:pt idx="269">
                  <c:v>44938.250015509257</c:v>
                </c:pt>
                <c:pt idx="270">
                  <c:v>44938.291682233794</c:v>
                </c:pt>
                <c:pt idx="271">
                  <c:v>44938.333348958331</c:v>
                </c:pt>
                <c:pt idx="272">
                  <c:v>44938.375015682868</c:v>
                </c:pt>
                <c:pt idx="273">
                  <c:v>44938.416682407405</c:v>
                </c:pt>
                <c:pt idx="274">
                  <c:v>44938.458349131943</c:v>
                </c:pt>
                <c:pt idx="275">
                  <c:v>44938.50001585648</c:v>
                </c:pt>
                <c:pt idx="276">
                  <c:v>44938.541682581017</c:v>
                </c:pt>
                <c:pt idx="277">
                  <c:v>44938.583349305554</c:v>
                </c:pt>
                <c:pt idx="278">
                  <c:v>44938.625016030092</c:v>
                </c:pt>
                <c:pt idx="279">
                  <c:v>44938.666682754629</c:v>
                </c:pt>
                <c:pt idx="280">
                  <c:v>44938.708349479166</c:v>
                </c:pt>
                <c:pt idx="281">
                  <c:v>44938.750016203703</c:v>
                </c:pt>
                <c:pt idx="282">
                  <c:v>44938.79168292824</c:v>
                </c:pt>
                <c:pt idx="283">
                  <c:v>44938.833349652778</c:v>
                </c:pt>
                <c:pt idx="284">
                  <c:v>44938.875016377315</c:v>
                </c:pt>
                <c:pt idx="285">
                  <c:v>44938.916683101852</c:v>
                </c:pt>
                <c:pt idx="286">
                  <c:v>44938.958349826389</c:v>
                </c:pt>
                <c:pt idx="287">
                  <c:v>44939.000016550926</c:v>
                </c:pt>
                <c:pt idx="288">
                  <c:v>44939.041683275464</c:v>
                </c:pt>
                <c:pt idx="289">
                  <c:v>44939.083350000001</c:v>
                </c:pt>
                <c:pt idx="290">
                  <c:v>44939.125016724538</c:v>
                </c:pt>
                <c:pt idx="291">
                  <c:v>44939.166683449075</c:v>
                </c:pt>
                <c:pt idx="292">
                  <c:v>44939.208350173612</c:v>
                </c:pt>
                <c:pt idx="293">
                  <c:v>44939.25001689815</c:v>
                </c:pt>
                <c:pt idx="294">
                  <c:v>44939.291683622687</c:v>
                </c:pt>
                <c:pt idx="295">
                  <c:v>44939.333350347224</c:v>
                </c:pt>
                <c:pt idx="296">
                  <c:v>44939.375017071761</c:v>
                </c:pt>
                <c:pt idx="297">
                  <c:v>44939.416683796298</c:v>
                </c:pt>
                <c:pt idx="298">
                  <c:v>44939.458350520836</c:v>
                </c:pt>
                <c:pt idx="299">
                  <c:v>44939.500017245373</c:v>
                </c:pt>
                <c:pt idx="300">
                  <c:v>44939.54168396991</c:v>
                </c:pt>
                <c:pt idx="301">
                  <c:v>44939.583350694447</c:v>
                </c:pt>
                <c:pt idx="302">
                  <c:v>44939.625017418984</c:v>
                </c:pt>
                <c:pt idx="303">
                  <c:v>44939.666684143522</c:v>
                </c:pt>
                <c:pt idx="304">
                  <c:v>44939.708350868059</c:v>
                </c:pt>
                <c:pt idx="305">
                  <c:v>44939.750017592596</c:v>
                </c:pt>
                <c:pt idx="306">
                  <c:v>44939.791684317126</c:v>
                </c:pt>
                <c:pt idx="307">
                  <c:v>44939.833351041663</c:v>
                </c:pt>
                <c:pt idx="308">
                  <c:v>44939.8750177662</c:v>
                </c:pt>
                <c:pt idx="309">
                  <c:v>44939.916684490738</c:v>
                </c:pt>
                <c:pt idx="310">
                  <c:v>44939.958351215275</c:v>
                </c:pt>
                <c:pt idx="311">
                  <c:v>44940.000017939812</c:v>
                </c:pt>
                <c:pt idx="312">
                  <c:v>44940.041684664349</c:v>
                </c:pt>
                <c:pt idx="313">
                  <c:v>44940.083351388887</c:v>
                </c:pt>
                <c:pt idx="314">
                  <c:v>44940.125018113424</c:v>
                </c:pt>
                <c:pt idx="315">
                  <c:v>44940.166684837961</c:v>
                </c:pt>
                <c:pt idx="316">
                  <c:v>44940.208351562498</c:v>
                </c:pt>
                <c:pt idx="317">
                  <c:v>44940.250018287035</c:v>
                </c:pt>
                <c:pt idx="318">
                  <c:v>44940.291685011573</c:v>
                </c:pt>
                <c:pt idx="319">
                  <c:v>44940.33335173611</c:v>
                </c:pt>
                <c:pt idx="320">
                  <c:v>44940.375018460647</c:v>
                </c:pt>
                <c:pt idx="321">
                  <c:v>44940.416685185184</c:v>
                </c:pt>
                <c:pt idx="322">
                  <c:v>44940.458351909721</c:v>
                </c:pt>
                <c:pt idx="323">
                  <c:v>44940.500018634259</c:v>
                </c:pt>
                <c:pt idx="324">
                  <c:v>44940.541685358796</c:v>
                </c:pt>
                <c:pt idx="325">
                  <c:v>44940.583352083333</c:v>
                </c:pt>
                <c:pt idx="326">
                  <c:v>44940.62501880787</c:v>
                </c:pt>
                <c:pt idx="327">
                  <c:v>44940.666685532407</c:v>
                </c:pt>
                <c:pt idx="328">
                  <c:v>44940.708352256945</c:v>
                </c:pt>
                <c:pt idx="329">
                  <c:v>44940.750018981482</c:v>
                </c:pt>
                <c:pt idx="330">
                  <c:v>44940.791685706019</c:v>
                </c:pt>
                <c:pt idx="331">
                  <c:v>44940.833352430556</c:v>
                </c:pt>
                <c:pt idx="332">
                  <c:v>44940.875019155093</c:v>
                </c:pt>
                <c:pt idx="333">
                  <c:v>44940.916685879631</c:v>
                </c:pt>
                <c:pt idx="334">
                  <c:v>44940.958352604168</c:v>
                </c:pt>
                <c:pt idx="335">
                  <c:v>44941.000019328705</c:v>
                </c:pt>
                <c:pt idx="336">
                  <c:v>44941.041686053242</c:v>
                </c:pt>
                <c:pt idx="337">
                  <c:v>44941.08335277778</c:v>
                </c:pt>
                <c:pt idx="338">
                  <c:v>44941.125019502317</c:v>
                </c:pt>
                <c:pt idx="339">
                  <c:v>44941.166686226854</c:v>
                </c:pt>
                <c:pt idx="340">
                  <c:v>44941.208352951391</c:v>
                </c:pt>
                <c:pt idx="341">
                  <c:v>44941.250019675928</c:v>
                </c:pt>
                <c:pt idx="342">
                  <c:v>44941.291686400466</c:v>
                </c:pt>
                <c:pt idx="343">
                  <c:v>44941.333353125003</c:v>
                </c:pt>
                <c:pt idx="344">
                  <c:v>44941.37501984954</c:v>
                </c:pt>
                <c:pt idx="345">
                  <c:v>44941.416686574077</c:v>
                </c:pt>
                <c:pt idx="346">
                  <c:v>44941.458353298614</c:v>
                </c:pt>
                <c:pt idx="347">
                  <c:v>44941.500020023152</c:v>
                </c:pt>
                <c:pt idx="348">
                  <c:v>44941.541686747689</c:v>
                </c:pt>
                <c:pt idx="349">
                  <c:v>44941.583353472219</c:v>
                </c:pt>
                <c:pt idx="350">
                  <c:v>44941.625020196756</c:v>
                </c:pt>
                <c:pt idx="351">
                  <c:v>44941.666686921293</c:v>
                </c:pt>
                <c:pt idx="352">
                  <c:v>44941.70835364583</c:v>
                </c:pt>
                <c:pt idx="353">
                  <c:v>44941.750020370368</c:v>
                </c:pt>
                <c:pt idx="354">
                  <c:v>44941.791687094905</c:v>
                </c:pt>
                <c:pt idx="355">
                  <c:v>44941.833353819442</c:v>
                </c:pt>
                <c:pt idx="356">
                  <c:v>44941.875020543979</c:v>
                </c:pt>
                <c:pt idx="357">
                  <c:v>44941.916687268516</c:v>
                </c:pt>
                <c:pt idx="358">
                  <c:v>44941.958353993054</c:v>
                </c:pt>
                <c:pt idx="359">
                  <c:v>44942.000020717591</c:v>
                </c:pt>
                <c:pt idx="360">
                  <c:v>44942.041687442128</c:v>
                </c:pt>
                <c:pt idx="361">
                  <c:v>44942.083354166665</c:v>
                </c:pt>
                <c:pt idx="362">
                  <c:v>44942.125020891202</c:v>
                </c:pt>
                <c:pt idx="363">
                  <c:v>44942.16668761574</c:v>
                </c:pt>
                <c:pt idx="364">
                  <c:v>44942.208354340277</c:v>
                </c:pt>
                <c:pt idx="365">
                  <c:v>44942.250021064814</c:v>
                </c:pt>
                <c:pt idx="366">
                  <c:v>44942.291687789351</c:v>
                </c:pt>
                <c:pt idx="367">
                  <c:v>44942.333354513888</c:v>
                </c:pt>
                <c:pt idx="368">
                  <c:v>44942.375021238426</c:v>
                </c:pt>
                <c:pt idx="369">
                  <c:v>44942.416687962963</c:v>
                </c:pt>
                <c:pt idx="370">
                  <c:v>44942.4583546875</c:v>
                </c:pt>
                <c:pt idx="371">
                  <c:v>44942.500021412037</c:v>
                </c:pt>
                <c:pt idx="372">
                  <c:v>44942.541688136575</c:v>
                </c:pt>
                <c:pt idx="373">
                  <c:v>44942.583354861112</c:v>
                </c:pt>
                <c:pt idx="374">
                  <c:v>44942.625021585649</c:v>
                </c:pt>
                <c:pt idx="375">
                  <c:v>44942.666688310186</c:v>
                </c:pt>
                <c:pt idx="376">
                  <c:v>44942.708355034723</c:v>
                </c:pt>
                <c:pt idx="377">
                  <c:v>44942.750021759261</c:v>
                </c:pt>
                <c:pt idx="378">
                  <c:v>44942.791688483798</c:v>
                </c:pt>
                <c:pt idx="379">
                  <c:v>44942.833355208335</c:v>
                </c:pt>
                <c:pt idx="380">
                  <c:v>44942.875021932872</c:v>
                </c:pt>
                <c:pt idx="381">
                  <c:v>44942.916688657409</c:v>
                </c:pt>
                <c:pt idx="382">
                  <c:v>44942.958355381947</c:v>
                </c:pt>
                <c:pt idx="383">
                  <c:v>44943.000022106484</c:v>
                </c:pt>
                <c:pt idx="384">
                  <c:v>44943.041688831021</c:v>
                </c:pt>
                <c:pt idx="385">
                  <c:v>44943.083355555558</c:v>
                </c:pt>
                <c:pt idx="386">
                  <c:v>44943.125022280095</c:v>
                </c:pt>
                <c:pt idx="387">
                  <c:v>44943.166689004633</c:v>
                </c:pt>
                <c:pt idx="388">
                  <c:v>44943.20835572917</c:v>
                </c:pt>
                <c:pt idx="389">
                  <c:v>44943.250022453707</c:v>
                </c:pt>
                <c:pt idx="390">
                  <c:v>44943.291689178244</c:v>
                </c:pt>
                <c:pt idx="391">
                  <c:v>44943.333355902774</c:v>
                </c:pt>
                <c:pt idx="392">
                  <c:v>44943.375022627311</c:v>
                </c:pt>
                <c:pt idx="393">
                  <c:v>44943.416689351849</c:v>
                </c:pt>
                <c:pt idx="394">
                  <c:v>44943.458356076386</c:v>
                </c:pt>
                <c:pt idx="395">
                  <c:v>44943.500022800923</c:v>
                </c:pt>
                <c:pt idx="396">
                  <c:v>44943.54168952546</c:v>
                </c:pt>
                <c:pt idx="397">
                  <c:v>44943.583356249997</c:v>
                </c:pt>
                <c:pt idx="398">
                  <c:v>44943.625022974535</c:v>
                </c:pt>
                <c:pt idx="399">
                  <c:v>44943.666689699072</c:v>
                </c:pt>
                <c:pt idx="400">
                  <c:v>44943.708356423609</c:v>
                </c:pt>
                <c:pt idx="401">
                  <c:v>44943.750023148146</c:v>
                </c:pt>
                <c:pt idx="402">
                  <c:v>44943.791689872683</c:v>
                </c:pt>
                <c:pt idx="403">
                  <c:v>44943.833356597221</c:v>
                </c:pt>
                <c:pt idx="404">
                  <c:v>44943.875023321758</c:v>
                </c:pt>
                <c:pt idx="405">
                  <c:v>44943.916690046295</c:v>
                </c:pt>
                <c:pt idx="406">
                  <c:v>44943.958356770832</c:v>
                </c:pt>
                <c:pt idx="407">
                  <c:v>44944.00002349537</c:v>
                </c:pt>
                <c:pt idx="408">
                  <c:v>44944.041690219907</c:v>
                </c:pt>
                <c:pt idx="409">
                  <c:v>44944.083356944444</c:v>
                </c:pt>
                <c:pt idx="410">
                  <c:v>44944.125023668981</c:v>
                </c:pt>
                <c:pt idx="411">
                  <c:v>44944.166690393518</c:v>
                </c:pt>
                <c:pt idx="412">
                  <c:v>44944.208357118056</c:v>
                </c:pt>
                <c:pt idx="413">
                  <c:v>44944.250023842593</c:v>
                </c:pt>
                <c:pt idx="414">
                  <c:v>44944.29169056713</c:v>
                </c:pt>
                <c:pt idx="415">
                  <c:v>44944.333357291667</c:v>
                </c:pt>
                <c:pt idx="416">
                  <c:v>44944.375024016204</c:v>
                </c:pt>
                <c:pt idx="417">
                  <c:v>44944.416690740742</c:v>
                </c:pt>
                <c:pt idx="418">
                  <c:v>44944.458357465279</c:v>
                </c:pt>
                <c:pt idx="419">
                  <c:v>44944.500024189816</c:v>
                </c:pt>
                <c:pt idx="420">
                  <c:v>44944.541690914353</c:v>
                </c:pt>
                <c:pt idx="421">
                  <c:v>44944.58335763889</c:v>
                </c:pt>
                <c:pt idx="422">
                  <c:v>44944.625024363428</c:v>
                </c:pt>
                <c:pt idx="423">
                  <c:v>44944.666691087965</c:v>
                </c:pt>
                <c:pt idx="424">
                  <c:v>44944.708357812502</c:v>
                </c:pt>
                <c:pt idx="425">
                  <c:v>44944.750024537039</c:v>
                </c:pt>
                <c:pt idx="426">
                  <c:v>44944.791691261576</c:v>
                </c:pt>
                <c:pt idx="427">
                  <c:v>44944.833357986114</c:v>
                </c:pt>
                <c:pt idx="428">
                  <c:v>44944.875024710651</c:v>
                </c:pt>
                <c:pt idx="429">
                  <c:v>44944.916691435188</c:v>
                </c:pt>
                <c:pt idx="430">
                  <c:v>44944.958358159725</c:v>
                </c:pt>
                <c:pt idx="431">
                  <c:v>44945.000024884263</c:v>
                </c:pt>
                <c:pt idx="432">
                  <c:v>44945.0416916088</c:v>
                </c:pt>
                <c:pt idx="433">
                  <c:v>44945.083358333337</c:v>
                </c:pt>
                <c:pt idx="434">
                  <c:v>44945.125025057867</c:v>
                </c:pt>
                <c:pt idx="435">
                  <c:v>44945.166691782404</c:v>
                </c:pt>
                <c:pt idx="436">
                  <c:v>44945.208358506941</c:v>
                </c:pt>
                <c:pt idx="437">
                  <c:v>44945.250025231479</c:v>
                </c:pt>
                <c:pt idx="438">
                  <c:v>44945.291691956016</c:v>
                </c:pt>
                <c:pt idx="439">
                  <c:v>44945.333358680553</c:v>
                </c:pt>
                <c:pt idx="440">
                  <c:v>44945.37502540509</c:v>
                </c:pt>
                <c:pt idx="441">
                  <c:v>44945.416692129627</c:v>
                </c:pt>
                <c:pt idx="442">
                  <c:v>44945.458358854165</c:v>
                </c:pt>
                <c:pt idx="443">
                  <c:v>44945.500025578702</c:v>
                </c:pt>
                <c:pt idx="444">
                  <c:v>44945.541692303239</c:v>
                </c:pt>
                <c:pt idx="445">
                  <c:v>44945.583359027776</c:v>
                </c:pt>
                <c:pt idx="446">
                  <c:v>44945.625025752313</c:v>
                </c:pt>
                <c:pt idx="447">
                  <c:v>44945.666692476851</c:v>
                </c:pt>
                <c:pt idx="448">
                  <c:v>44945.708359201388</c:v>
                </c:pt>
                <c:pt idx="449">
                  <c:v>44945.750025925925</c:v>
                </c:pt>
                <c:pt idx="450">
                  <c:v>44945.791692650462</c:v>
                </c:pt>
                <c:pt idx="451">
                  <c:v>44945.833359374999</c:v>
                </c:pt>
                <c:pt idx="452">
                  <c:v>44945.875026099537</c:v>
                </c:pt>
                <c:pt idx="453">
                  <c:v>44945.916692824074</c:v>
                </c:pt>
                <c:pt idx="454">
                  <c:v>44945.958359548611</c:v>
                </c:pt>
                <c:pt idx="455">
                  <c:v>44946.000026273148</c:v>
                </c:pt>
                <c:pt idx="456">
                  <c:v>44946.041692997685</c:v>
                </c:pt>
                <c:pt idx="457">
                  <c:v>44946.083359722223</c:v>
                </c:pt>
                <c:pt idx="458">
                  <c:v>44946.12502644676</c:v>
                </c:pt>
                <c:pt idx="459">
                  <c:v>44946.166693171297</c:v>
                </c:pt>
                <c:pt idx="460">
                  <c:v>44946.208359895834</c:v>
                </c:pt>
                <c:pt idx="461">
                  <c:v>44946.250026620372</c:v>
                </c:pt>
                <c:pt idx="462">
                  <c:v>44946.291693344909</c:v>
                </c:pt>
                <c:pt idx="463">
                  <c:v>44946.333360069446</c:v>
                </c:pt>
                <c:pt idx="464">
                  <c:v>44946.375026793983</c:v>
                </c:pt>
                <c:pt idx="465">
                  <c:v>44946.41669351852</c:v>
                </c:pt>
                <c:pt idx="466">
                  <c:v>44946.458360243058</c:v>
                </c:pt>
                <c:pt idx="467">
                  <c:v>44946.500026967595</c:v>
                </c:pt>
                <c:pt idx="468">
                  <c:v>44946.541693692132</c:v>
                </c:pt>
                <c:pt idx="469">
                  <c:v>44946.583360416669</c:v>
                </c:pt>
                <c:pt idx="470">
                  <c:v>44946.625027141206</c:v>
                </c:pt>
                <c:pt idx="471">
                  <c:v>44946.666693865744</c:v>
                </c:pt>
                <c:pt idx="472">
                  <c:v>44946.708360590281</c:v>
                </c:pt>
                <c:pt idx="473">
                  <c:v>44946.750027314818</c:v>
                </c:pt>
                <c:pt idx="474">
                  <c:v>44946.791694039355</c:v>
                </c:pt>
                <c:pt idx="475">
                  <c:v>44946.833360763892</c:v>
                </c:pt>
                <c:pt idx="476">
                  <c:v>44946.875027488422</c:v>
                </c:pt>
                <c:pt idx="477">
                  <c:v>44946.91669421296</c:v>
                </c:pt>
                <c:pt idx="478">
                  <c:v>44946.958360937497</c:v>
                </c:pt>
                <c:pt idx="479">
                  <c:v>44947.000027662034</c:v>
                </c:pt>
                <c:pt idx="480">
                  <c:v>44947.041694386571</c:v>
                </c:pt>
                <c:pt idx="481">
                  <c:v>44947.083361111108</c:v>
                </c:pt>
                <c:pt idx="482">
                  <c:v>44947.125027835646</c:v>
                </c:pt>
                <c:pt idx="483">
                  <c:v>44947.166694560183</c:v>
                </c:pt>
                <c:pt idx="484">
                  <c:v>44947.20836128472</c:v>
                </c:pt>
                <c:pt idx="485">
                  <c:v>44947.250028009257</c:v>
                </c:pt>
                <c:pt idx="486">
                  <c:v>44947.291694733794</c:v>
                </c:pt>
                <c:pt idx="487">
                  <c:v>44947.333361458332</c:v>
                </c:pt>
                <c:pt idx="488">
                  <c:v>44947.375028182869</c:v>
                </c:pt>
                <c:pt idx="489">
                  <c:v>44947.416694907406</c:v>
                </c:pt>
                <c:pt idx="490">
                  <c:v>44947.458361631943</c:v>
                </c:pt>
                <c:pt idx="491">
                  <c:v>44947.50002835648</c:v>
                </c:pt>
                <c:pt idx="492">
                  <c:v>44947.541695081018</c:v>
                </c:pt>
                <c:pt idx="493">
                  <c:v>44947.583361805555</c:v>
                </c:pt>
                <c:pt idx="494">
                  <c:v>44947.625028530092</c:v>
                </c:pt>
                <c:pt idx="495">
                  <c:v>44947.666695254629</c:v>
                </c:pt>
                <c:pt idx="496">
                  <c:v>44947.708361979167</c:v>
                </c:pt>
                <c:pt idx="497">
                  <c:v>44947.750028703704</c:v>
                </c:pt>
                <c:pt idx="498">
                  <c:v>44947.791695428241</c:v>
                </c:pt>
                <c:pt idx="499">
                  <c:v>44947.833362152778</c:v>
                </c:pt>
                <c:pt idx="500">
                  <c:v>44947.875028877315</c:v>
                </c:pt>
                <c:pt idx="501">
                  <c:v>44947.916695601853</c:v>
                </c:pt>
                <c:pt idx="502">
                  <c:v>44947.95836232639</c:v>
                </c:pt>
                <c:pt idx="503">
                  <c:v>44948.000029050927</c:v>
                </c:pt>
                <c:pt idx="504">
                  <c:v>44948.041695775464</c:v>
                </c:pt>
                <c:pt idx="505">
                  <c:v>44948.083362500001</c:v>
                </c:pt>
                <c:pt idx="506">
                  <c:v>44948.125029224539</c:v>
                </c:pt>
                <c:pt idx="507">
                  <c:v>44948.166695949076</c:v>
                </c:pt>
                <c:pt idx="508">
                  <c:v>44948.208362673613</c:v>
                </c:pt>
                <c:pt idx="509">
                  <c:v>44948.25002939815</c:v>
                </c:pt>
                <c:pt idx="510">
                  <c:v>44948.291696122687</c:v>
                </c:pt>
                <c:pt idx="511">
                  <c:v>44948.333362847225</c:v>
                </c:pt>
                <c:pt idx="512">
                  <c:v>44948.375029571762</c:v>
                </c:pt>
                <c:pt idx="513">
                  <c:v>44948.416696296299</c:v>
                </c:pt>
                <c:pt idx="514">
                  <c:v>44948.458363020836</c:v>
                </c:pt>
                <c:pt idx="515">
                  <c:v>44948.500029745373</c:v>
                </c:pt>
                <c:pt idx="516">
                  <c:v>44948.541696469911</c:v>
                </c:pt>
                <c:pt idx="517">
                  <c:v>44948.583363194448</c:v>
                </c:pt>
                <c:pt idx="518">
                  <c:v>44948.625029918985</c:v>
                </c:pt>
                <c:pt idx="519">
                  <c:v>44948.666696643515</c:v>
                </c:pt>
                <c:pt idx="520">
                  <c:v>44948.708363368052</c:v>
                </c:pt>
                <c:pt idx="521">
                  <c:v>44948.750030092589</c:v>
                </c:pt>
                <c:pt idx="522">
                  <c:v>44948.791696817127</c:v>
                </c:pt>
                <c:pt idx="523">
                  <c:v>44948.833363541664</c:v>
                </c:pt>
                <c:pt idx="524">
                  <c:v>44948.875030266201</c:v>
                </c:pt>
                <c:pt idx="525">
                  <c:v>44948.916696990738</c:v>
                </c:pt>
                <c:pt idx="526">
                  <c:v>44948.958363715275</c:v>
                </c:pt>
                <c:pt idx="527">
                  <c:v>44949.000030439813</c:v>
                </c:pt>
                <c:pt idx="528">
                  <c:v>44949.04169716435</c:v>
                </c:pt>
                <c:pt idx="529">
                  <c:v>44949.083363888887</c:v>
                </c:pt>
                <c:pt idx="530">
                  <c:v>44949.125030613424</c:v>
                </c:pt>
                <c:pt idx="531">
                  <c:v>44949.166697337962</c:v>
                </c:pt>
                <c:pt idx="532">
                  <c:v>44949.208364062499</c:v>
                </c:pt>
                <c:pt idx="533">
                  <c:v>44949.250030787036</c:v>
                </c:pt>
                <c:pt idx="534">
                  <c:v>44949.291697511573</c:v>
                </c:pt>
                <c:pt idx="535">
                  <c:v>44949.33336423611</c:v>
                </c:pt>
                <c:pt idx="536">
                  <c:v>44949.375030960648</c:v>
                </c:pt>
                <c:pt idx="537">
                  <c:v>44949.416697685185</c:v>
                </c:pt>
                <c:pt idx="538">
                  <c:v>44949.458364409722</c:v>
                </c:pt>
                <c:pt idx="539">
                  <c:v>44949.500031134259</c:v>
                </c:pt>
                <c:pt idx="540">
                  <c:v>44949.541697858796</c:v>
                </c:pt>
                <c:pt idx="541">
                  <c:v>44949.583364583334</c:v>
                </c:pt>
                <c:pt idx="542">
                  <c:v>44949.625031307871</c:v>
                </c:pt>
                <c:pt idx="543">
                  <c:v>44949.666698032408</c:v>
                </c:pt>
                <c:pt idx="544">
                  <c:v>44949.708364756945</c:v>
                </c:pt>
                <c:pt idx="545">
                  <c:v>44949.750031481482</c:v>
                </c:pt>
                <c:pt idx="546">
                  <c:v>44949.79169820602</c:v>
                </c:pt>
                <c:pt idx="547">
                  <c:v>44949.833364930557</c:v>
                </c:pt>
                <c:pt idx="548">
                  <c:v>44949.875031655094</c:v>
                </c:pt>
                <c:pt idx="549">
                  <c:v>44949.916698379631</c:v>
                </c:pt>
                <c:pt idx="550">
                  <c:v>44949.958365104168</c:v>
                </c:pt>
                <c:pt idx="551">
                  <c:v>44950.000031828706</c:v>
                </c:pt>
                <c:pt idx="552">
                  <c:v>44950.041698553243</c:v>
                </c:pt>
                <c:pt idx="553">
                  <c:v>44950.08336527778</c:v>
                </c:pt>
                <c:pt idx="554">
                  <c:v>44950.125032002317</c:v>
                </c:pt>
                <c:pt idx="555">
                  <c:v>44950.166698726855</c:v>
                </c:pt>
                <c:pt idx="556">
                  <c:v>44950.208365451392</c:v>
                </c:pt>
                <c:pt idx="557">
                  <c:v>44950.250032175929</c:v>
                </c:pt>
                <c:pt idx="558">
                  <c:v>44950.291698900466</c:v>
                </c:pt>
                <c:pt idx="559">
                  <c:v>44950.333365625003</c:v>
                </c:pt>
                <c:pt idx="560">
                  <c:v>44950.375032349541</c:v>
                </c:pt>
                <c:pt idx="561">
                  <c:v>44950.41669907407</c:v>
                </c:pt>
                <c:pt idx="562">
                  <c:v>44950.458365798608</c:v>
                </c:pt>
                <c:pt idx="563">
                  <c:v>44950.500032523145</c:v>
                </c:pt>
                <c:pt idx="564">
                  <c:v>44950.541699247682</c:v>
                </c:pt>
                <c:pt idx="565">
                  <c:v>44950.583365972219</c:v>
                </c:pt>
                <c:pt idx="566">
                  <c:v>44950.625032696757</c:v>
                </c:pt>
                <c:pt idx="567">
                  <c:v>44950.666699421294</c:v>
                </c:pt>
                <c:pt idx="568">
                  <c:v>44950.708366145831</c:v>
                </c:pt>
                <c:pt idx="569">
                  <c:v>44950.750032870368</c:v>
                </c:pt>
                <c:pt idx="570">
                  <c:v>44950.791699594905</c:v>
                </c:pt>
                <c:pt idx="571">
                  <c:v>44950.833366319443</c:v>
                </c:pt>
                <c:pt idx="572">
                  <c:v>44950.87503304398</c:v>
                </c:pt>
                <c:pt idx="573">
                  <c:v>44950.916699768517</c:v>
                </c:pt>
                <c:pt idx="574">
                  <c:v>44950.958366493054</c:v>
                </c:pt>
                <c:pt idx="575">
                  <c:v>44951.000033217591</c:v>
                </c:pt>
                <c:pt idx="576">
                  <c:v>44951.041699942129</c:v>
                </c:pt>
                <c:pt idx="577">
                  <c:v>44951.083366666666</c:v>
                </c:pt>
                <c:pt idx="578">
                  <c:v>44951.125033391203</c:v>
                </c:pt>
                <c:pt idx="579">
                  <c:v>44951.16670011574</c:v>
                </c:pt>
                <c:pt idx="580">
                  <c:v>44951.208366840277</c:v>
                </c:pt>
                <c:pt idx="581">
                  <c:v>44951.250033564815</c:v>
                </c:pt>
                <c:pt idx="582">
                  <c:v>44951.291700289352</c:v>
                </c:pt>
                <c:pt idx="583">
                  <c:v>44951.333367013889</c:v>
                </c:pt>
                <c:pt idx="584">
                  <c:v>44951.375033738426</c:v>
                </c:pt>
                <c:pt idx="585">
                  <c:v>44951.416700462963</c:v>
                </c:pt>
                <c:pt idx="586">
                  <c:v>44951.458367187501</c:v>
                </c:pt>
                <c:pt idx="587">
                  <c:v>44951.500033912038</c:v>
                </c:pt>
                <c:pt idx="588">
                  <c:v>44951.541700636575</c:v>
                </c:pt>
                <c:pt idx="589">
                  <c:v>44951.583367361112</c:v>
                </c:pt>
                <c:pt idx="590">
                  <c:v>44951.62503408565</c:v>
                </c:pt>
                <c:pt idx="591">
                  <c:v>44951.666700810187</c:v>
                </c:pt>
                <c:pt idx="592">
                  <c:v>44951.708367534724</c:v>
                </c:pt>
                <c:pt idx="593">
                  <c:v>44951.750034259261</c:v>
                </c:pt>
                <c:pt idx="594">
                  <c:v>44951.791700983798</c:v>
                </c:pt>
                <c:pt idx="595">
                  <c:v>44951.833367708336</c:v>
                </c:pt>
                <c:pt idx="596">
                  <c:v>44951.875034432873</c:v>
                </c:pt>
                <c:pt idx="597">
                  <c:v>44951.91670115741</c:v>
                </c:pt>
                <c:pt idx="598">
                  <c:v>44951.958367881947</c:v>
                </c:pt>
                <c:pt idx="599">
                  <c:v>44952.000034606484</c:v>
                </c:pt>
                <c:pt idx="600">
                  <c:v>44952.041701331022</c:v>
                </c:pt>
                <c:pt idx="601">
                  <c:v>44952.083368055559</c:v>
                </c:pt>
                <c:pt idx="602">
                  <c:v>44952.125034780096</c:v>
                </c:pt>
                <c:pt idx="603">
                  <c:v>44952.166701504633</c:v>
                </c:pt>
                <c:pt idx="604">
                  <c:v>44952.208368229163</c:v>
                </c:pt>
                <c:pt idx="605">
                  <c:v>44952.2500349537</c:v>
                </c:pt>
                <c:pt idx="606">
                  <c:v>44952.291701678238</c:v>
                </c:pt>
                <c:pt idx="607">
                  <c:v>44952.333368402775</c:v>
                </c:pt>
                <c:pt idx="608">
                  <c:v>44952.375035127312</c:v>
                </c:pt>
                <c:pt idx="609">
                  <c:v>44952.416701851849</c:v>
                </c:pt>
                <c:pt idx="610">
                  <c:v>44952.458368576386</c:v>
                </c:pt>
                <c:pt idx="611">
                  <c:v>44952.500035300924</c:v>
                </c:pt>
                <c:pt idx="612">
                  <c:v>44952.541702025461</c:v>
                </c:pt>
                <c:pt idx="613">
                  <c:v>44952.583368749998</c:v>
                </c:pt>
                <c:pt idx="614">
                  <c:v>44952.625035474535</c:v>
                </c:pt>
                <c:pt idx="615">
                  <c:v>44952.666702199072</c:v>
                </c:pt>
                <c:pt idx="616">
                  <c:v>44952.70836892361</c:v>
                </c:pt>
                <c:pt idx="617">
                  <c:v>44952.750035648147</c:v>
                </c:pt>
                <c:pt idx="618">
                  <c:v>44952.791702372684</c:v>
                </c:pt>
                <c:pt idx="619">
                  <c:v>44952.833369097221</c:v>
                </c:pt>
                <c:pt idx="620">
                  <c:v>44952.875035821759</c:v>
                </c:pt>
                <c:pt idx="621">
                  <c:v>44952.916702546296</c:v>
                </c:pt>
                <c:pt idx="622">
                  <c:v>44952.958369270833</c:v>
                </c:pt>
                <c:pt idx="623">
                  <c:v>44953.00003599537</c:v>
                </c:pt>
                <c:pt idx="624">
                  <c:v>44953.041702719907</c:v>
                </c:pt>
                <c:pt idx="625">
                  <c:v>44953.083369444445</c:v>
                </c:pt>
                <c:pt idx="626">
                  <c:v>44953.125036168982</c:v>
                </c:pt>
                <c:pt idx="627">
                  <c:v>44953.166702893519</c:v>
                </c:pt>
                <c:pt idx="628">
                  <c:v>44953.208369618056</c:v>
                </c:pt>
                <c:pt idx="629">
                  <c:v>44953.250036342593</c:v>
                </c:pt>
                <c:pt idx="630">
                  <c:v>44953.291703067131</c:v>
                </c:pt>
                <c:pt idx="631">
                  <c:v>44953.333369791668</c:v>
                </c:pt>
                <c:pt idx="632">
                  <c:v>44953.375036516205</c:v>
                </c:pt>
                <c:pt idx="633">
                  <c:v>44953.416703240742</c:v>
                </c:pt>
                <c:pt idx="634">
                  <c:v>44953.458369965279</c:v>
                </c:pt>
                <c:pt idx="635">
                  <c:v>44953.500036689817</c:v>
                </c:pt>
                <c:pt idx="636">
                  <c:v>44953.541703414354</c:v>
                </c:pt>
                <c:pt idx="637">
                  <c:v>44953.583370138891</c:v>
                </c:pt>
                <c:pt idx="638">
                  <c:v>44953.625036863428</c:v>
                </c:pt>
                <c:pt idx="639">
                  <c:v>44953.666703587965</c:v>
                </c:pt>
                <c:pt idx="640">
                  <c:v>44953.708370312503</c:v>
                </c:pt>
                <c:pt idx="641">
                  <c:v>44953.75003703704</c:v>
                </c:pt>
                <c:pt idx="642">
                  <c:v>44953.791703761577</c:v>
                </c:pt>
                <c:pt idx="643">
                  <c:v>44953.833370486114</c:v>
                </c:pt>
                <c:pt idx="644">
                  <c:v>44953.875037210651</c:v>
                </c:pt>
                <c:pt idx="645">
                  <c:v>44953.916703935189</c:v>
                </c:pt>
                <c:pt idx="646">
                  <c:v>44953.958370659719</c:v>
                </c:pt>
                <c:pt idx="647">
                  <c:v>44954.000037384256</c:v>
                </c:pt>
                <c:pt idx="648">
                  <c:v>44954.041704108793</c:v>
                </c:pt>
                <c:pt idx="649">
                  <c:v>44954.08337083333</c:v>
                </c:pt>
                <c:pt idx="650">
                  <c:v>44954.125037557867</c:v>
                </c:pt>
                <c:pt idx="651">
                  <c:v>44954.166704282405</c:v>
                </c:pt>
                <c:pt idx="652">
                  <c:v>44954.208371006942</c:v>
                </c:pt>
                <c:pt idx="653">
                  <c:v>44954.250037731479</c:v>
                </c:pt>
                <c:pt idx="654">
                  <c:v>44954.291704456016</c:v>
                </c:pt>
                <c:pt idx="655">
                  <c:v>44954.333371180554</c:v>
                </c:pt>
                <c:pt idx="656">
                  <c:v>44954.375037905091</c:v>
                </c:pt>
                <c:pt idx="657">
                  <c:v>44954.416704629628</c:v>
                </c:pt>
                <c:pt idx="658">
                  <c:v>44954.458371354165</c:v>
                </c:pt>
                <c:pt idx="659">
                  <c:v>44954.500038078702</c:v>
                </c:pt>
                <c:pt idx="660">
                  <c:v>44954.54170480324</c:v>
                </c:pt>
                <c:pt idx="661">
                  <c:v>44954.583371527777</c:v>
                </c:pt>
                <c:pt idx="662">
                  <c:v>44954.625038252314</c:v>
                </c:pt>
                <c:pt idx="663">
                  <c:v>44954.666704976851</c:v>
                </c:pt>
                <c:pt idx="664">
                  <c:v>44954.708371701388</c:v>
                </c:pt>
                <c:pt idx="665">
                  <c:v>44954.750038425926</c:v>
                </c:pt>
                <c:pt idx="666">
                  <c:v>44954.791705150463</c:v>
                </c:pt>
                <c:pt idx="667">
                  <c:v>44954.833371875</c:v>
                </c:pt>
                <c:pt idx="668">
                  <c:v>44954.875038599537</c:v>
                </c:pt>
                <c:pt idx="669">
                  <c:v>44954.916705324074</c:v>
                </c:pt>
                <c:pt idx="670">
                  <c:v>44954.958372048612</c:v>
                </c:pt>
                <c:pt idx="671">
                  <c:v>44955.000038773149</c:v>
                </c:pt>
                <c:pt idx="672">
                  <c:v>44955.041705497686</c:v>
                </c:pt>
                <c:pt idx="673">
                  <c:v>44955.083372222223</c:v>
                </c:pt>
                <c:pt idx="674">
                  <c:v>44955.12503894676</c:v>
                </c:pt>
                <c:pt idx="675">
                  <c:v>44955.166705671298</c:v>
                </c:pt>
                <c:pt idx="676">
                  <c:v>44955.208372395835</c:v>
                </c:pt>
                <c:pt idx="677">
                  <c:v>44955.250039120372</c:v>
                </c:pt>
                <c:pt idx="678">
                  <c:v>44955.291705844909</c:v>
                </c:pt>
                <c:pt idx="679">
                  <c:v>44955.333372569447</c:v>
                </c:pt>
                <c:pt idx="680">
                  <c:v>44955.375039293984</c:v>
                </c:pt>
                <c:pt idx="681">
                  <c:v>44955.416706018521</c:v>
                </c:pt>
                <c:pt idx="682">
                  <c:v>44955.458372743058</c:v>
                </c:pt>
                <c:pt idx="683">
                  <c:v>44955.500039467595</c:v>
                </c:pt>
                <c:pt idx="684">
                  <c:v>44955.541706192133</c:v>
                </c:pt>
                <c:pt idx="685">
                  <c:v>44955.58337291667</c:v>
                </c:pt>
                <c:pt idx="686">
                  <c:v>44955.625039641207</c:v>
                </c:pt>
                <c:pt idx="687">
                  <c:v>44955.666706365744</c:v>
                </c:pt>
                <c:pt idx="688">
                  <c:v>44955.708373090281</c:v>
                </c:pt>
                <c:pt idx="689">
                  <c:v>44955.750039814811</c:v>
                </c:pt>
                <c:pt idx="690">
                  <c:v>44955.791706539349</c:v>
                </c:pt>
                <c:pt idx="691">
                  <c:v>44955.833373263886</c:v>
                </c:pt>
                <c:pt idx="692">
                  <c:v>44955.875039988423</c:v>
                </c:pt>
                <c:pt idx="693">
                  <c:v>44955.91670671296</c:v>
                </c:pt>
                <c:pt idx="694">
                  <c:v>44955.958373437497</c:v>
                </c:pt>
                <c:pt idx="695">
                  <c:v>44956.000040162035</c:v>
                </c:pt>
                <c:pt idx="696">
                  <c:v>44956.041706886572</c:v>
                </c:pt>
                <c:pt idx="697">
                  <c:v>44956.083373611109</c:v>
                </c:pt>
                <c:pt idx="698">
                  <c:v>44956.125040335646</c:v>
                </c:pt>
                <c:pt idx="699">
                  <c:v>44956.166707060183</c:v>
                </c:pt>
                <c:pt idx="700">
                  <c:v>44956.208373784721</c:v>
                </c:pt>
                <c:pt idx="701">
                  <c:v>44956.250040509258</c:v>
                </c:pt>
                <c:pt idx="702">
                  <c:v>44956.291707233795</c:v>
                </c:pt>
                <c:pt idx="703">
                  <c:v>44956.333373958332</c:v>
                </c:pt>
                <c:pt idx="704">
                  <c:v>44956.375040682869</c:v>
                </c:pt>
                <c:pt idx="705">
                  <c:v>44956.416707407407</c:v>
                </c:pt>
                <c:pt idx="706">
                  <c:v>44956.458374131944</c:v>
                </c:pt>
                <c:pt idx="707">
                  <c:v>44956.500040856481</c:v>
                </c:pt>
                <c:pt idx="708">
                  <c:v>44956.541707581018</c:v>
                </c:pt>
                <c:pt idx="709">
                  <c:v>44956.583374305555</c:v>
                </c:pt>
                <c:pt idx="710">
                  <c:v>44956.625041030093</c:v>
                </c:pt>
                <c:pt idx="711">
                  <c:v>44956.66670775463</c:v>
                </c:pt>
                <c:pt idx="712">
                  <c:v>44956.708374479167</c:v>
                </c:pt>
                <c:pt idx="713">
                  <c:v>44956.750041203704</c:v>
                </c:pt>
                <c:pt idx="714">
                  <c:v>44956.791707928242</c:v>
                </c:pt>
                <c:pt idx="715">
                  <c:v>44956.833374652779</c:v>
                </c:pt>
                <c:pt idx="716">
                  <c:v>44956.875041377316</c:v>
                </c:pt>
                <c:pt idx="717">
                  <c:v>44956.916708101853</c:v>
                </c:pt>
                <c:pt idx="718">
                  <c:v>44956.95837482639</c:v>
                </c:pt>
                <c:pt idx="719">
                  <c:v>44957.000041550928</c:v>
                </c:pt>
                <c:pt idx="720">
                  <c:v>44957.041708275465</c:v>
                </c:pt>
                <c:pt idx="721">
                  <c:v>44957.083375000002</c:v>
                </c:pt>
                <c:pt idx="722">
                  <c:v>44957.125041724539</c:v>
                </c:pt>
                <c:pt idx="723">
                  <c:v>44957.166708449076</c:v>
                </c:pt>
                <c:pt idx="724">
                  <c:v>44957.208375173614</c:v>
                </c:pt>
                <c:pt idx="725">
                  <c:v>44957.250041898151</c:v>
                </c:pt>
                <c:pt idx="726">
                  <c:v>44957.291708622688</c:v>
                </c:pt>
                <c:pt idx="727">
                  <c:v>44957.333375347225</c:v>
                </c:pt>
                <c:pt idx="728">
                  <c:v>44957.375042071762</c:v>
                </c:pt>
                <c:pt idx="729">
                  <c:v>44957.4167087963</c:v>
                </c:pt>
                <c:pt idx="730">
                  <c:v>44957.458375520837</c:v>
                </c:pt>
                <c:pt idx="731">
                  <c:v>44957.500042245367</c:v>
                </c:pt>
                <c:pt idx="732">
                  <c:v>44957.541708969904</c:v>
                </c:pt>
                <c:pt idx="733">
                  <c:v>44957.583375694441</c:v>
                </c:pt>
                <c:pt idx="734">
                  <c:v>44957.625042418978</c:v>
                </c:pt>
                <c:pt idx="735">
                  <c:v>44957.666709143516</c:v>
                </c:pt>
                <c:pt idx="736">
                  <c:v>44957.708375868053</c:v>
                </c:pt>
                <c:pt idx="737">
                  <c:v>44957.75004259259</c:v>
                </c:pt>
                <c:pt idx="738">
                  <c:v>44957.791709317127</c:v>
                </c:pt>
                <c:pt idx="739">
                  <c:v>44957.833376041664</c:v>
                </c:pt>
                <c:pt idx="740">
                  <c:v>44957.875042766202</c:v>
                </c:pt>
                <c:pt idx="741">
                  <c:v>44957.916709490739</c:v>
                </c:pt>
                <c:pt idx="742">
                  <c:v>44957.958376215276</c:v>
                </c:pt>
                <c:pt idx="743">
                  <c:v>44958.000042939813</c:v>
                </c:pt>
                <c:pt idx="744">
                  <c:v>44958.04170966435</c:v>
                </c:pt>
                <c:pt idx="745">
                  <c:v>44958.083376388888</c:v>
                </c:pt>
                <c:pt idx="746">
                  <c:v>44958.125043113425</c:v>
                </c:pt>
                <c:pt idx="747">
                  <c:v>44958.166709837962</c:v>
                </c:pt>
                <c:pt idx="748">
                  <c:v>44958.208376562499</c:v>
                </c:pt>
                <c:pt idx="749">
                  <c:v>44958.250043287037</c:v>
                </c:pt>
                <c:pt idx="750">
                  <c:v>44958.291710011574</c:v>
                </c:pt>
                <c:pt idx="751">
                  <c:v>44958.333376736111</c:v>
                </c:pt>
                <c:pt idx="752">
                  <c:v>44958.375043460648</c:v>
                </c:pt>
                <c:pt idx="753">
                  <c:v>44958.416710185185</c:v>
                </c:pt>
                <c:pt idx="754">
                  <c:v>44958.458376909723</c:v>
                </c:pt>
                <c:pt idx="755">
                  <c:v>44958.50004363426</c:v>
                </c:pt>
                <c:pt idx="756">
                  <c:v>44958.541710358797</c:v>
                </c:pt>
                <c:pt idx="757">
                  <c:v>44958.583377083334</c:v>
                </c:pt>
                <c:pt idx="758">
                  <c:v>44958.625043807871</c:v>
                </c:pt>
                <c:pt idx="759">
                  <c:v>44958.666710532409</c:v>
                </c:pt>
                <c:pt idx="760">
                  <c:v>44958.708377256946</c:v>
                </c:pt>
                <c:pt idx="761">
                  <c:v>44958.750043981483</c:v>
                </c:pt>
                <c:pt idx="762">
                  <c:v>44958.79171070602</c:v>
                </c:pt>
                <c:pt idx="763">
                  <c:v>44958.833377430557</c:v>
                </c:pt>
                <c:pt idx="764">
                  <c:v>44958.875044155095</c:v>
                </c:pt>
                <c:pt idx="765">
                  <c:v>44958.916710879632</c:v>
                </c:pt>
                <c:pt idx="766">
                  <c:v>44958.958377604169</c:v>
                </c:pt>
                <c:pt idx="767">
                  <c:v>44959.000044328706</c:v>
                </c:pt>
                <c:pt idx="768">
                  <c:v>44959.041711053243</c:v>
                </c:pt>
                <c:pt idx="769">
                  <c:v>44959.083377777781</c:v>
                </c:pt>
                <c:pt idx="770">
                  <c:v>44959.125044502318</c:v>
                </c:pt>
                <c:pt idx="771">
                  <c:v>44959.166711226855</c:v>
                </c:pt>
                <c:pt idx="772">
                  <c:v>44959.208377951392</c:v>
                </c:pt>
                <c:pt idx="773">
                  <c:v>44959.25004467593</c:v>
                </c:pt>
                <c:pt idx="774">
                  <c:v>44959.291711400459</c:v>
                </c:pt>
                <c:pt idx="775">
                  <c:v>44959.333378124997</c:v>
                </c:pt>
                <c:pt idx="776">
                  <c:v>44959.375044849534</c:v>
                </c:pt>
                <c:pt idx="777">
                  <c:v>44959.416711574071</c:v>
                </c:pt>
                <c:pt idx="778">
                  <c:v>44959.458378298608</c:v>
                </c:pt>
                <c:pt idx="779">
                  <c:v>44959.500045023146</c:v>
                </c:pt>
                <c:pt idx="780">
                  <c:v>44959.541711747683</c:v>
                </c:pt>
                <c:pt idx="781">
                  <c:v>44959.58337847222</c:v>
                </c:pt>
                <c:pt idx="782">
                  <c:v>44959.625045196757</c:v>
                </c:pt>
                <c:pt idx="783">
                  <c:v>44959.666711921294</c:v>
                </c:pt>
                <c:pt idx="784">
                  <c:v>44959.708378645832</c:v>
                </c:pt>
                <c:pt idx="785">
                  <c:v>44959.750045370369</c:v>
                </c:pt>
                <c:pt idx="786">
                  <c:v>44959.791712094906</c:v>
                </c:pt>
                <c:pt idx="787">
                  <c:v>44959.833378819443</c:v>
                </c:pt>
                <c:pt idx="788">
                  <c:v>44959.87504554398</c:v>
                </c:pt>
                <c:pt idx="789">
                  <c:v>44959.916712268518</c:v>
                </c:pt>
                <c:pt idx="790">
                  <c:v>44959.958378993055</c:v>
                </c:pt>
                <c:pt idx="791">
                  <c:v>44960.000045717592</c:v>
                </c:pt>
                <c:pt idx="792">
                  <c:v>44960.041712442129</c:v>
                </c:pt>
                <c:pt idx="793">
                  <c:v>44960.083379166666</c:v>
                </c:pt>
                <c:pt idx="794">
                  <c:v>44960.125045891204</c:v>
                </c:pt>
                <c:pt idx="795">
                  <c:v>44960.166712615741</c:v>
                </c:pt>
                <c:pt idx="796">
                  <c:v>44960.208379340278</c:v>
                </c:pt>
                <c:pt idx="797">
                  <c:v>44960.250046064815</c:v>
                </c:pt>
                <c:pt idx="798">
                  <c:v>44960.291712789352</c:v>
                </c:pt>
                <c:pt idx="799">
                  <c:v>44960.33337951389</c:v>
                </c:pt>
                <c:pt idx="800">
                  <c:v>44960.375046238427</c:v>
                </c:pt>
                <c:pt idx="801">
                  <c:v>44960.416712962964</c:v>
                </c:pt>
                <c:pt idx="802">
                  <c:v>44960.458379687501</c:v>
                </c:pt>
                <c:pt idx="803">
                  <c:v>44960.500046412039</c:v>
                </c:pt>
                <c:pt idx="804">
                  <c:v>44960.541713136576</c:v>
                </c:pt>
                <c:pt idx="805">
                  <c:v>44960.583379861113</c:v>
                </c:pt>
                <c:pt idx="806">
                  <c:v>44960.62504658565</c:v>
                </c:pt>
                <c:pt idx="807">
                  <c:v>44960.666713310187</c:v>
                </c:pt>
                <c:pt idx="808">
                  <c:v>44960.708380034725</c:v>
                </c:pt>
                <c:pt idx="809">
                  <c:v>44960.750046759262</c:v>
                </c:pt>
                <c:pt idx="810">
                  <c:v>44960.791713483799</c:v>
                </c:pt>
                <c:pt idx="811">
                  <c:v>44960.833380208336</c:v>
                </c:pt>
                <c:pt idx="812">
                  <c:v>44960.875046932873</c:v>
                </c:pt>
                <c:pt idx="813">
                  <c:v>44960.916713657411</c:v>
                </c:pt>
                <c:pt idx="814">
                  <c:v>44960.958380381948</c:v>
                </c:pt>
                <c:pt idx="815">
                  <c:v>44961.000047106485</c:v>
                </c:pt>
                <c:pt idx="816">
                  <c:v>44961.041713831015</c:v>
                </c:pt>
                <c:pt idx="817">
                  <c:v>44961.083380555552</c:v>
                </c:pt>
                <c:pt idx="818">
                  <c:v>44961.125047280089</c:v>
                </c:pt>
                <c:pt idx="819">
                  <c:v>44961.166714004627</c:v>
                </c:pt>
                <c:pt idx="820">
                  <c:v>44961.208380729164</c:v>
                </c:pt>
                <c:pt idx="821">
                  <c:v>44961.250047453701</c:v>
                </c:pt>
                <c:pt idx="822">
                  <c:v>44961.291714178238</c:v>
                </c:pt>
                <c:pt idx="823">
                  <c:v>44961.333380902775</c:v>
                </c:pt>
                <c:pt idx="824">
                  <c:v>44961.375047627313</c:v>
                </c:pt>
                <c:pt idx="825">
                  <c:v>44961.41671435185</c:v>
                </c:pt>
                <c:pt idx="826">
                  <c:v>44961.458381076387</c:v>
                </c:pt>
                <c:pt idx="827">
                  <c:v>44961.500047800924</c:v>
                </c:pt>
                <c:pt idx="828">
                  <c:v>44961.541714525461</c:v>
                </c:pt>
                <c:pt idx="829">
                  <c:v>44961.583381249999</c:v>
                </c:pt>
                <c:pt idx="830">
                  <c:v>44961.625047974536</c:v>
                </c:pt>
                <c:pt idx="831">
                  <c:v>44961.666714699073</c:v>
                </c:pt>
                <c:pt idx="832">
                  <c:v>44961.70838142361</c:v>
                </c:pt>
                <c:pt idx="833">
                  <c:v>44961.750048148147</c:v>
                </c:pt>
                <c:pt idx="834">
                  <c:v>44961.791714872685</c:v>
                </c:pt>
                <c:pt idx="835">
                  <c:v>44961.833381597222</c:v>
                </c:pt>
                <c:pt idx="836">
                  <c:v>44961.875048321759</c:v>
                </c:pt>
                <c:pt idx="837">
                  <c:v>44961.916715046296</c:v>
                </c:pt>
                <c:pt idx="838">
                  <c:v>44961.958381770834</c:v>
                </c:pt>
                <c:pt idx="839">
                  <c:v>44962.000048495371</c:v>
                </c:pt>
                <c:pt idx="840">
                  <c:v>44962.041715219908</c:v>
                </c:pt>
                <c:pt idx="841">
                  <c:v>44962.083381944445</c:v>
                </c:pt>
                <c:pt idx="842">
                  <c:v>44962.125048668982</c:v>
                </c:pt>
                <c:pt idx="843">
                  <c:v>44962.16671539352</c:v>
                </c:pt>
                <c:pt idx="844">
                  <c:v>44962.208382118057</c:v>
                </c:pt>
                <c:pt idx="845">
                  <c:v>44962.250048842594</c:v>
                </c:pt>
                <c:pt idx="846">
                  <c:v>44962.291715567131</c:v>
                </c:pt>
                <c:pt idx="847">
                  <c:v>44962.333382291668</c:v>
                </c:pt>
                <c:pt idx="848">
                  <c:v>44962.375049016206</c:v>
                </c:pt>
                <c:pt idx="849">
                  <c:v>44962.416715740743</c:v>
                </c:pt>
                <c:pt idx="850">
                  <c:v>44962.45838246528</c:v>
                </c:pt>
                <c:pt idx="851">
                  <c:v>44962.500049189817</c:v>
                </c:pt>
                <c:pt idx="852">
                  <c:v>44962.541715914354</c:v>
                </c:pt>
                <c:pt idx="853">
                  <c:v>44962.583382638892</c:v>
                </c:pt>
                <c:pt idx="854">
                  <c:v>44962.625049363429</c:v>
                </c:pt>
                <c:pt idx="855">
                  <c:v>44962.666716087966</c:v>
                </c:pt>
                <c:pt idx="856">
                  <c:v>44962.708382812503</c:v>
                </c:pt>
                <c:pt idx="857">
                  <c:v>44962.75004953704</c:v>
                </c:pt>
                <c:pt idx="858">
                  <c:v>44962.791716261578</c:v>
                </c:pt>
                <c:pt idx="859">
                  <c:v>44962.833382986108</c:v>
                </c:pt>
                <c:pt idx="860">
                  <c:v>44962.875049710645</c:v>
                </c:pt>
                <c:pt idx="861">
                  <c:v>44962.916716435182</c:v>
                </c:pt>
                <c:pt idx="862">
                  <c:v>44962.958383159719</c:v>
                </c:pt>
                <c:pt idx="863">
                  <c:v>44963.000049884256</c:v>
                </c:pt>
                <c:pt idx="864">
                  <c:v>44963.041716608794</c:v>
                </c:pt>
                <c:pt idx="865">
                  <c:v>44963.083383333331</c:v>
                </c:pt>
                <c:pt idx="866">
                  <c:v>44963.125050057868</c:v>
                </c:pt>
                <c:pt idx="867">
                  <c:v>44963.166716782405</c:v>
                </c:pt>
                <c:pt idx="868">
                  <c:v>44963.208383506942</c:v>
                </c:pt>
                <c:pt idx="869">
                  <c:v>44963.25005023148</c:v>
                </c:pt>
                <c:pt idx="870">
                  <c:v>44963.291716956017</c:v>
                </c:pt>
                <c:pt idx="871">
                  <c:v>44963.333383680554</c:v>
                </c:pt>
                <c:pt idx="872">
                  <c:v>44963.375050405091</c:v>
                </c:pt>
                <c:pt idx="873">
                  <c:v>44963.416717129629</c:v>
                </c:pt>
                <c:pt idx="874">
                  <c:v>44963.458383854166</c:v>
                </c:pt>
                <c:pt idx="875">
                  <c:v>44963.500050578703</c:v>
                </c:pt>
                <c:pt idx="876">
                  <c:v>44963.54171730324</c:v>
                </c:pt>
                <c:pt idx="877">
                  <c:v>44963.583384027777</c:v>
                </c:pt>
                <c:pt idx="878">
                  <c:v>44963.625050752315</c:v>
                </c:pt>
                <c:pt idx="879">
                  <c:v>44963.666717476852</c:v>
                </c:pt>
                <c:pt idx="880">
                  <c:v>44963.708384201389</c:v>
                </c:pt>
                <c:pt idx="881">
                  <c:v>44963.750050925926</c:v>
                </c:pt>
                <c:pt idx="882">
                  <c:v>44963.791717650463</c:v>
                </c:pt>
                <c:pt idx="883">
                  <c:v>44963.833384375001</c:v>
                </c:pt>
                <c:pt idx="884">
                  <c:v>44963.875051099538</c:v>
                </c:pt>
                <c:pt idx="885">
                  <c:v>44963.916717824075</c:v>
                </c:pt>
                <c:pt idx="886">
                  <c:v>44963.958384548612</c:v>
                </c:pt>
                <c:pt idx="887">
                  <c:v>44964.000051273149</c:v>
                </c:pt>
                <c:pt idx="888">
                  <c:v>44964.041717997687</c:v>
                </c:pt>
                <c:pt idx="889">
                  <c:v>44964.083384722224</c:v>
                </c:pt>
                <c:pt idx="890">
                  <c:v>44964.125051446761</c:v>
                </c:pt>
                <c:pt idx="891">
                  <c:v>44964.166718171298</c:v>
                </c:pt>
                <c:pt idx="892">
                  <c:v>44964.208384895835</c:v>
                </c:pt>
                <c:pt idx="893">
                  <c:v>44964.250051620373</c:v>
                </c:pt>
                <c:pt idx="894">
                  <c:v>44964.29171834491</c:v>
                </c:pt>
                <c:pt idx="895">
                  <c:v>44964.333385069447</c:v>
                </c:pt>
                <c:pt idx="896">
                  <c:v>44964.375051793984</c:v>
                </c:pt>
                <c:pt idx="897">
                  <c:v>44964.416718518522</c:v>
                </c:pt>
                <c:pt idx="898">
                  <c:v>44964.458385243059</c:v>
                </c:pt>
                <c:pt idx="899">
                  <c:v>44964.500051967596</c:v>
                </c:pt>
                <c:pt idx="900">
                  <c:v>44964.541718692133</c:v>
                </c:pt>
                <c:pt idx="901">
                  <c:v>44964.583385416663</c:v>
                </c:pt>
                <c:pt idx="902">
                  <c:v>44964.6250521412</c:v>
                </c:pt>
                <c:pt idx="903">
                  <c:v>44964.666718865737</c:v>
                </c:pt>
                <c:pt idx="904">
                  <c:v>44964.708385590275</c:v>
                </c:pt>
                <c:pt idx="905">
                  <c:v>44964.750052314812</c:v>
                </c:pt>
                <c:pt idx="906">
                  <c:v>44964.791719039349</c:v>
                </c:pt>
                <c:pt idx="907">
                  <c:v>44964.833385763886</c:v>
                </c:pt>
                <c:pt idx="908">
                  <c:v>44964.875052488424</c:v>
                </c:pt>
                <c:pt idx="909">
                  <c:v>44964.916719212961</c:v>
                </c:pt>
                <c:pt idx="910">
                  <c:v>44964.958385937498</c:v>
                </c:pt>
                <c:pt idx="911">
                  <c:v>44965.000052662035</c:v>
                </c:pt>
                <c:pt idx="912">
                  <c:v>44965.041719386572</c:v>
                </c:pt>
                <c:pt idx="913">
                  <c:v>44965.08338611111</c:v>
                </c:pt>
                <c:pt idx="914">
                  <c:v>44965.125052835647</c:v>
                </c:pt>
                <c:pt idx="915">
                  <c:v>44965.166719560184</c:v>
                </c:pt>
                <c:pt idx="916">
                  <c:v>44965.208386284721</c:v>
                </c:pt>
                <c:pt idx="917">
                  <c:v>44965.250053009258</c:v>
                </c:pt>
                <c:pt idx="918">
                  <c:v>44965.291719733796</c:v>
                </c:pt>
                <c:pt idx="919">
                  <c:v>44965.333386458333</c:v>
                </c:pt>
                <c:pt idx="920">
                  <c:v>44965.37505318287</c:v>
                </c:pt>
                <c:pt idx="921">
                  <c:v>44965.416719907407</c:v>
                </c:pt>
                <c:pt idx="922">
                  <c:v>44965.458386631944</c:v>
                </c:pt>
                <c:pt idx="923">
                  <c:v>44965.500053356482</c:v>
                </c:pt>
                <c:pt idx="924">
                  <c:v>44965.541720081019</c:v>
                </c:pt>
                <c:pt idx="925">
                  <c:v>44965.583386805556</c:v>
                </c:pt>
                <c:pt idx="926">
                  <c:v>44965.625053530093</c:v>
                </c:pt>
                <c:pt idx="927">
                  <c:v>44965.66672025463</c:v>
                </c:pt>
                <c:pt idx="928">
                  <c:v>44965.708386979168</c:v>
                </c:pt>
                <c:pt idx="929">
                  <c:v>44965.750053703705</c:v>
                </c:pt>
                <c:pt idx="930">
                  <c:v>44965.791720428242</c:v>
                </c:pt>
                <c:pt idx="931">
                  <c:v>44965.833387152779</c:v>
                </c:pt>
                <c:pt idx="932">
                  <c:v>44965.875053877317</c:v>
                </c:pt>
                <c:pt idx="933">
                  <c:v>44965.916720601854</c:v>
                </c:pt>
                <c:pt idx="934">
                  <c:v>44965.958387326391</c:v>
                </c:pt>
                <c:pt idx="935">
                  <c:v>44966.000054050928</c:v>
                </c:pt>
                <c:pt idx="936">
                  <c:v>44966.041720775465</c:v>
                </c:pt>
                <c:pt idx="937">
                  <c:v>44966.083387500003</c:v>
                </c:pt>
                <c:pt idx="938">
                  <c:v>44966.12505422454</c:v>
                </c:pt>
                <c:pt idx="939">
                  <c:v>44966.166720949077</c:v>
                </c:pt>
                <c:pt idx="940">
                  <c:v>44966.208387673614</c:v>
                </c:pt>
                <c:pt idx="941">
                  <c:v>44966.250054398151</c:v>
                </c:pt>
                <c:pt idx="942">
                  <c:v>44966.291721122689</c:v>
                </c:pt>
                <c:pt idx="943">
                  <c:v>44966.333387847226</c:v>
                </c:pt>
                <c:pt idx="944">
                  <c:v>44966.375054571756</c:v>
                </c:pt>
                <c:pt idx="945">
                  <c:v>44966.416721296293</c:v>
                </c:pt>
                <c:pt idx="946">
                  <c:v>44966.45838802083</c:v>
                </c:pt>
                <c:pt idx="947">
                  <c:v>44966.500054745367</c:v>
                </c:pt>
                <c:pt idx="948">
                  <c:v>44966.541721469905</c:v>
                </c:pt>
                <c:pt idx="949">
                  <c:v>44966.583388194442</c:v>
                </c:pt>
                <c:pt idx="950">
                  <c:v>44966.625054918979</c:v>
                </c:pt>
                <c:pt idx="951">
                  <c:v>44966.666721643516</c:v>
                </c:pt>
                <c:pt idx="952">
                  <c:v>44966.708388368053</c:v>
                </c:pt>
                <c:pt idx="953">
                  <c:v>44966.750055092591</c:v>
                </c:pt>
                <c:pt idx="954">
                  <c:v>44966.791721817128</c:v>
                </c:pt>
                <c:pt idx="955">
                  <c:v>44966.833388541665</c:v>
                </c:pt>
                <c:pt idx="956">
                  <c:v>44966.875055266202</c:v>
                </c:pt>
                <c:pt idx="957">
                  <c:v>44966.916721990739</c:v>
                </c:pt>
                <c:pt idx="958">
                  <c:v>44966.958388715277</c:v>
                </c:pt>
                <c:pt idx="959">
                  <c:v>44967.000055439814</c:v>
                </c:pt>
                <c:pt idx="960">
                  <c:v>44967.041722164351</c:v>
                </c:pt>
                <c:pt idx="961">
                  <c:v>44967.083388888888</c:v>
                </c:pt>
                <c:pt idx="962">
                  <c:v>44967.125055613426</c:v>
                </c:pt>
                <c:pt idx="963">
                  <c:v>44967.166722337963</c:v>
                </c:pt>
                <c:pt idx="964">
                  <c:v>44967.2083890625</c:v>
                </c:pt>
                <c:pt idx="965">
                  <c:v>44967.250055787037</c:v>
                </c:pt>
                <c:pt idx="966">
                  <c:v>44967.291722511574</c:v>
                </c:pt>
                <c:pt idx="967">
                  <c:v>44967.333389236112</c:v>
                </c:pt>
                <c:pt idx="968">
                  <c:v>44967.375055960649</c:v>
                </c:pt>
                <c:pt idx="969">
                  <c:v>44967.416722685186</c:v>
                </c:pt>
                <c:pt idx="970">
                  <c:v>44967.458389409723</c:v>
                </c:pt>
                <c:pt idx="971">
                  <c:v>44967.50005613426</c:v>
                </c:pt>
                <c:pt idx="972">
                  <c:v>44967.541722858798</c:v>
                </c:pt>
                <c:pt idx="973">
                  <c:v>44967.583389583335</c:v>
                </c:pt>
                <c:pt idx="974">
                  <c:v>44967.625056307872</c:v>
                </c:pt>
                <c:pt idx="975">
                  <c:v>44967.666723032409</c:v>
                </c:pt>
                <c:pt idx="976">
                  <c:v>44967.708389756946</c:v>
                </c:pt>
                <c:pt idx="977">
                  <c:v>44967.750056481484</c:v>
                </c:pt>
                <c:pt idx="978">
                  <c:v>44967.791723206021</c:v>
                </c:pt>
                <c:pt idx="979">
                  <c:v>44967.833389930558</c:v>
                </c:pt>
                <c:pt idx="980">
                  <c:v>44967.875056655095</c:v>
                </c:pt>
                <c:pt idx="981">
                  <c:v>44967.916723379632</c:v>
                </c:pt>
                <c:pt idx="982">
                  <c:v>44967.95839010417</c:v>
                </c:pt>
                <c:pt idx="983">
                  <c:v>44968.000056828707</c:v>
                </c:pt>
                <c:pt idx="984">
                  <c:v>44968.041723553244</c:v>
                </c:pt>
                <c:pt idx="985">
                  <c:v>44968.083390277781</c:v>
                </c:pt>
                <c:pt idx="986">
                  <c:v>44968.125057002311</c:v>
                </c:pt>
                <c:pt idx="987">
                  <c:v>44968.166723726848</c:v>
                </c:pt>
                <c:pt idx="988">
                  <c:v>44968.208390451386</c:v>
                </c:pt>
                <c:pt idx="989">
                  <c:v>44968.250057175923</c:v>
                </c:pt>
                <c:pt idx="990">
                  <c:v>44968.29172390046</c:v>
                </c:pt>
                <c:pt idx="991">
                  <c:v>44968.333390624997</c:v>
                </c:pt>
                <c:pt idx="992">
                  <c:v>44968.375057349534</c:v>
                </c:pt>
                <c:pt idx="993">
                  <c:v>44968.416724074072</c:v>
                </c:pt>
                <c:pt idx="994">
                  <c:v>44968.458390798609</c:v>
                </c:pt>
                <c:pt idx="995">
                  <c:v>44968.500057523146</c:v>
                </c:pt>
                <c:pt idx="996">
                  <c:v>44968.541724247683</c:v>
                </c:pt>
                <c:pt idx="997">
                  <c:v>44968.583390972221</c:v>
                </c:pt>
                <c:pt idx="998">
                  <c:v>44968.625057696758</c:v>
                </c:pt>
                <c:pt idx="999">
                  <c:v>44968.666724421295</c:v>
                </c:pt>
                <c:pt idx="1000">
                  <c:v>44968.708391145832</c:v>
                </c:pt>
                <c:pt idx="1001">
                  <c:v>44968.750057870369</c:v>
                </c:pt>
                <c:pt idx="1002">
                  <c:v>44968.791724594907</c:v>
                </c:pt>
                <c:pt idx="1003">
                  <c:v>44968.833391319444</c:v>
                </c:pt>
                <c:pt idx="1004">
                  <c:v>44968.875058043981</c:v>
                </c:pt>
                <c:pt idx="1005">
                  <c:v>44968.916724768518</c:v>
                </c:pt>
                <c:pt idx="1006">
                  <c:v>44968.958391493055</c:v>
                </c:pt>
                <c:pt idx="1007">
                  <c:v>44969.000058217593</c:v>
                </c:pt>
                <c:pt idx="1008">
                  <c:v>44969.04172494213</c:v>
                </c:pt>
                <c:pt idx="1009">
                  <c:v>44969.083391666667</c:v>
                </c:pt>
                <c:pt idx="1010">
                  <c:v>44969.125058391204</c:v>
                </c:pt>
                <c:pt idx="1011">
                  <c:v>44969.166725115741</c:v>
                </c:pt>
                <c:pt idx="1012">
                  <c:v>44969.208391840279</c:v>
                </c:pt>
                <c:pt idx="1013">
                  <c:v>44969.250058564816</c:v>
                </c:pt>
                <c:pt idx="1014">
                  <c:v>44969.291725289353</c:v>
                </c:pt>
                <c:pt idx="1015">
                  <c:v>44969.33339201389</c:v>
                </c:pt>
                <c:pt idx="1016">
                  <c:v>44969.375058738427</c:v>
                </c:pt>
                <c:pt idx="1017">
                  <c:v>44969.416725462965</c:v>
                </c:pt>
                <c:pt idx="1018">
                  <c:v>44969.458392187502</c:v>
                </c:pt>
                <c:pt idx="1019">
                  <c:v>44969.500058912039</c:v>
                </c:pt>
                <c:pt idx="1020">
                  <c:v>44969.541725636576</c:v>
                </c:pt>
                <c:pt idx="1021">
                  <c:v>44969.583392361114</c:v>
                </c:pt>
                <c:pt idx="1022">
                  <c:v>44969.625059085651</c:v>
                </c:pt>
                <c:pt idx="1023">
                  <c:v>44969.666725810188</c:v>
                </c:pt>
                <c:pt idx="1024">
                  <c:v>44969.708392534725</c:v>
                </c:pt>
                <c:pt idx="1025">
                  <c:v>44969.750059259262</c:v>
                </c:pt>
                <c:pt idx="1026">
                  <c:v>44969.7917259838</c:v>
                </c:pt>
                <c:pt idx="1027">
                  <c:v>44969.833392708337</c:v>
                </c:pt>
                <c:pt idx="1028">
                  <c:v>44969.875059432874</c:v>
                </c:pt>
                <c:pt idx="1029">
                  <c:v>44969.916726157404</c:v>
                </c:pt>
                <c:pt idx="1030">
                  <c:v>44969.958392881941</c:v>
                </c:pt>
                <c:pt idx="1031">
                  <c:v>44970.000059606478</c:v>
                </c:pt>
                <c:pt idx="1032">
                  <c:v>44970.041726331016</c:v>
                </c:pt>
                <c:pt idx="1033">
                  <c:v>44970.083393055553</c:v>
                </c:pt>
                <c:pt idx="1034">
                  <c:v>44970.12505978009</c:v>
                </c:pt>
                <c:pt idx="1035">
                  <c:v>44970.166726504627</c:v>
                </c:pt>
                <c:pt idx="1036">
                  <c:v>44970.208393229164</c:v>
                </c:pt>
                <c:pt idx="1037">
                  <c:v>44970.250059953702</c:v>
                </c:pt>
                <c:pt idx="1038">
                  <c:v>44970.291726678239</c:v>
                </c:pt>
                <c:pt idx="1039">
                  <c:v>44970.333393402776</c:v>
                </c:pt>
                <c:pt idx="1040">
                  <c:v>44970.375060127313</c:v>
                </c:pt>
                <c:pt idx="1041">
                  <c:v>44970.41672685185</c:v>
                </c:pt>
                <c:pt idx="1042">
                  <c:v>44970.458393576388</c:v>
                </c:pt>
                <c:pt idx="1043">
                  <c:v>44970.500060300925</c:v>
                </c:pt>
                <c:pt idx="1044">
                  <c:v>44970.541727025462</c:v>
                </c:pt>
                <c:pt idx="1045">
                  <c:v>44970.583393749999</c:v>
                </c:pt>
                <c:pt idx="1046">
                  <c:v>44970.625060474536</c:v>
                </c:pt>
                <c:pt idx="1047">
                  <c:v>44970.666727199074</c:v>
                </c:pt>
                <c:pt idx="1048">
                  <c:v>44970.708393923611</c:v>
                </c:pt>
                <c:pt idx="1049">
                  <c:v>44970.750060648148</c:v>
                </c:pt>
                <c:pt idx="1050">
                  <c:v>44970.791727372685</c:v>
                </c:pt>
                <c:pt idx="1051">
                  <c:v>44970.833394097222</c:v>
                </c:pt>
                <c:pt idx="1052">
                  <c:v>44970.87506082176</c:v>
                </c:pt>
                <c:pt idx="1053">
                  <c:v>44970.916727546297</c:v>
                </c:pt>
                <c:pt idx="1054">
                  <c:v>44970.958394270834</c:v>
                </c:pt>
                <c:pt idx="1055">
                  <c:v>44971.000060995371</c:v>
                </c:pt>
                <c:pt idx="1056">
                  <c:v>44971.041727719909</c:v>
                </c:pt>
                <c:pt idx="1057">
                  <c:v>44971.083394444446</c:v>
                </c:pt>
                <c:pt idx="1058">
                  <c:v>44971.125061168983</c:v>
                </c:pt>
                <c:pt idx="1059">
                  <c:v>44971.16672789352</c:v>
                </c:pt>
                <c:pt idx="1060">
                  <c:v>44971.208394618057</c:v>
                </c:pt>
                <c:pt idx="1061">
                  <c:v>44971.250061342595</c:v>
                </c:pt>
                <c:pt idx="1062">
                  <c:v>44971.291728067132</c:v>
                </c:pt>
                <c:pt idx="1063">
                  <c:v>44971.333394791669</c:v>
                </c:pt>
                <c:pt idx="1064">
                  <c:v>44971.375061516206</c:v>
                </c:pt>
                <c:pt idx="1065">
                  <c:v>44971.416728240743</c:v>
                </c:pt>
                <c:pt idx="1066">
                  <c:v>44971.458394965281</c:v>
                </c:pt>
                <c:pt idx="1067">
                  <c:v>44971.500061689818</c:v>
                </c:pt>
                <c:pt idx="1068">
                  <c:v>44971.541728414355</c:v>
                </c:pt>
                <c:pt idx="1069">
                  <c:v>44971.583395138892</c:v>
                </c:pt>
                <c:pt idx="1070">
                  <c:v>44971.625061863429</c:v>
                </c:pt>
                <c:pt idx="1071">
                  <c:v>44971.666728587959</c:v>
                </c:pt>
                <c:pt idx="1072">
                  <c:v>44971.708395312497</c:v>
                </c:pt>
                <c:pt idx="1073">
                  <c:v>44971.750062037034</c:v>
                </c:pt>
                <c:pt idx="1074">
                  <c:v>44971.791728761571</c:v>
                </c:pt>
                <c:pt idx="1075">
                  <c:v>44971.833395486108</c:v>
                </c:pt>
                <c:pt idx="1076">
                  <c:v>44971.875062210645</c:v>
                </c:pt>
                <c:pt idx="1077">
                  <c:v>44971.916728935183</c:v>
                </c:pt>
                <c:pt idx="1078">
                  <c:v>44971.95839565972</c:v>
                </c:pt>
                <c:pt idx="1079">
                  <c:v>44972.000062384257</c:v>
                </c:pt>
                <c:pt idx="1080">
                  <c:v>44972.041729108794</c:v>
                </c:pt>
                <c:pt idx="1081">
                  <c:v>44972.083395833331</c:v>
                </c:pt>
                <c:pt idx="1082">
                  <c:v>44972.125062557869</c:v>
                </c:pt>
                <c:pt idx="1083">
                  <c:v>44972.166729282406</c:v>
                </c:pt>
                <c:pt idx="1084">
                  <c:v>44972.208396006943</c:v>
                </c:pt>
                <c:pt idx="1085">
                  <c:v>44972.25006273148</c:v>
                </c:pt>
                <c:pt idx="1086">
                  <c:v>44972.291729456017</c:v>
                </c:pt>
                <c:pt idx="1087">
                  <c:v>44972.333396180555</c:v>
                </c:pt>
                <c:pt idx="1088">
                  <c:v>44972.375062905092</c:v>
                </c:pt>
                <c:pt idx="1089">
                  <c:v>44972.416729629629</c:v>
                </c:pt>
                <c:pt idx="1090">
                  <c:v>44972.458396354166</c:v>
                </c:pt>
                <c:pt idx="1091">
                  <c:v>44972.500063078704</c:v>
                </c:pt>
                <c:pt idx="1092">
                  <c:v>44972.541729803241</c:v>
                </c:pt>
                <c:pt idx="1093">
                  <c:v>44972.583396527778</c:v>
                </c:pt>
                <c:pt idx="1094">
                  <c:v>44972.625063252315</c:v>
                </c:pt>
                <c:pt idx="1095">
                  <c:v>44972.666729976852</c:v>
                </c:pt>
                <c:pt idx="1096">
                  <c:v>44972.70839670139</c:v>
                </c:pt>
                <c:pt idx="1097">
                  <c:v>44972.750063425927</c:v>
                </c:pt>
                <c:pt idx="1098">
                  <c:v>44972.791730150464</c:v>
                </c:pt>
                <c:pt idx="1099">
                  <c:v>44972.833396875001</c:v>
                </c:pt>
                <c:pt idx="1100">
                  <c:v>44972.875063599538</c:v>
                </c:pt>
                <c:pt idx="1101">
                  <c:v>44972.916730324076</c:v>
                </c:pt>
                <c:pt idx="1102">
                  <c:v>44972.958397048613</c:v>
                </c:pt>
                <c:pt idx="1103">
                  <c:v>44973.00006377315</c:v>
                </c:pt>
                <c:pt idx="1104">
                  <c:v>44973.041730497687</c:v>
                </c:pt>
                <c:pt idx="1105">
                  <c:v>44973.083397222224</c:v>
                </c:pt>
                <c:pt idx="1106">
                  <c:v>44973.125063946762</c:v>
                </c:pt>
                <c:pt idx="1107">
                  <c:v>44973.166730671299</c:v>
                </c:pt>
                <c:pt idx="1108">
                  <c:v>44973.208397395836</c:v>
                </c:pt>
                <c:pt idx="1109">
                  <c:v>44973.250064120373</c:v>
                </c:pt>
                <c:pt idx="1110">
                  <c:v>44973.29173084491</c:v>
                </c:pt>
                <c:pt idx="1111">
                  <c:v>44973.333397569448</c:v>
                </c:pt>
                <c:pt idx="1112">
                  <c:v>44973.375064293985</c:v>
                </c:pt>
                <c:pt idx="1113">
                  <c:v>44973.416731018522</c:v>
                </c:pt>
                <c:pt idx="1114">
                  <c:v>44973.458397743052</c:v>
                </c:pt>
                <c:pt idx="1115">
                  <c:v>44973.500064467589</c:v>
                </c:pt>
                <c:pt idx="1116">
                  <c:v>44973.541731192126</c:v>
                </c:pt>
                <c:pt idx="1117">
                  <c:v>44973.583397916664</c:v>
                </c:pt>
                <c:pt idx="1118">
                  <c:v>44973.625064641201</c:v>
                </c:pt>
                <c:pt idx="1119">
                  <c:v>44973.666731365738</c:v>
                </c:pt>
                <c:pt idx="1120">
                  <c:v>44973.708398090275</c:v>
                </c:pt>
                <c:pt idx="1121">
                  <c:v>44973.750064814813</c:v>
                </c:pt>
                <c:pt idx="1122">
                  <c:v>44973.79173153935</c:v>
                </c:pt>
                <c:pt idx="1123">
                  <c:v>44973.833398263887</c:v>
                </c:pt>
                <c:pt idx="1124">
                  <c:v>44973.875064988424</c:v>
                </c:pt>
                <c:pt idx="1125">
                  <c:v>44973.916731712961</c:v>
                </c:pt>
                <c:pt idx="1126">
                  <c:v>44973.958398437499</c:v>
                </c:pt>
                <c:pt idx="1127">
                  <c:v>44974.000065162036</c:v>
                </c:pt>
                <c:pt idx="1128">
                  <c:v>44974.041731886573</c:v>
                </c:pt>
                <c:pt idx="1129">
                  <c:v>44974.08339861111</c:v>
                </c:pt>
                <c:pt idx="1130">
                  <c:v>44974.125065335647</c:v>
                </c:pt>
                <c:pt idx="1131">
                  <c:v>44974.166732060185</c:v>
                </c:pt>
                <c:pt idx="1132">
                  <c:v>44974.208398784722</c:v>
                </c:pt>
                <c:pt idx="1133">
                  <c:v>44974.250065509259</c:v>
                </c:pt>
                <c:pt idx="1134">
                  <c:v>44974.291732233796</c:v>
                </c:pt>
                <c:pt idx="1135">
                  <c:v>44974.333398958333</c:v>
                </c:pt>
                <c:pt idx="1136">
                  <c:v>44974.375065682871</c:v>
                </c:pt>
                <c:pt idx="1137">
                  <c:v>44974.416732407408</c:v>
                </c:pt>
                <c:pt idx="1138">
                  <c:v>44974.458399131945</c:v>
                </c:pt>
                <c:pt idx="1139">
                  <c:v>44974.500065856482</c:v>
                </c:pt>
                <c:pt idx="1140">
                  <c:v>44974.541732581019</c:v>
                </c:pt>
                <c:pt idx="1141">
                  <c:v>44974.583399305557</c:v>
                </c:pt>
                <c:pt idx="1142">
                  <c:v>44974.625066030094</c:v>
                </c:pt>
                <c:pt idx="1143">
                  <c:v>44974.666732754631</c:v>
                </c:pt>
                <c:pt idx="1144">
                  <c:v>44974.708399479168</c:v>
                </c:pt>
                <c:pt idx="1145">
                  <c:v>44974.750066203706</c:v>
                </c:pt>
                <c:pt idx="1146">
                  <c:v>44974.791732928243</c:v>
                </c:pt>
                <c:pt idx="1147">
                  <c:v>44974.83339965278</c:v>
                </c:pt>
                <c:pt idx="1148">
                  <c:v>44974.875066377317</c:v>
                </c:pt>
                <c:pt idx="1149">
                  <c:v>44974.916733101854</c:v>
                </c:pt>
                <c:pt idx="1150">
                  <c:v>44974.958399826392</c:v>
                </c:pt>
                <c:pt idx="1151">
                  <c:v>44975.000066550929</c:v>
                </c:pt>
                <c:pt idx="1152">
                  <c:v>44975.041733275466</c:v>
                </c:pt>
                <c:pt idx="1153">
                  <c:v>44975.083400000003</c:v>
                </c:pt>
                <c:pt idx="1154">
                  <c:v>44975.12506672454</c:v>
                </c:pt>
                <c:pt idx="1155">
                  <c:v>44975.166733449078</c:v>
                </c:pt>
                <c:pt idx="1156">
                  <c:v>44975.208400173608</c:v>
                </c:pt>
                <c:pt idx="1157">
                  <c:v>44975.250066898145</c:v>
                </c:pt>
                <c:pt idx="1158">
                  <c:v>44975.291733622682</c:v>
                </c:pt>
                <c:pt idx="1159">
                  <c:v>44975.333400347219</c:v>
                </c:pt>
                <c:pt idx="1160">
                  <c:v>44975.375067071756</c:v>
                </c:pt>
                <c:pt idx="1161">
                  <c:v>44975.416733796294</c:v>
                </c:pt>
                <c:pt idx="1162">
                  <c:v>44975.458400520831</c:v>
                </c:pt>
                <c:pt idx="1163">
                  <c:v>44975.500067245368</c:v>
                </c:pt>
                <c:pt idx="1164">
                  <c:v>44975.541733969905</c:v>
                </c:pt>
                <c:pt idx="1165">
                  <c:v>44975.583400694442</c:v>
                </c:pt>
                <c:pt idx="1166">
                  <c:v>44975.62506741898</c:v>
                </c:pt>
                <c:pt idx="1167">
                  <c:v>44975.666734143517</c:v>
                </c:pt>
                <c:pt idx="1168">
                  <c:v>44975.708400868054</c:v>
                </c:pt>
                <c:pt idx="1169">
                  <c:v>44975.750067592591</c:v>
                </c:pt>
                <c:pt idx="1170">
                  <c:v>44975.791734317128</c:v>
                </c:pt>
                <c:pt idx="1171">
                  <c:v>44975.833401041666</c:v>
                </c:pt>
                <c:pt idx="1172">
                  <c:v>44975.875067766203</c:v>
                </c:pt>
                <c:pt idx="1173">
                  <c:v>44975.91673449074</c:v>
                </c:pt>
                <c:pt idx="1174">
                  <c:v>44975.958401215277</c:v>
                </c:pt>
                <c:pt idx="1175">
                  <c:v>44976.000067939814</c:v>
                </c:pt>
                <c:pt idx="1176">
                  <c:v>44976.041734664352</c:v>
                </c:pt>
                <c:pt idx="1177">
                  <c:v>44976.083401388889</c:v>
                </c:pt>
                <c:pt idx="1178">
                  <c:v>44976.125068113426</c:v>
                </c:pt>
                <c:pt idx="1179">
                  <c:v>44976.166734837963</c:v>
                </c:pt>
                <c:pt idx="1180">
                  <c:v>44976.208401562501</c:v>
                </c:pt>
                <c:pt idx="1181">
                  <c:v>44976.250068287038</c:v>
                </c:pt>
                <c:pt idx="1182">
                  <c:v>44976.291735011575</c:v>
                </c:pt>
                <c:pt idx="1183">
                  <c:v>44976.333401736112</c:v>
                </c:pt>
                <c:pt idx="1184">
                  <c:v>44976.375068460649</c:v>
                </c:pt>
                <c:pt idx="1185">
                  <c:v>44976.416735185187</c:v>
                </c:pt>
                <c:pt idx="1186">
                  <c:v>44976.458401909724</c:v>
                </c:pt>
                <c:pt idx="1187">
                  <c:v>44976.500068634261</c:v>
                </c:pt>
                <c:pt idx="1188">
                  <c:v>44976.541735358798</c:v>
                </c:pt>
                <c:pt idx="1189">
                  <c:v>44976.583402083335</c:v>
                </c:pt>
                <c:pt idx="1190">
                  <c:v>44976.625068807873</c:v>
                </c:pt>
                <c:pt idx="1191">
                  <c:v>44976.66673553241</c:v>
                </c:pt>
                <c:pt idx="1192">
                  <c:v>44976.708402256947</c:v>
                </c:pt>
                <c:pt idx="1193">
                  <c:v>44976.750068981484</c:v>
                </c:pt>
                <c:pt idx="1194">
                  <c:v>44976.791735706021</c:v>
                </c:pt>
                <c:pt idx="1195">
                  <c:v>44976.833402430559</c:v>
                </c:pt>
                <c:pt idx="1196">
                  <c:v>44976.875069155096</c:v>
                </c:pt>
                <c:pt idx="1197">
                  <c:v>44976.916735879633</c:v>
                </c:pt>
                <c:pt idx="1198">
                  <c:v>44976.95840260417</c:v>
                </c:pt>
                <c:pt idx="1199">
                  <c:v>44977.0000693287</c:v>
                </c:pt>
                <c:pt idx="1200">
                  <c:v>44977.041736053237</c:v>
                </c:pt>
                <c:pt idx="1201">
                  <c:v>44977.083402777775</c:v>
                </c:pt>
                <c:pt idx="1202">
                  <c:v>44977.125069502312</c:v>
                </c:pt>
                <c:pt idx="1203">
                  <c:v>44977.166736226849</c:v>
                </c:pt>
                <c:pt idx="1204">
                  <c:v>44977.208402951386</c:v>
                </c:pt>
                <c:pt idx="1205">
                  <c:v>44977.250069675923</c:v>
                </c:pt>
                <c:pt idx="1206">
                  <c:v>44977.291736400461</c:v>
                </c:pt>
                <c:pt idx="1207">
                  <c:v>44977.333403124998</c:v>
                </c:pt>
                <c:pt idx="1208">
                  <c:v>44977.375069849535</c:v>
                </c:pt>
                <c:pt idx="1209">
                  <c:v>44977.416736574072</c:v>
                </c:pt>
                <c:pt idx="1210">
                  <c:v>44977.458403298609</c:v>
                </c:pt>
                <c:pt idx="1211">
                  <c:v>44977.500070023147</c:v>
                </c:pt>
                <c:pt idx="1212">
                  <c:v>44977.541736747684</c:v>
                </c:pt>
                <c:pt idx="1213">
                  <c:v>44977.583403472221</c:v>
                </c:pt>
                <c:pt idx="1214">
                  <c:v>44977.625070196758</c:v>
                </c:pt>
                <c:pt idx="1215">
                  <c:v>44977.666736921296</c:v>
                </c:pt>
                <c:pt idx="1216">
                  <c:v>44977.708403645833</c:v>
                </c:pt>
                <c:pt idx="1217">
                  <c:v>44977.75007037037</c:v>
                </c:pt>
                <c:pt idx="1218">
                  <c:v>44977.791737094907</c:v>
                </c:pt>
                <c:pt idx="1219">
                  <c:v>44977.833403819444</c:v>
                </c:pt>
                <c:pt idx="1220">
                  <c:v>44977.875070543982</c:v>
                </c:pt>
                <c:pt idx="1221">
                  <c:v>44977.916737268519</c:v>
                </c:pt>
                <c:pt idx="1222">
                  <c:v>44977.958403993056</c:v>
                </c:pt>
                <c:pt idx="1223">
                  <c:v>44978.000070717593</c:v>
                </c:pt>
                <c:pt idx="1224">
                  <c:v>44978.04173744213</c:v>
                </c:pt>
                <c:pt idx="1225">
                  <c:v>44978.083404166668</c:v>
                </c:pt>
                <c:pt idx="1226">
                  <c:v>44978.125070891205</c:v>
                </c:pt>
                <c:pt idx="1227">
                  <c:v>44978.166737615742</c:v>
                </c:pt>
                <c:pt idx="1228">
                  <c:v>44978.208404340279</c:v>
                </c:pt>
                <c:pt idx="1229">
                  <c:v>44978.250071064816</c:v>
                </c:pt>
                <c:pt idx="1230">
                  <c:v>44978.291737789354</c:v>
                </c:pt>
                <c:pt idx="1231">
                  <c:v>44978.333404513891</c:v>
                </c:pt>
                <c:pt idx="1232">
                  <c:v>44978.375071238428</c:v>
                </c:pt>
                <c:pt idx="1233">
                  <c:v>44978.416737962965</c:v>
                </c:pt>
                <c:pt idx="1234">
                  <c:v>44978.458404687502</c:v>
                </c:pt>
                <c:pt idx="1235">
                  <c:v>44978.50007141204</c:v>
                </c:pt>
                <c:pt idx="1236">
                  <c:v>44978.541738136577</c:v>
                </c:pt>
                <c:pt idx="1237">
                  <c:v>44978.583404861114</c:v>
                </c:pt>
                <c:pt idx="1238">
                  <c:v>44978.625071585651</c:v>
                </c:pt>
                <c:pt idx="1239">
                  <c:v>44978.666738310189</c:v>
                </c:pt>
                <c:pt idx="1240">
                  <c:v>44978.708405034726</c:v>
                </c:pt>
                <c:pt idx="1241">
                  <c:v>44978.750071759256</c:v>
                </c:pt>
                <c:pt idx="1242">
                  <c:v>44978.791738483793</c:v>
                </c:pt>
                <c:pt idx="1243">
                  <c:v>44978.83340520833</c:v>
                </c:pt>
                <c:pt idx="1244">
                  <c:v>44978.875071932867</c:v>
                </c:pt>
                <c:pt idx="1245">
                  <c:v>44978.916738657404</c:v>
                </c:pt>
                <c:pt idx="1246">
                  <c:v>44978.958405381942</c:v>
                </c:pt>
                <c:pt idx="1247">
                  <c:v>44979.000072106479</c:v>
                </c:pt>
                <c:pt idx="1248">
                  <c:v>44979.041738831016</c:v>
                </c:pt>
                <c:pt idx="1249">
                  <c:v>44979.083405555553</c:v>
                </c:pt>
                <c:pt idx="1250">
                  <c:v>44979.125072280091</c:v>
                </c:pt>
                <c:pt idx="1251">
                  <c:v>44979.166739004628</c:v>
                </c:pt>
                <c:pt idx="1252">
                  <c:v>44979.208405729165</c:v>
                </c:pt>
                <c:pt idx="1253">
                  <c:v>44979.250072453702</c:v>
                </c:pt>
                <c:pt idx="1254">
                  <c:v>44979.291739178239</c:v>
                </c:pt>
                <c:pt idx="1255">
                  <c:v>44979.333405902777</c:v>
                </c:pt>
                <c:pt idx="1256">
                  <c:v>44979.375072627314</c:v>
                </c:pt>
                <c:pt idx="1257">
                  <c:v>44979.416739351851</c:v>
                </c:pt>
                <c:pt idx="1258">
                  <c:v>44979.458406076388</c:v>
                </c:pt>
                <c:pt idx="1259">
                  <c:v>44979.500072800925</c:v>
                </c:pt>
                <c:pt idx="1260">
                  <c:v>44979.541739525463</c:v>
                </c:pt>
                <c:pt idx="1261">
                  <c:v>44979.58340625</c:v>
                </c:pt>
                <c:pt idx="1262">
                  <c:v>44979.625072974537</c:v>
                </c:pt>
                <c:pt idx="1263">
                  <c:v>44979.666739699074</c:v>
                </c:pt>
                <c:pt idx="1264">
                  <c:v>44979.708406423611</c:v>
                </c:pt>
                <c:pt idx="1265">
                  <c:v>44979.750073148149</c:v>
                </c:pt>
                <c:pt idx="1266">
                  <c:v>44979.791739872686</c:v>
                </c:pt>
                <c:pt idx="1267">
                  <c:v>44979.833406597223</c:v>
                </c:pt>
                <c:pt idx="1268">
                  <c:v>44979.87507332176</c:v>
                </c:pt>
                <c:pt idx="1269">
                  <c:v>44979.916740046297</c:v>
                </c:pt>
                <c:pt idx="1270">
                  <c:v>44979.958406770835</c:v>
                </c:pt>
                <c:pt idx="1271">
                  <c:v>44980.000073495372</c:v>
                </c:pt>
                <c:pt idx="1272">
                  <c:v>44980.041740219909</c:v>
                </c:pt>
                <c:pt idx="1273">
                  <c:v>44980.083406944446</c:v>
                </c:pt>
                <c:pt idx="1274">
                  <c:v>44980.125073668984</c:v>
                </c:pt>
                <c:pt idx="1275">
                  <c:v>44980.166740393521</c:v>
                </c:pt>
                <c:pt idx="1276">
                  <c:v>44980.208407118058</c:v>
                </c:pt>
                <c:pt idx="1277">
                  <c:v>44980.250073842595</c:v>
                </c:pt>
                <c:pt idx="1278">
                  <c:v>44980.291740567132</c:v>
                </c:pt>
                <c:pt idx="1279">
                  <c:v>44980.33340729167</c:v>
                </c:pt>
                <c:pt idx="1280">
                  <c:v>44980.375074016207</c:v>
                </c:pt>
                <c:pt idx="1281">
                  <c:v>44980.416740740744</c:v>
                </c:pt>
                <c:pt idx="1282">
                  <c:v>44980.458407465281</c:v>
                </c:pt>
                <c:pt idx="1283">
                  <c:v>44980.500074189818</c:v>
                </c:pt>
                <c:pt idx="1284">
                  <c:v>44980.541740914348</c:v>
                </c:pt>
                <c:pt idx="1285">
                  <c:v>44980.583407638886</c:v>
                </c:pt>
                <c:pt idx="1286">
                  <c:v>44980.625074363423</c:v>
                </c:pt>
                <c:pt idx="1287">
                  <c:v>44980.66674108796</c:v>
                </c:pt>
                <c:pt idx="1288">
                  <c:v>44980.708407812497</c:v>
                </c:pt>
                <c:pt idx="1289">
                  <c:v>44980.750074537034</c:v>
                </c:pt>
                <c:pt idx="1290">
                  <c:v>44980.791741261572</c:v>
                </c:pt>
                <c:pt idx="1291">
                  <c:v>44980.833407986109</c:v>
                </c:pt>
                <c:pt idx="1292">
                  <c:v>44980.875074710646</c:v>
                </c:pt>
                <c:pt idx="1293">
                  <c:v>44980.916741435183</c:v>
                </c:pt>
                <c:pt idx="1294">
                  <c:v>44980.95840815972</c:v>
                </c:pt>
                <c:pt idx="1295">
                  <c:v>44981.000074884258</c:v>
                </c:pt>
                <c:pt idx="1296">
                  <c:v>44981.041741608795</c:v>
                </c:pt>
                <c:pt idx="1297">
                  <c:v>44981.083408333332</c:v>
                </c:pt>
                <c:pt idx="1298">
                  <c:v>44981.125075057869</c:v>
                </c:pt>
                <c:pt idx="1299">
                  <c:v>44981.166741782406</c:v>
                </c:pt>
                <c:pt idx="1300">
                  <c:v>44981.208408506944</c:v>
                </c:pt>
                <c:pt idx="1301">
                  <c:v>44981.250075231481</c:v>
                </c:pt>
                <c:pt idx="1302">
                  <c:v>44981.291741956018</c:v>
                </c:pt>
                <c:pt idx="1303">
                  <c:v>44981.333408680555</c:v>
                </c:pt>
                <c:pt idx="1304">
                  <c:v>44981.375075405093</c:v>
                </c:pt>
                <c:pt idx="1305">
                  <c:v>44981.41674212963</c:v>
                </c:pt>
                <c:pt idx="1306">
                  <c:v>44981.458408854167</c:v>
                </c:pt>
                <c:pt idx="1307">
                  <c:v>44981.500075578704</c:v>
                </c:pt>
                <c:pt idx="1308">
                  <c:v>44981.541742303241</c:v>
                </c:pt>
                <c:pt idx="1309">
                  <c:v>44981.583409027779</c:v>
                </c:pt>
                <c:pt idx="1310">
                  <c:v>44981.625075752316</c:v>
                </c:pt>
                <c:pt idx="1311">
                  <c:v>44981.666742476853</c:v>
                </c:pt>
                <c:pt idx="1312">
                  <c:v>44981.70840920139</c:v>
                </c:pt>
                <c:pt idx="1313">
                  <c:v>44981.750075925927</c:v>
                </c:pt>
                <c:pt idx="1314">
                  <c:v>44981.791742650465</c:v>
                </c:pt>
                <c:pt idx="1315">
                  <c:v>44981.833409375002</c:v>
                </c:pt>
                <c:pt idx="1316">
                  <c:v>44981.875076099539</c:v>
                </c:pt>
                <c:pt idx="1317">
                  <c:v>44981.916742824076</c:v>
                </c:pt>
                <c:pt idx="1318">
                  <c:v>44981.958409548613</c:v>
                </c:pt>
                <c:pt idx="1319">
                  <c:v>44982.000076273151</c:v>
                </c:pt>
                <c:pt idx="1320">
                  <c:v>44982.041742997688</c:v>
                </c:pt>
                <c:pt idx="1321">
                  <c:v>44982.083409722225</c:v>
                </c:pt>
                <c:pt idx="1322">
                  <c:v>44982.125076446762</c:v>
                </c:pt>
                <c:pt idx="1323">
                  <c:v>44982.166743171299</c:v>
                </c:pt>
                <c:pt idx="1324">
                  <c:v>44982.208409895837</c:v>
                </c:pt>
                <c:pt idx="1325">
                  <c:v>44982.250076620374</c:v>
                </c:pt>
                <c:pt idx="1326">
                  <c:v>44982.291743344904</c:v>
                </c:pt>
                <c:pt idx="1327">
                  <c:v>44982.333410069441</c:v>
                </c:pt>
                <c:pt idx="1328">
                  <c:v>44982.375076793978</c:v>
                </c:pt>
                <c:pt idx="1329">
                  <c:v>44982.416743518515</c:v>
                </c:pt>
                <c:pt idx="1330">
                  <c:v>44982.458410243053</c:v>
                </c:pt>
                <c:pt idx="1331">
                  <c:v>44982.50007696759</c:v>
                </c:pt>
                <c:pt idx="1332">
                  <c:v>44982.541743692127</c:v>
                </c:pt>
                <c:pt idx="1333">
                  <c:v>44982.583410416664</c:v>
                </c:pt>
                <c:pt idx="1334">
                  <c:v>44982.625077141201</c:v>
                </c:pt>
                <c:pt idx="1335">
                  <c:v>44982.666743865739</c:v>
                </c:pt>
                <c:pt idx="1336">
                  <c:v>44982.708410590276</c:v>
                </c:pt>
                <c:pt idx="1337">
                  <c:v>44982.750077314813</c:v>
                </c:pt>
                <c:pt idx="1338">
                  <c:v>44982.79174403935</c:v>
                </c:pt>
                <c:pt idx="1339">
                  <c:v>44982.833410763888</c:v>
                </c:pt>
                <c:pt idx="1340">
                  <c:v>44982.875077488425</c:v>
                </c:pt>
                <c:pt idx="1341">
                  <c:v>44982.916744212962</c:v>
                </c:pt>
                <c:pt idx="1342">
                  <c:v>44982.958410937499</c:v>
                </c:pt>
                <c:pt idx="1343">
                  <c:v>44983.000077662036</c:v>
                </c:pt>
                <c:pt idx="1344">
                  <c:v>44983.041744386574</c:v>
                </c:pt>
                <c:pt idx="1345">
                  <c:v>44983.083411111111</c:v>
                </c:pt>
                <c:pt idx="1346">
                  <c:v>44983.125077835648</c:v>
                </c:pt>
                <c:pt idx="1347">
                  <c:v>44983.166744560185</c:v>
                </c:pt>
                <c:pt idx="1348">
                  <c:v>44983.208411284722</c:v>
                </c:pt>
                <c:pt idx="1349">
                  <c:v>44983.25007800926</c:v>
                </c:pt>
                <c:pt idx="1350">
                  <c:v>44983.291744733797</c:v>
                </c:pt>
                <c:pt idx="1351">
                  <c:v>44983.333411458334</c:v>
                </c:pt>
                <c:pt idx="1352">
                  <c:v>44983.375078182871</c:v>
                </c:pt>
                <c:pt idx="1353">
                  <c:v>44983.416744907408</c:v>
                </c:pt>
                <c:pt idx="1354">
                  <c:v>44983.458411631946</c:v>
                </c:pt>
                <c:pt idx="1355">
                  <c:v>44983.500078356483</c:v>
                </c:pt>
                <c:pt idx="1356">
                  <c:v>44983.54174508102</c:v>
                </c:pt>
                <c:pt idx="1357">
                  <c:v>44983.583411805557</c:v>
                </c:pt>
                <c:pt idx="1358">
                  <c:v>44983.625078530094</c:v>
                </c:pt>
                <c:pt idx="1359">
                  <c:v>44983.666745254632</c:v>
                </c:pt>
                <c:pt idx="1360">
                  <c:v>44983.708411979169</c:v>
                </c:pt>
                <c:pt idx="1361">
                  <c:v>44983.750078703706</c:v>
                </c:pt>
                <c:pt idx="1362">
                  <c:v>44983.791745428243</c:v>
                </c:pt>
                <c:pt idx="1363">
                  <c:v>44983.833412152781</c:v>
                </c:pt>
                <c:pt idx="1364">
                  <c:v>44983.875078877318</c:v>
                </c:pt>
                <c:pt idx="1365">
                  <c:v>44983.916745601855</c:v>
                </c:pt>
                <c:pt idx="1366">
                  <c:v>44983.958412326392</c:v>
                </c:pt>
                <c:pt idx="1367">
                  <c:v>44984.000079050929</c:v>
                </c:pt>
                <c:pt idx="1368">
                  <c:v>44984.041745775467</c:v>
                </c:pt>
                <c:pt idx="1369">
                  <c:v>44984.083412499996</c:v>
                </c:pt>
                <c:pt idx="1370">
                  <c:v>44984.125079224534</c:v>
                </c:pt>
                <c:pt idx="1371">
                  <c:v>44984.166745949071</c:v>
                </c:pt>
                <c:pt idx="1372">
                  <c:v>44984.208412673608</c:v>
                </c:pt>
                <c:pt idx="1373">
                  <c:v>44984.250079398145</c:v>
                </c:pt>
                <c:pt idx="1374">
                  <c:v>44984.291746122683</c:v>
                </c:pt>
                <c:pt idx="1375">
                  <c:v>44984.33341284722</c:v>
                </c:pt>
                <c:pt idx="1376">
                  <c:v>44984.375079571757</c:v>
                </c:pt>
                <c:pt idx="1377">
                  <c:v>44984.416746296294</c:v>
                </c:pt>
                <c:pt idx="1378">
                  <c:v>44984.458413020831</c:v>
                </c:pt>
                <c:pt idx="1379">
                  <c:v>44984.500079745369</c:v>
                </c:pt>
                <c:pt idx="1380">
                  <c:v>44984.541746469906</c:v>
                </c:pt>
                <c:pt idx="1381">
                  <c:v>44984.583413194443</c:v>
                </c:pt>
                <c:pt idx="1382">
                  <c:v>44984.62507991898</c:v>
                </c:pt>
                <c:pt idx="1383">
                  <c:v>44984.666746643517</c:v>
                </c:pt>
                <c:pt idx="1384">
                  <c:v>44984.708413368055</c:v>
                </c:pt>
                <c:pt idx="1385">
                  <c:v>44984.750080092592</c:v>
                </c:pt>
                <c:pt idx="1386">
                  <c:v>44984.791746817129</c:v>
                </c:pt>
                <c:pt idx="1387">
                  <c:v>44984.833413541666</c:v>
                </c:pt>
                <c:pt idx="1388">
                  <c:v>44984.875080266203</c:v>
                </c:pt>
                <c:pt idx="1389">
                  <c:v>44984.916746990741</c:v>
                </c:pt>
                <c:pt idx="1390">
                  <c:v>44984.958413715278</c:v>
                </c:pt>
                <c:pt idx="1391">
                  <c:v>44985.000080439815</c:v>
                </c:pt>
                <c:pt idx="1392">
                  <c:v>44985.041747164352</c:v>
                </c:pt>
                <c:pt idx="1393">
                  <c:v>44985.083413888889</c:v>
                </c:pt>
                <c:pt idx="1394">
                  <c:v>44985.125080613427</c:v>
                </c:pt>
                <c:pt idx="1395">
                  <c:v>44985.166747337964</c:v>
                </c:pt>
                <c:pt idx="1396">
                  <c:v>44985.208414062501</c:v>
                </c:pt>
                <c:pt idx="1397">
                  <c:v>44985.250080787038</c:v>
                </c:pt>
                <c:pt idx="1398">
                  <c:v>44985.291747511576</c:v>
                </c:pt>
                <c:pt idx="1399">
                  <c:v>44985.333414236113</c:v>
                </c:pt>
                <c:pt idx="1400">
                  <c:v>44985.37508096065</c:v>
                </c:pt>
                <c:pt idx="1401">
                  <c:v>44985.416747685187</c:v>
                </c:pt>
                <c:pt idx="1402">
                  <c:v>44985.458414409724</c:v>
                </c:pt>
                <c:pt idx="1403">
                  <c:v>44985.500081134262</c:v>
                </c:pt>
                <c:pt idx="1404">
                  <c:v>44985.541747858799</c:v>
                </c:pt>
                <c:pt idx="1405">
                  <c:v>44985.583414583336</c:v>
                </c:pt>
                <c:pt idx="1406">
                  <c:v>44985.625081307873</c:v>
                </c:pt>
                <c:pt idx="1407">
                  <c:v>44985.66674803241</c:v>
                </c:pt>
                <c:pt idx="1408">
                  <c:v>44985.708414756948</c:v>
                </c:pt>
                <c:pt idx="1409">
                  <c:v>44985.750081481485</c:v>
                </c:pt>
                <c:pt idx="1410">
                  <c:v>44985.791748206022</c:v>
                </c:pt>
                <c:pt idx="1411">
                  <c:v>44985.833414930552</c:v>
                </c:pt>
                <c:pt idx="1412">
                  <c:v>44985.875081655089</c:v>
                </c:pt>
                <c:pt idx="1413">
                  <c:v>44985.916748379626</c:v>
                </c:pt>
                <c:pt idx="1414">
                  <c:v>44985.958415104164</c:v>
                </c:pt>
                <c:pt idx="1415">
                  <c:v>44986.000081828701</c:v>
                </c:pt>
                <c:pt idx="1416">
                  <c:v>44986.041748553238</c:v>
                </c:pt>
                <c:pt idx="1417">
                  <c:v>44986.083415277775</c:v>
                </c:pt>
                <c:pt idx="1418">
                  <c:v>44986.125082002312</c:v>
                </c:pt>
                <c:pt idx="1419">
                  <c:v>44986.16674872685</c:v>
                </c:pt>
                <c:pt idx="1420">
                  <c:v>44986.208415451387</c:v>
                </c:pt>
                <c:pt idx="1421">
                  <c:v>44986.250082175924</c:v>
                </c:pt>
                <c:pt idx="1422">
                  <c:v>44986.291748900461</c:v>
                </c:pt>
                <c:pt idx="1423">
                  <c:v>44986.333415624998</c:v>
                </c:pt>
                <c:pt idx="1424">
                  <c:v>44986.375082349536</c:v>
                </c:pt>
                <c:pt idx="1425">
                  <c:v>44986.416749074073</c:v>
                </c:pt>
                <c:pt idx="1426">
                  <c:v>44986.45841579861</c:v>
                </c:pt>
                <c:pt idx="1427">
                  <c:v>44986.500082523147</c:v>
                </c:pt>
                <c:pt idx="1428">
                  <c:v>44986.541749247684</c:v>
                </c:pt>
                <c:pt idx="1429">
                  <c:v>44986.583415972222</c:v>
                </c:pt>
                <c:pt idx="1430">
                  <c:v>44986.625082696759</c:v>
                </c:pt>
                <c:pt idx="1431">
                  <c:v>44986.666749421296</c:v>
                </c:pt>
                <c:pt idx="1432">
                  <c:v>44986.708416145833</c:v>
                </c:pt>
                <c:pt idx="1433">
                  <c:v>44986.750082870371</c:v>
                </c:pt>
                <c:pt idx="1434">
                  <c:v>44986.791749594908</c:v>
                </c:pt>
                <c:pt idx="1435">
                  <c:v>44986.833416319445</c:v>
                </c:pt>
                <c:pt idx="1436">
                  <c:v>44986.875083043982</c:v>
                </c:pt>
                <c:pt idx="1437">
                  <c:v>44986.916749768519</c:v>
                </c:pt>
                <c:pt idx="1438">
                  <c:v>44986.958416493057</c:v>
                </c:pt>
                <c:pt idx="1439">
                  <c:v>44987.000083217594</c:v>
                </c:pt>
                <c:pt idx="1440">
                  <c:v>44987.041749942131</c:v>
                </c:pt>
                <c:pt idx="1441">
                  <c:v>44987.083416666668</c:v>
                </c:pt>
                <c:pt idx="1442">
                  <c:v>44987.125083391205</c:v>
                </c:pt>
                <c:pt idx="1443">
                  <c:v>44987.166750115743</c:v>
                </c:pt>
                <c:pt idx="1444">
                  <c:v>44987.20841684028</c:v>
                </c:pt>
                <c:pt idx="1445">
                  <c:v>44987.250083564817</c:v>
                </c:pt>
                <c:pt idx="1446">
                  <c:v>44987.291750289354</c:v>
                </c:pt>
                <c:pt idx="1447">
                  <c:v>44987.333417013891</c:v>
                </c:pt>
                <c:pt idx="1448">
                  <c:v>44987.375083738429</c:v>
                </c:pt>
                <c:pt idx="1449">
                  <c:v>44987.416750462966</c:v>
                </c:pt>
                <c:pt idx="1450">
                  <c:v>44987.458417187503</c:v>
                </c:pt>
                <c:pt idx="1451">
                  <c:v>44987.50008391204</c:v>
                </c:pt>
                <c:pt idx="1452">
                  <c:v>44987.541750636577</c:v>
                </c:pt>
                <c:pt idx="1453">
                  <c:v>44987.583417361115</c:v>
                </c:pt>
                <c:pt idx="1454">
                  <c:v>44987.625084085645</c:v>
                </c:pt>
                <c:pt idx="1455">
                  <c:v>44987.666750810182</c:v>
                </c:pt>
                <c:pt idx="1456">
                  <c:v>44987.708417534719</c:v>
                </c:pt>
                <c:pt idx="1457">
                  <c:v>44987.750084259256</c:v>
                </c:pt>
                <c:pt idx="1458">
                  <c:v>44987.791750983793</c:v>
                </c:pt>
                <c:pt idx="1459">
                  <c:v>44987.833417708331</c:v>
                </c:pt>
                <c:pt idx="1460">
                  <c:v>44987.875084432868</c:v>
                </c:pt>
                <c:pt idx="1461">
                  <c:v>44987.916751157405</c:v>
                </c:pt>
                <c:pt idx="1462">
                  <c:v>44987.958417881942</c:v>
                </c:pt>
                <c:pt idx="1463">
                  <c:v>44988.00008460648</c:v>
                </c:pt>
                <c:pt idx="1464">
                  <c:v>44988.041751331017</c:v>
                </c:pt>
                <c:pt idx="1465">
                  <c:v>44988.083418055554</c:v>
                </c:pt>
                <c:pt idx="1466">
                  <c:v>44988.125084780091</c:v>
                </c:pt>
                <c:pt idx="1467">
                  <c:v>44988.166751504628</c:v>
                </c:pt>
                <c:pt idx="1468">
                  <c:v>44988.208418229166</c:v>
                </c:pt>
                <c:pt idx="1469">
                  <c:v>44988.250084953703</c:v>
                </c:pt>
                <c:pt idx="1470">
                  <c:v>44988.29175167824</c:v>
                </c:pt>
                <c:pt idx="1471">
                  <c:v>44988.333418402777</c:v>
                </c:pt>
                <c:pt idx="1472">
                  <c:v>44988.375085127314</c:v>
                </c:pt>
                <c:pt idx="1473">
                  <c:v>44988.416751851852</c:v>
                </c:pt>
                <c:pt idx="1474">
                  <c:v>44988.458418576389</c:v>
                </c:pt>
                <c:pt idx="1475">
                  <c:v>44988.500085300926</c:v>
                </c:pt>
                <c:pt idx="1476">
                  <c:v>44988.541752025463</c:v>
                </c:pt>
                <c:pt idx="1477">
                  <c:v>44988.58341875</c:v>
                </c:pt>
                <c:pt idx="1478">
                  <c:v>44988.625085474538</c:v>
                </c:pt>
                <c:pt idx="1479">
                  <c:v>44988.666752199075</c:v>
                </c:pt>
                <c:pt idx="1480">
                  <c:v>44988.708418923612</c:v>
                </c:pt>
                <c:pt idx="1481">
                  <c:v>44988.750085648149</c:v>
                </c:pt>
                <c:pt idx="1482">
                  <c:v>44988.791752372686</c:v>
                </c:pt>
                <c:pt idx="1483">
                  <c:v>44988.833419097224</c:v>
                </c:pt>
                <c:pt idx="1484">
                  <c:v>44988.875085821761</c:v>
                </c:pt>
                <c:pt idx="1485">
                  <c:v>44988.916752546298</c:v>
                </c:pt>
                <c:pt idx="1486">
                  <c:v>44988.958419270835</c:v>
                </c:pt>
                <c:pt idx="1487">
                  <c:v>44989.000085995373</c:v>
                </c:pt>
                <c:pt idx="1488">
                  <c:v>44989.04175271991</c:v>
                </c:pt>
                <c:pt idx="1489">
                  <c:v>44989.083419444447</c:v>
                </c:pt>
                <c:pt idx="1490">
                  <c:v>44989.125086168984</c:v>
                </c:pt>
                <c:pt idx="1491">
                  <c:v>44989.166752893521</c:v>
                </c:pt>
                <c:pt idx="1492">
                  <c:v>44989.208419618059</c:v>
                </c:pt>
                <c:pt idx="1493">
                  <c:v>44989.250086342596</c:v>
                </c:pt>
                <c:pt idx="1494">
                  <c:v>44989.291753067133</c:v>
                </c:pt>
                <c:pt idx="1495">
                  <c:v>44989.33341979167</c:v>
                </c:pt>
                <c:pt idx="1496">
                  <c:v>44989.3750865162</c:v>
                </c:pt>
                <c:pt idx="1497">
                  <c:v>44989.416753240737</c:v>
                </c:pt>
                <c:pt idx="1498">
                  <c:v>44989.458419965275</c:v>
                </c:pt>
                <c:pt idx="1499">
                  <c:v>44989.500086689812</c:v>
                </c:pt>
                <c:pt idx="1500">
                  <c:v>44989.541753414349</c:v>
                </c:pt>
                <c:pt idx="1501">
                  <c:v>44989.583420138886</c:v>
                </c:pt>
                <c:pt idx="1502">
                  <c:v>44989.625086863423</c:v>
                </c:pt>
                <c:pt idx="1503">
                  <c:v>44989.666753587961</c:v>
                </c:pt>
                <c:pt idx="1504">
                  <c:v>44989.708420312498</c:v>
                </c:pt>
                <c:pt idx="1505">
                  <c:v>44989.750087037035</c:v>
                </c:pt>
                <c:pt idx="1506">
                  <c:v>44989.791753761572</c:v>
                </c:pt>
                <c:pt idx="1507">
                  <c:v>44989.833420486109</c:v>
                </c:pt>
                <c:pt idx="1508">
                  <c:v>44989.875087210647</c:v>
                </c:pt>
                <c:pt idx="1509">
                  <c:v>44989.916753935184</c:v>
                </c:pt>
                <c:pt idx="1510">
                  <c:v>44989.958420659721</c:v>
                </c:pt>
                <c:pt idx="1511">
                  <c:v>44990.000087384258</c:v>
                </c:pt>
                <c:pt idx="1512">
                  <c:v>44990.041754108795</c:v>
                </c:pt>
                <c:pt idx="1513">
                  <c:v>44990.083420833333</c:v>
                </c:pt>
                <c:pt idx="1514">
                  <c:v>44990.12508755787</c:v>
                </c:pt>
                <c:pt idx="1515">
                  <c:v>44990.166754282407</c:v>
                </c:pt>
                <c:pt idx="1516">
                  <c:v>44990.208421006944</c:v>
                </c:pt>
                <c:pt idx="1517">
                  <c:v>44990.250087731481</c:v>
                </c:pt>
                <c:pt idx="1518">
                  <c:v>44990.291754456019</c:v>
                </c:pt>
                <c:pt idx="1519">
                  <c:v>44990.333421180556</c:v>
                </c:pt>
                <c:pt idx="1520">
                  <c:v>44990.375087905093</c:v>
                </c:pt>
                <c:pt idx="1521">
                  <c:v>44990.41675462963</c:v>
                </c:pt>
                <c:pt idx="1522">
                  <c:v>44990.458421354168</c:v>
                </c:pt>
                <c:pt idx="1523">
                  <c:v>44990.500088078705</c:v>
                </c:pt>
                <c:pt idx="1524">
                  <c:v>44990.541754803242</c:v>
                </c:pt>
                <c:pt idx="1525">
                  <c:v>44990.583421527779</c:v>
                </c:pt>
                <c:pt idx="1526">
                  <c:v>44990.625088252316</c:v>
                </c:pt>
                <c:pt idx="1527">
                  <c:v>44990.666754976854</c:v>
                </c:pt>
                <c:pt idx="1528">
                  <c:v>44990.708421701391</c:v>
                </c:pt>
                <c:pt idx="1529">
                  <c:v>44990.750088425928</c:v>
                </c:pt>
                <c:pt idx="1530">
                  <c:v>44990.791755150465</c:v>
                </c:pt>
                <c:pt idx="1531">
                  <c:v>44990.833421875002</c:v>
                </c:pt>
                <c:pt idx="1532">
                  <c:v>44990.87508859954</c:v>
                </c:pt>
                <c:pt idx="1533">
                  <c:v>44990.916755324077</c:v>
                </c:pt>
                <c:pt idx="1534">
                  <c:v>44990.958422048614</c:v>
                </c:pt>
                <c:pt idx="1535">
                  <c:v>44991.000088773151</c:v>
                </c:pt>
                <c:pt idx="1536">
                  <c:v>44991.041755497688</c:v>
                </c:pt>
                <c:pt idx="1537">
                  <c:v>44991.083422222226</c:v>
                </c:pt>
                <c:pt idx="1538">
                  <c:v>44991.125088946763</c:v>
                </c:pt>
                <c:pt idx="1539">
                  <c:v>44991.166755671293</c:v>
                </c:pt>
                <c:pt idx="1540">
                  <c:v>44991.20842239583</c:v>
                </c:pt>
                <c:pt idx="1541">
                  <c:v>44991.250089120367</c:v>
                </c:pt>
                <c:pt idx="1542">
                  <c:v>44991.291755844904</c:v>
                </c:pt>
                <c:pt idx="1543">
                  <c:v>44991.333422569442</c:v>
                </c:pt>
                <c:pt idx="1544">
                  <c:v>44991.375089293979</c:v>
                </c:pt>
                <c:pt idx="1545">
                  <c:v>44991.416756018516</c:v>
                </c:pt>
                <c:pt idx="1546">
                  <c:v>44991.458422743053</c:v>
                </c:pt>
                <c:pt idx="1547">
                  <c:v>44991.50008946759</c:v>
                </c:pt>
                <c:pt idx="1548">
                  <c:v>44991.541756192128</c:v>
                </c:pt>
                <c:pt idx="1549">
                  <c:v>44991.583422916665</c:v>
                </c:pt>
                <c:pt idx="1550">
                  <c:v>44991.625089641202</c:v>
                </c:pt>
                <c:pt idx="1551">
                  <c:v>44991.666756365739</c:v>
                </c:pt>
                <c:pt idx="1552">
                  <c:v>44991.708423090276</c:v>
                </c:pt>
                <c:pt idx="1553">
                  <c:v>44991.750089814814</c:v>
                </c:pt>
                <c:pt idx="1554">
                  <c:v>44991.791756539351</c:v>
                </c:pt>
                <c:pt idx="1555">
                  <c:v>44991.833423263888</c:v>
                </c:pt>
                <c:pt idx="1556">
                  <c:v>44991.875089988425</c:v>
                </c:pt>
                <c:pt idx="1557">
                  <c:v>44991.916756712963</c:v>
                </c:pt>
                <c:pt idx="1558">
                  <c:v>44991.9584234375</c:v>
                </c:pt>
                <c:pt idx="1559">
                  <c:v>44992.000090162037</c:v>
                </c:pt>
                <c:pt idx="1560">
                  <c:v>44992.041756886574</c:v>
                </c:pt>
                <c:pt idx="1561">
                  <c:v>44992.083423611111</c:v>
                </c:pt>
                <c:pt idx="1562">
                  <c:v>44992.125090335649</c:v>
                </c:pt>
                <c:pt idx="1563">
                  <c:v>44992.166757060186</c:v>
                </c:pt>
                <c:pt idx="1564">
                  <c:v>44992.208423784723</c:v>
                </c:pt>
                <c:pt idx="1565">
                  <c:v>44992.25009050926</c:v>
                </c:pt>
                <c:pt idx="1566">
                  <c:v>44992.291757233797</c:v>
                </c:pt>
                <c:pt idx="1567">
                  <c:v>44992.333423958335</c:v>
                </c:pt>
                <c:pt idx="1568">
                  <c:v>44992.375090682872</c:v>
                </c:pt>
                <c:pt idx="1569">
                  <c:v>44992.416757407409</c:v>
                </c:pt>
                <c:pt idx="1570">
                  <c:v>44992.458424131946</c:v>
                </c:pt>
                <c:pt idx="1571">
                  <c:v>44992.500090856483</c:v>
                </c:pt>
                <c:pt idx="1572">
                  <c:v>44992.541757581021</c:v>
                </c:pt>
                <c:pt idx="1573">
                  <c:v>44992.583424305558</c:v>
                </c:pt>
                <c:pt idx="1574">
                  <c:v>44992.625091030095</c:v>
                </c:pt>
                <c:pt idx="1575">
                  <c:v>44992.666757754632</c:v>
                </c:pt>
                <c:pt idx="1576">
                  <c:v>44992.708424479169</c:v>
                </c:pt>
                <c:pt idx="1577">
                  <c:v>44992.750091203707</c:v>
                </c:pt>
                <c:pt idx="1578">
                  <c:v>44992.791757928244</c:v>
                </c:pt>
                <c:pt idx="1579">
                  <c:v>44992.833424652781</c:v>
                </c:pt>
                <c:pt idx="1580">
                  <c:v>44992.875091377318</c:v>
                </c:pt>
                <c:pt idx="1581">
                  <c:v>44992.916758101848</c:v>
                </c:pt>
                <c:pt idx="1582">
                  <c:v>44992.958424826385</c:v>
                </c:pt>
                <c:pt idx="1583">
                  <c:v>44993.000091550923</c:v>
                </c:pt>
                <c:pt idx="1584">
                  <c:v>44993.04175827546</c:v>
                </c:pt>
                <c:pt idx="1585">
                  <c:v>44993.083424999997</c:v>
                </c:pt>
                <c:pt idx="1586">
                  <c:v>44993.125091724534</c:v>
                </c:pt>
                <c:pt idx="1587">
                  <c:v>44993.166758449071</c:v>
                </c:pt>
                <c:pt idx="1588">
                  <c:v>44993.208425173609</c:v>
                </c:pt>
                <c:pt idx="1589">
                  <c:v>44993.250091898146</c:v>
                </c:pt>
                <c:pt idx="1590">
                  <c:v>44993.291758622683</c:v>
                </c:pt>
                <c:pt idx="1591">
                  <c:v>44993.33342534722</c:v>
                </c:pt>
                <c:pt idx="1592">
                  <c:v>44993.375092071758</c:v>
                </c:pt>
                <c:pt idx="1593">
                  <c:v>44993.416758796295</c:v>
                </c:pt>
                <c:pt idx="1594">
                  <c:v>44993.458425520832</c:v>
                </c:pt>
                <c:pt idx="1595">
                  <c:v>44993.500092245369</c:v>
                </c:pt>
                <c:pt idx="1596">
                  <c:v>44993.541758969906</c:v>
                </c:pt>
                <c:pt idx="1597">
                  <c:v>44993.583425694444</c:v>
                </c:pt>
                <c:pt idx="1598">
                  <c:v>44993.625092418981</c:v>
                </c:pt>
                <c:pt idx="1599">
                  <c:v>44993.666759143518</c:v>
                </c:pt>
                <c:pt idx="1600">
                  <c:v>44993.708425868055</c:v>
                </c:pt>
                <c:pt idx="1601">
                  <c:v>44993.750092592592</c:v>
                </c:pt>
                <c:pt idx="1602">
                  <c:v>44993.79175931713</c:v>
                </c:pt>
                <c:pt idx="1603">
                  <c:v>44993.833426041667</c:v>
                </c:pt>
                <c:pt idx="1604">
                  <c:v>44993.875092766204</c:v>
                </c:pt>
                <c:pt idx="1605">
                  <c:v>44993.916759490741</c:v>
                </c:pt>
                <c:pt idx="1606">
                  <c:v>44993.958426215278</c:v>
                </c:pt>
                <c:pt idx="1607">
                  <c:v>44994.000092939816</c:v>
                </c:pt>
                <c:pt idx="1608">
                  <c:v>44994.041759664353</c:v>
                </c:pt>
                <c:pt idx="1609">
                  <c:v>44994.08342638889</c:v>
                </c:pt>
                <c:pt idx="1610">
                  <c:v>44994.125093113427</c:v>
                </c:pt>
                <c:pt idx="1611">
                  <c:v>44994.166759837964</c:v>
                </c:pt>
                <c:pt idx="1612">
                  <c:v>44994.208426562502</c:v>
                </c:pt>
                <c:pt idx="1613">
                  <c:v>44994.250093287039</c:v>
                </c:pt>
                <c:pt idx="1614">
                  <c:v>44994.291760011576</c:v>
                </c:pt>
                <c:pt idx="1615">
                  <c:v>44994.333426736113</c:v>
                </c:pt>
                <c:pt idx="1616">
                  <c:v>44994.375093460651</c:v>
                </c:pt>
                <c:pt idx="1617">
                  <c:v>44994.416760185188</c:v>
                </c:pt>
                <c:pt idx="1618">
                  <c:v>44994.458426909725</c:v>
                </c:pt>
                <c:pt idx="1619">
                  <c:v>44994.500093634262</c:v>
                </c:pt>
                <c:pt idx="1620">
                  <c:v>44994.541760358799</c:v>
                </c:pt>
                <c:pt idx="1621">
                  <c:v>44994.583427083337</c:v>
                </c:pt>
                <c:pt idx="1622">
                  <c:v>44994.625093807874</c:v>
                </c:pt>
                <c:pt idx="1623">
                  <c:v>44994.666760532411</c:v>
                </c:pt>
                <c:pt idx="1624">
                  <c:v>44994.708427256941</c:v>
                </c:pt>
                <c:pt idx="1625">
                  <c:v>44994.750093981478</c:v>
                </c:pt>
                <c:pt idx="1626">
                  <c:v>44994.791760706015</c:v>
                </c:pt>
                <c:pt idx="1627">
                  <c:v>44994.833427430553</c:v>
                </c:pt>
                <c:pt idx="1628">
                  <c:v>44994.87509415509</c:v>
                </c:pt>
                <c:pt idx="1629">
                  <c:v>44994.916760879627</c:v>
                </c:pt>
                <c:pt idx="1630">
                  <c:v>44994.958427604164</c:v>
                </c:pt>
                <c:pt idx="1631">
                  <c:v>44995.000094328701</c:v>
                </c:pt>
                <c:pt idx="1632">
                  <c:v>44995.041761053239</c:v>
                </c:pt>
                <c:pt idx="1633">
                  <c:v>44995.083427777776</c:v>
                </c:pt>
                <c:pt idx="1634">
                  <c:v>44995.125094502313</c:v>
                </c:pt>
                <c:pt idx="1635">
                  <c:v>44995.16676122685</c:v>
                </c:pt>
                <c:pt idx="1636">
                  <c:v>44995.208427951387</c:v>
                </c:pt>
                <c:pt idx="1637">
                  <c:v>44995.250094675925</c:v>
                </c:pt>
                <c:pt idx="1638">
                  <c:v>44995.291761400462</c:v>
                </c:pt>
                <c:pt idx="1639">
                  <c:v>44995.333428124999</c:v>
                </c:pt>
                <c:pt idx="1640">
                  <c:v>44995.375094849536</c:v>
                </c:pt>
                <c:pt idx="1641">
                  <c:v>44995.416761574073</c:v>
                </c:pt>
                <c:pt idx="1642">
                  <c:v>44995.458428298611</c:v>
                </c:pt>
                <c:pt idx="1643">
                  <c:v>44995.500095023148</c:v>
                </c:pt>
                <c:pt idx="1644">
                  <c:v>44995.541761747685</c:v>
                </c:pt>
                <c:pt idx="1645">
                  <c:v>44995.583428472222</c:v>
                </c:pt>
                <c:pt idx="1646">
                  <c:v>44995.62509519676</c:v>
                </c:pt>
                <c:pt idx="1647">
                  <c:v>44995.666761921297</c:v>
                </c:pt>
                <c:pt idx="1648">
                  <c:v>44995.708428645834</c:v>
                </c:pt>
                <c:pt idx="1649">
                  <c:v>44995.750095370371</c:v>
                </c:pt>
                <c:pt idx="1650">
                  <c:v>44995.791762094908</c:v>
                </c:pt>
                <c:pt idx="1651">
                  <c:v>44995.833428819446</c:v>
                </c:pt>
                <c:pt idx="1652">
                  <c:v>44995.875095543983</c:v>
                </c:pt>
                <c:pt idx="1653">
                  <c:v>44995.91676226852</c:v>
                </c:pt>
                <c:pt idx="1654">
                  <c:v>44995.958428993057</c:v>
                </c:pt>
                <c:pt idx="1655">
                  <c:v>44996.000095717594</c:v>
                </c:pt>
                <c:pt idx="1656">
                  <c:v>44996.041762442132</c:v>
                </c:pt>
                <c:pt idx="1657">
                  <c:v>44996.083429166669</c:v>
                </c:pt>
                <c:pt idx="1658">
                  <c:v>44996.125095891206</c:v>
                </c:pt>
                <c:pt idx="1659">
                  <c:v>44996.166762615743</c:v>
                </c:pt>
                <c:pt idx="1660">
                  <c:v>44996.20842934028</c:v>
                </c:pt>
                <c:pt idx="1661">
                  <c:v>44996.250096064818</c:v>
                </c:pt>
                <c:pt idx="1662">
                  <c:v>44996.291762789355</c:v>
                </c:pt>
                <c:pt idx="1663">
                  <c:v>44996.333429513892</c:v>
                </c:pt>
                <c:pt idx="1664">
                  <c:v>44996.375096238429</c:v>
                </c:pt>
                <c:pt idx="1665">
                  <c:v>44996.416762962966</c:v>
                </c:pt>
                <c:pt idx="1666">
                  <c:v>44996.458429687496</c:v>
                </c:pt>
                <c:pt idx="1667">
                  <c:v>44996.500096412034</c:v>
                </c:pt>
                <c:pt idx="1668">
                  <c:v>44996.541763136571</c:v>
                </c:pt>
                <c:pt idx="1669">
                  <c:v>44996.583429861108</c:v>
                </c:pt>
                <c:pt idx="1670">
                  <c:v>44996.625096585645</c:v>
                </c:pt>
                <c:pt idx="1671">
                  <c:v>44996.666763310182</c:v>
                </c:pt>
                <c:pt idx="1672">
                  <c:v>44996.70843003472</c:v>
                </c:pt>
                <c:pt idx="1673">
                  <c:v>44996.750096759257</c:v>
                </c:pt>
                <c:pt idx="1674">
                  <c:v>44996.791763483794</c:v>
                </c:pt>
                <c:pt idx="1675">
                  <c:v>44996.833430208331</c:v>
                </c:pt>
                <c:pt idx="1676">
                  <c:v>44996.875096932868</c:v>
                </c:pt>
                <c:pt idx="1677">
                  <c:v>44996.916763657406</c:v>
                </c:pt>
                <c:pt idx="1678">
                  <c:v>44996.958430381943</c:v>
                </c:pt>
                <c:pt idx="1679">
                  <c:v>44997.00009710648</c:v>
                </c:pt>
                <c:pt idx="1680">
                  <c:v>44997.041763831017</c:v>
                </c:pt>
                <c:pt idx="1681">
                  <c:v>44997.083430555555</c:v>
                </c:pt>
                <c:pt idx="1682">
                  <c:v>44997.125097280092</c:v>
                </c:pt>
                <c:pt idx="1683">
                  <c:v>44997.166764004629</c:v>
                </c:pt>
                <c:pt idx="1684">
                  <c:v>44997.208430729166</c:v>
                </c:pt>
                <c:pt idx="1685">
                  <c:v>44997.250097453703</c:v>
                </c:pt>
                <c:pt idx="1686">
                  <c:v>44997.291764178241</c:v>
                </c:pt>
                <c:pt idx="1687">
                  <c:v>44997.333430902778</c:v>
                </c:pt>
                <c:pt idx="1688">
                  <c:v>44997.375097627315</c:v>
                </c:pt>
                <c:pt idx="1689">
                  <c:v>44997.416764351852</c:v>
                </c:pt>
                <c:pt idx="1690">
                  <c:v>44997.458431076389</c:v>
                </c:pt>
                <c:pt idx="1691">
                  <c:v>44997.500097800927</c:v>
                </c:pt>
                <c:pt idx="1692">
                  <c:v>44997.541764525464</c:v>
                </c:pt>
                <c:pt idx="1693">
                  <c:v>44997.583431250001</c:v>
                </c:pt>
                <c:pt idx="1694">
                  <c:v>44997.625097974538</c:v>
                </c:pt>
                <c:pt idx="1695">
                  <c:v>44997.666764699075</c:v>
                </c:pt>
                <c:pt idx="1696">
                  <c:v>44997.708431423613</c:v>
                </c:pt>
                <c:pt idx="1697">
                  <c:v>44997.75009814815</c:v>
                </c:pt>
                <c:pt idx="1698">
                  <c:v>44997.791764872687</c:v>
                </c:pt>
                <c:pt idx="1699">
                  <c:v>44997.833431597224</c:v>
                </c:pt>
                <c:pt idx="1700">
                  <c:v>44997.875098321761</c:v>
                </c:pt>
                <c:pt idx="1701">
                  <c:v>44997.916765046299</c:v>
                </c:pt>
                <c:pt idx="1702">
                  <c:v>44997.958431770836</c:v>
                </c:pt>
                <c:pt idx="1703">
                  <c:v>44998.000098495373</c:v>
                </c:pt>
                <c:pt idx="1704">
                  <c:v>44998.04176521991</c:v>
                </c:pt>
                <c:pt idx="1705">
                  <c:v>44998.083431944448</c:v>
                </c:pt>
                <c:pt idx="1706">
                  <c:v>44998.125098668985</c:v>
                </c:pt>
                <c:pt idx="1707">
                  <c:v>44998.166765393522</c:v>
                </c:pt>
                <c:pt idx="1708">
                  <c:v>44998.208432118059</c:v>
                </c:pt>
                <c:pt idx="1709">
                  <c:v>44998.250098842589</c:v>
                </c:pt>
                <c:pt idx="1710">
                  <c:v>44998.291765567126</c:v>
                </c:pt>
                <c:pt idx="1711">
                  <c:v>44998.333432291663</c:v>
                </c:pt>
                <c:pt idx="1712">
                  <c:v>44998.375099016201</c:v>
                </c:pt>
                <c:pt idx="1713">
                  <c:v>44998.416765740738</c:v>
                </c:pt>
                <c:pt idx="1714">
                  <c:v>44998.458432465275</c:v>
                </c:pt>
                <c:pt idx="1715">
                  <c:v>44998.500099189812</c:v>
                </c:pt>
                <c:pt idx="1716">
                  <c:v>44998.54176591435</c:v>
                </c:pt>
                <c:pt idx="1717">
                  <c:v>44998.583432638887</c:v>
                </c:pt>
                <c:pt idx="1718">
                  <c:v>44998.625099363424</c:v>
                </c:pt>
                <c:pt idx="1719">
                  <c:v>44998.666766087961</c:v>
                </c:pt>
                <c:pt idx="1720">
                  <c:v>44998.708432812498</c:v>
                </c:pt>
                <c:pt idx="1721">
                  <c:v>44998.750099537036</c:v>
                </c:pt>
                <c:pt idx="1722">
                  <c:v>44998.791766261573</c:v>
                </c:pt>
                <c:pt idx="1723">
                  <c:v>44998.83343298611</c:v>
                </c:pt>
                <c:pt idx="1724">
                  <c:v>44998.875099710647</c:v>
                </c:pt>
                <c:pt idx="1725">
                  <c:v>44998.916766435184</c:v>
                </c:pt>
                <c:pt idx="1726">
                  <c:v>44998.958433159722</c:v>
                </c:pt>
                <c:pt idx="1727">
                  <c:v>44999.000099884259</c:v>
                </c:pt>
                <c:pt idx="1728">
                  <c:v>44999.041766608796</c:v>
                </c:pt>
                <c:pt idx="1729">
                  <c:v>44999.083433333333</c:v>
                </c:pt>
                <c:pt idx="1730">
                  <c:v>44999.12510005787</c:v>
                </c:pt>
                <c:pt idx="1731">
                  <c:v>44999.166766782408</c:v>
                </c:pt>
                <c:pt idx="1732">
                  <c:v>44999.208433506945</c:v>
                </c:pt>
                <c:pt idx="1733">
                  <c:v>44999.250100231482</c:v>
                </c:pt>
                <c:pt idx="1734">
                  <c:v>44999.291766956019</c:v>
                </c:pt>
                <c:pt idx="1735">
                  <c:v>44999.333433680556</c:v>
                </c:pt>
                <c:pt idx="1736">
                  <c:v>44999.375100405094</c:v>
                </c:pt>
                <c:pt idx="1737">
                  <c:v>44999.416767129631</c:v>
                </c:pt>
                <c:pt idx="1738">
                  <c:v>44999.458433854168</c:v>
                </c:pt>
                <c:pt idx="1739">
                  <c:v>44999.500100578705</c:v>
                </c:pt>
                <c:pt idx="1740">
                  <c:v>44999.541767303243</c:v>
                </c:pt>
                <c:pt idx="1741">
                  <c:v>44999.58343402778</c:v>
                </c:pt>
                <c:pt idx="1742">
                  <c:v>44999.625100752317</c:v>
                </c:pt>
                <c:pt idx="1743">
                  <c:v>44999.666767476854</c:v>
                </c:pt>
                <c:pt idx="1744">
                  <c:v>44999.708434201391</c:v>
                </c:pt>
                <c:pt idx="1745">
                  <c:v>44999.750100925929</c:v>
                </c:pt>
                <c:pt idx="1746">
                  <c:v>44999.791767650466</c:v>
                </c:pt>
                <c:pt idx="1747">
                  <c:v>44999.833434375003</c:v>
                </c:pt>
                <c:pt idx="1748">
                  <c:v>44999.87510109954</c:v>
                </c:pt>
                <c:pt idx="1749">
                  <c:v>44999.916767824077</c:v>
                </c:pt>
                <c:pt idx="1750">
                  <c:v>44999.958434548615</c:v>
                </c:pt>
                <c:pt idx="1751">
                  <c:v>45000.000101273145</c:v>
                </c:pt>
                <c:pt idx="1752">
                  <c:v>45000.041767997682</c:v>
                </c:pt>
                <c:pt idx="1753">
                  <c:v>45000.083434722219</c:v>
                </c:pt>
                <c:pt idx="1754">
                  <c:v>45000.125101446756</c:v>
                </c:pt>
                <c:pt idx="1755">
                  <c:v>45000.166768171293</c:v>
                </c:pt>
                <c:pt idx="1756">
                  <c:v>45000.208434895831</c:v>
                </c:pt>
                <c:pt idx="1757">
                  <c:v>45000.250101620368</c:v>
                </c:pt>
                <c:pt idx="1758">
                  <c:v>45000.291768344905</c:v>
                </c:pt>
                <c:pt idx="1759">
                  <c:v>45000.333435069442</c:v>
                </c:pt>
                <c:pt idx="1760">
                  <c:v>45000.375101793979</c:v>
                </c:pt>
                <c:pt idx="1761">
                  <c:v>45000.416768518517</c:v>
                </c:pt>
                <c:pt idx="1762">
                  <c:v>45000.458435243054</c:v>
                </c:pt>
                <c:pt idx="1763">
                  <c:v>45000.500101967591</c:v>
                </c:pt>
                <c:pt idx="1764">
                  <c:v>45000.541768692128</c:v>
                </c:pt>
                <c:pt idx="1765">
                  <c:v>45000.583435416665</c:v>
                </c:pt>
                <c:pt idx="1766">
                  <c:v>45000.625102141203</c:v>
                </c:pt>
                <c:pt idx="1767">
                  <c:v>45000.66676886574</c:v>
                </c:pt>
                <c:pt idx="1768">
                  <c:v>45000.708435590277</c:v>
                </c:pt>
                <c:pt idx="1769">
                  <c:v>45000.750102314814</c:v>
                </c:pt>
                <c:pt idx="1770">
                  <c:v>45000.791769039351</c:v>
                </c:pt>
                <c:pt idx="1771">
                  <c:v>45000.833435763889</c:v>
                </c:pt>
                <c:pt idx="1772">
                  <c:v>45000.875102488426</c:v>
                </c:pt>
                <c:pt idx="1773">
                  <c:v>45000.916769212963</c:v>
                </c:pt>
                <c:pt idx="1774">
                  <c:v>45000.9584359375</c:v>
                </c:pt>
                <c:pt idx="1775">
                  <c:v>45001.000102662038</c:v>
                </c:pt>
                <c:pt idx="1776">
                  <c:v>45001.041769386575</c:v>
                </c:pt>
                <c:pt idx="1777">
                  <c:v>45001.083436111112</c:v>
                </c:pt>
                <c:pt idx="1778">
                  <c:v>45001.125102835649</c:v>
                </c:pt>
                <c:pt idx="1779">
                  <c:v>45001.166769560186</c:v>
                </c:pt>
                <c:pt idx="1780">
                  <c:v>45001.208436284724</c:v>
                </c:pt>
                <c:pt idx="1781">
                  <c:v>45001.250103009261</c:v>
                </c:pt>
                <c:pt idx="1782">
                  <c:v>45001.291769733798</c:v>
                </c:pt>
                <c:pt idx="1783">
                  <c:v>45001.333436458335</c:v>
                </c:pt>
                <c:pt idx="1784">
                  <c:v>45001.375103182872</c:v>
                </c:pt>
                <c:pt idx="1785">
                  <c:v>45001.41676990741</c:v>
                </c:pt>
                <c:pt idx="1786">
                  <c:v>45001.458436631947</c:v>
                </c:pt>
                <c:pt idx="1787">
                  <c:v>45001.500103356484</c:v>
                </c:pt>
                <c:pt idx="1788">
                  <c:v>45001.541770081021</c:v>
                </c:pt>
                <c:pt idx="1789">
                  <c:v>45001.583436805558</c:v>
                </c:pt>
                <c:pt idx="1790">
                  <c:v>45001.625103530096</c:v>
                </c:pt>
                <c:pt idx="1791">
                  <c:v>45001.666770254633</c:v>
                </c:pt>
                <c:pt idx="1792">
                  <c:v>45001.70843697917</c:v>
                </c:pt>
                <c:pt idx="1793">
                  <c:v>45001.750103703707</c:v>
                </c:pt>
                <c:pt idx="1794">
                  <c:v>45001.791770428237</c:v>
                </c:pt>
                <c:pt idx="1795">
                  <c:v>45001.833437152774</c:v>
                </c:pt>
                <c:pt idx="1796">
                  <c:v>45001.875103877312</c:v>
                </c:pt>
                <c:pt idx="1797">
                  <c:v>45001.916770601849</c:v>
                </c:pt>
                <c:pt idx="1798">
                  <c:v>45001.958437326386</c:v>
                </c:pt>
                <c:pt idx="1799">
                  <c:v>45002.000104050923</c:v>
                </c:pt>
                <c:pt idx="1800">
                  <c:v>45002.04177077546</c:v>
                </c:pt>
                <c:pt idx="1801">
                  <c:v>45002.083437499998</c:v>
                </c:pt>
                <c:pt idx="1802">
                  <c:v>45002.125104224535</c:v>
                </c:pt>
                <c:pt idx="1803">
                  <c:v>45002.166770949072</c:v>
                </c:pt>
                <c:pt idx="1804">
                  <c:v>45002.208437673609</c:v>
                </c:pt>
                <c:pt idx="1805">
                  <c:v>45002.250104398147</c:v>
                </c:pt>
                <c:pt idx="1806">
                  <c:v>45002.291771122684</c:v>
                </c:pt>
                <c:pt idx="1807">
                  <c:v>45002.333437847221</c:v>
                </c:pt>
                <c:pt idx="1808">
                  <c:v>45002.375104571758</c:v>
                </c:pt>
                <c:pt idx="1809">
                  <c:v>45002.416771296295</c:v>
                </c:pt>
                <c:pt idx="1810">
                  <c:v>45002.458438020833</c:v>
                </c:pt>
                <c:pt idx="1811">
                  <c:v>45002.50010474537</c:v>
                </c:pt>
                <c:pt idx="1812">
                  <c:v>45002.541771469907</c:v>
                </c:pt>
                <c:pt idx="1813">
                  <c:v>45002.583438194444</c:v>
                </c:pt>
                <c:pt idx="1814">
                  <c:v>45002.625104918981</c:v>
                </c:pt>
                <c:pt idx="1815">
                  <c:v>45002.666771643519</c:v>
                </c:pt>
                <c:pt idx="1816">
                  <c:v>45002.708438368056</c:v>
                </c:pt>
                <c:pt idx="1817">
                  <c:v>45002.750105092593</c:v>
                </c:pt>
                <c:pt idx="1818">
                  <c:v>45002.79177181713</c:v>
                </c:pt>
                <c:pt idx="1819">
                  <c:v>45002.833438541667</c:v>
                </c:pt>
                <c:pt idx="1820">
                  <c:v>45002.875105266205</c:v>
                </c:pt>
                <c:pt idx="1821">
                  <c:v>45002.916771990742</c:v>
                </c:pt>
                <c:pt idx="1822">
                  <c:v>45002.958438715279</c:v>
                </c:pt>
                <c:pt idx="1823">
                  <c:v>45003.000105439816</c:v>
                </c:pt>
                <c:pt idx="1824">
                  <c:v>45003.041772164353</c:v>
                </c:pt>
                <c:pt idx="1825">
                  <c:v>45003.083438888891</c:v>
                </c:pt>
                <c:pt idx="1826">
                  <c:v>45003.125105613428</c:v>
                </c:pt>
                <c:pt idx="1827">
                  <c:v>45003.166772337965</c:v>
                </c:pt>
                <c:pt idx="1828">
                  <c:v>45003.208439062502</c:v>
                </c:pt>
                <c:pt idx="1829">
                  <c:v>45003.25010578704</c:v>
                </c:pt>
                <c:pt idx="1830">
                  <c:v>45003.291772511577</c:v>
                </c:pt>
                <c:pt idx="1831">
                  <c:v>45003.333439236114</c:v>
                </c:pt>
                <c:pt idx="1832">
                  <c:v>45003.375105960651</c:v>
                </c:pt>
                <c:pt idx="1833">
                  <c:v>45003.416772685188</c:v>
                </c:pt>
                <c:pt idx="1834">
                  <c:v>45003.458439409726</c:v>
                </c:pt>
                <c:pt idx="1835">
                  <c:v>45003.500106134263</c:v>
                </c:pt>
                <c:pt idx="1836">
                  <c:v>45003.541772858793</c:v>
                </c:pt>
                <c:pt idx="1837">
                  <c:v>45003.58343958333</c:v>
                </c:pt>
                <c:pt idx="1838">
                  <c:v>45003.625106307867</c:v>
                </c:pt>
                <c:pt idx="1839">
                  <c:v>45003.666773032404</c:v>
                </c:pt>
                <c:pt idx="1840">
                  <c:v>45003.708439756942</c:v>
                </c:pt>
                <c:pt idx="1841">
                  <c:v>45003.750106481479</c:v>
                </c:pt>
                <c:pt idx="1842">
                  <c:v>45003.791773206016</c:v>
                </c:pt>
                <c:pt idx="1843">
                  <c:v>45003.833439930553</c:v>
                </c:pt>
                <c:pt idx="1844">
                  <c:v>45003.87510665509</c:v>
                </c:pt>
                <c:pt idx="1845">
                  <c:v>45003.916773379628</c:v>
                </c:pt>
                <c:pt idx="1846">
                  <c:v>45003.958440104165</c:v>
                </c:pt>
                <c:pt idx="1847">
                  <c:v>45004.000106828702</c:v>
                </c:pt>
                <c:pt idx="1848">
                  <c:v>45004.041773553239</c:v>
                </c:pt>
                <c:pt idx="1849">
                  <c:v>45004.083440277776</c:v>
                </c:pt>
                <c:pt idx="1850">
                  <c:v>45004.125107002314</c:v>
                </c:pt>
                <c:pt idx="1851">
                  <c:v>45004.166773726851</c:v>
                </c:pt>
                <c:pt idx="1852">
                  <c:v>45004.208440451388</c:v>
                </c:pt>
                <c:pt idx="1853">
                  <c:v>45004.250107175925</c:v>
                </c:pt>
                <c:pt idx="1854">
                  <c:v>45004.291773900462</c:v>
                </c:pt>
                <c:pt idx="1855">
                  <c:v>45004.333440625</c:v>
                </c:pt>
                <c:pt idx="1856">
                  <c:v>45004.375107349537</c:v>
                </c:pt>
                <c:pt idx="1857">
                  <c:v>45004.416774074074</c:v>
                </c:pt>
                <c:pt idx="1858">
                  <c:v>45004.458440798611</c:v>
                </c:pt>
                <c:pt idx="1859">
                  <c:v>45004.500107523148</c:v>
                </c:pt>
                <c:pt idx="1860">
                  <c:v>45004.541774247686</c:v>
                </c:pt>
                <c:pt idx="1861">
                  <c:v>45004.583440972223</c:v>
                </c:pt>
                <c:pt idx="1862">
                  <c:v>45004.62510769676</c:v>
                </c:pt>
                <c:pt idx="1863">
                  <c:v>45004.666774421297</c:v>
                </c:pt>
                <c:pt idx="1864">
                  <c:v>45004.708441145835</c:v>
                </c:pt>
                <c:pt idx="1865">
                  <c:v>45004.750107870372</c:v>
                </c:pt>
                <c:pt idx="1866">
                  <c:v>45004.791774594909</c:v>
                </c:pt>
                <c:pt idx="1867">
                  <c:v>45004.833441319446</c:v>
                </c:pt>
                <c:pt idx="1868">
                  <c:v>45004.875108043983</c:v>
                </c:pt>
                <c:pt idx="1869">
                  <c:v>45004.916774768521</c:v>
                </c:pt>
                <c:pt idx="1870">
                  <c:v>45004.958441493058</c:v>
                </c:pt>
                <c:pt idx="1871">
                  <c:v>45005.000108217595</c:v>
                </c:pt>
                <c:pt idx="1872">
                  <c:v>45005.041774942132</c:v>
                </c:pt>
                <c:pt idx="1873">
                  <c:v>45005.083441666669</c:v>
                </c:pt>
                <c:pt idx="1874">
                  <c:v>45005.125108391207</c:v>
                </c:pt>
                <c:pt idx="1875">
                  <c:v>45005.166775115744</c:v>
                </c:pt>
                <c:pt idx="1876">
                  <c:v>45005.208441840281</c:v>
                </c:pt>
                <c:pt idx="1877">
                  <c:v>45005.250108564818</c:v>
                </c:pt>
                <c:pt idx="1878">
                  <c:v>45005.291775289355</c:v>
                </c:pt>
                <c:pt idx="1879">
                  <c:v>45005.333442013885</c:v>
                </c:pt>
                <c:pt idx="1880">
                  <c:v>45005.375108738423</c:v>
                </c:pt>
                <c:pt idx="1881">
                  <c:v>45005.41677546296</c:v>
                </c:pt>
                <c:pt idx="1882">
                  <c:v>45005.458442187497</c:v>
                </c:pt>
                <c:pt idx="1883">
                  <c:v>45005.500108912034</c:v>
                </c:pt>
                <c:pt idx="1884">
                  <c:v>45005.541775636571</c:v>
                </c:pt>
                <c:pt idx="1885">
                  <c:v>45005.583442361109</c:v>
                </c:pt>
                <c:pt idx="1886">
                  <c:v>45005.625109085646</c:v>
                </c:pt>
                <c:pt idx="1887">
                  <c:v>45005.666775810183</c:v>
                </c:pt>
                <c:pt idx="1888">
                  <c:v>45005.70844253472</c:v>
                </c:pt>
                <c:pt idx="1889">
                  <c:v>45005.750109259257</c:v>
                </c:pt>
                <c:pt idx="1890">
                  <c:v>45005.791775983795</c:v>
                </c:pt>
                <c:pt idx="1891">
                  <c:v>45005.833442708332</c:v>
                </c:pt>
                <c:pt idx="1892">
                  <c:v>45005.875109432869</c:v>
                </c:pt>
                <c:pt idx="1893">
                  <c:v>45005.916776157406</c:v>
                </c:pt>
                <c:pt idx="1894">
                  <c:v>45005.958442881943</c:v>
                </c:pt>
                <c:pt idx="1895">
                  <c:v>45006.000109606481</c:v>
                </c:pt>
                <c:pt idx="1896">
                  <c:v>45006.041776331018</c:v>
                </c:pt>
                <c:pt idx="1897">
                  <c:v>45006.083443055555</c:v>
                </c:pt>
                <c:pt idx="1898">
                  <c:v>45006.125109780092</c:v>
                </c:pt>
                <c:pt idx="1899">
                  <c:v>45006.16677650463</c:v>
                </c:pt>
                <c:pt idx="1900">
                  <c:v>45006.208443229167</c:v>
                </c:pt>
                <c:pt idx="1901">
                  <c:v>45006.250109953704</c:v>
                </c:pt>
                <c:pt idx="1902">
                  <c:v>45006.291776678241</c:v>
                </c:pt>
                <c:pt idx="1903">
                  <c:v>45006.333443402778</c:v>
                </c:pt>
                <c:pt idx="1904">
                  <c:v>45006.375110127316</c:v>
                </c:pt>
                <c:pt idx="1905">
                  <c:v>45006.416776851853</c:v>
                </c:pt>
                <c:pt idx="1906">
                  <c:v>45006.45844357639</c:v>
                </c:pt>
                <c:pt idx="1907">
                  <c:v>45006.500110300927</c:v>
                </c:pt>
                <c:pt idx="1908">
                  <c:v>45006.541777025464</c:v>
                </c:pt>
                <c:pt idx="1909">
                  <c:v>45006.583443750002</c:v>
                </c:pt>
                <c:pt idx="1910">
                  <c:v>45006.625110474539</c:v>
                </c:pt>
                <c:pt idx="1911">
                  <c:v>45006.666777199076</c:v>
                </c:pt>
                <c:pt idx="1912">
                  <c:v>45006.708443923613</c:v>
                </c:pt>
                <c:pt idx="1913">
                  <c:v>45006.75011064815</c:v>
                </c:pt>
                <c:pt idx="1914">
                  <c:v>45006.791777372688</c:v>
                </c:pt>
                <c:pt idx="1915">
                  <c:v>45006.833444097225</c:v>
                </c:pt>
                <c:pt idx="1916">
                  <c:v>45006.875110821762</c:v>
                </c:pt>
                <c:pt idx="1917">
                  <c:v>45006.916777546299</c:v>
                </c:pt>
                <c:pt idx="1918">
                  <c:v>45006.958444270836</c:v>
                </c:pt>
                <c:pt idx="1919">
                  <c:v>45007.000110995374</c:v>
                </c:pt>
                <c:pt idx="1920">
                  <c:v>45007.041777719911</c:v>
                </c:pt>
                <c:pt idx="1921">
                  <c:v>45007.083444444441</c:v>
                </c:pt>
                <c:pt idx="1922">
                  <c:v>45007.125111168978</c:v>
                </c:pt>
                <c:pt idx="1923">
                  <c:v>45007.166777893515</c:v>
                </c:pt>
                <c:pt idx="1924">
                  <c:v>45007.208444618052</c:v>
                </c:pt>
                <c:pt idx="1925">
                  <c:v>45007.25011134259</c:v>
                </c:pt>
                <c:pt idx="1926">
                  <c:v>45007.291778067127</c:v>
                </c:pt>
                <c:pt idx="1927">
                  <c:v>45007.333444791664</c:v>
                </c:pt>
                <c:pt idx="1928">
                  <c:v>45007.375111516201</c:v>
                </c:pt>
                <c:pt idx="1929">
                  <c:v>45007.416778240738</c:v>
                </c:pt>
                <c:pt idx="1930">
                  <c:v>45007.458444965276</c:v>
                </c:pt>
                <c:pt idx="1931">
                  <c:v>45007.500111689813</c:v>
                </c:pt>
                <c:pt idx="1932">
                  <c:v>45007.54177841435</c:v>
                </c:pt>
                <c:pt idx="1933">
                  <c:v>45007.583445138887</c:v>
                </c:pt>
                <c:pt idx="1934">
                  <c:v>45007.625111863425</c:v>
                </c:pt>
                <c:pt idx="1935">
                  <c:v>45007.666778587962</c:v>
                </c:pt>
                <c:pt idx="1936">
                  <c:v>45007.708445312499</c:v>
                </c:pt>
                <c:pt idx="1937">
                  <c:v>45007.750112037036</c:v>
                </c:pt>
                <c:pt idx="1938">
                  <c:v>45007.791778761573</c:v>
                </c:pt>
                <c:pt idx="1939">
                  <c:v>45007.833445486111</c:v>
                </c:pt>
                <c:pt idx="1940">
                  <c:v>45007.875112210648</c:v>
                </c:pt>
                <c:pt idx="1941">
                  <c:v>45007.916778935185</c:v>
                </c:pt>
                <c:pt idx="1942">
                  <c:v>45007.958445659722</c:v>
                </c:pt>
                <c:pt idx="1943">
                  <c:v>45008.000112384259</c:v>
                </c:pt>
                <c:pt idx="1944">
                  <c:v>45008.041779108797</c:v>
                </c:pt>
                <c:pt idx="1945">
                  <c:v>45008.083445833334</c:v>
                </c:pt>
                <c:pt idx="1946">
                  <c:v>45008.125112557871</c:v>
                </c:pt>
                <c:pt idx="1947">
                  <c:v>45008.166779282408</c:v>
                </c:pt>
                <c:pt idx="1948">
                  <c:v>45008.208446006945</c:v>
                </c:pt>
                <c:pt idx="1949">
                  <c:v>45008.250112731483</c:v>
                </c:pt>
                <c:pt idx="1950">
                  <c:v>45008.29177945602</c:v>
                </c:pt>
                <c:pt idx="1951">
                  <c:v>45008.333446180557</c:v>
                </c:pt>
                <c:pt idx="1952">
                  <c:v>45008.375112905094</c:v>
                </c:pt>
                <c:pt idx="1953">
                  <c:v>45008.416779629631</c:v>
                </c:pt>
                <c:pt idx="1954">
                  <c:v>45008.458446354169</c:v>
                </c:pt>
                <c:pt idx="1955">
                  <c:v>45008.500113078706</c:v>
                </c:pt>
                <c:pt idx="1956">
                  <c:v>45008.541779803243</c:v>
                </c:pt>
                <c:pt idx="1957">
                  <c:v>45008.58344652778</c:v>
                </c:pt>
                <c:pt idx="1958">
                  <c:v>45008.625113252318</c:v>
                </c:pt>
                <c:pt idx="1959">
                  <c:v>45008.666779976855</c:v>
                </c:pt>
                <c:pt idx="1960">
                  <c:v>45008.708446701392</c:v>
                </c:pt>
                <c:pt idx="1961">
                  <c:v>45008.750113425929</c:v>
                </c:pt>
                <c:pt idx="1962">
                  <c:v>45008.791780150466</c:v>
                </c:pt>
                <c:pt idx="1963">
                  <c:v>45008.833446875004</c:v>
                </c:pt>
                <c:pt idx="1964">
                  <c:v>45008.875113599534</c:v>
                </c:pt>
                <c:pt idx="1965">
                  <c:v>45008.916780324071</c:v>
                </c:pt>
                <c:pt idx="1966">
                  <c:v>45008.958447048608</c:v>
                </c:pt>
                <c:pt idx="1967">
                  <c:v>45009.000113773145</c:v>
                </c:pt>
                <c:pt idx="1968">
                  <c:v>45009.041780497682</c:v>
                </c:pt>
                <c:pt idx="1969">
                  <c:v>45009.08344722222</c:v>
                </c:pt>
                <c:pt idx="1970">
                  <c:v>45009.125113946757</c:v>
                </c:pt>
                <c:pt idx="1971">
                  <c:v>45009.166780671294</c:v>
                </c:pt>
                <c:pt idx="1972">
                  <c:v>45009.208447395831</c:v>
                </c:pt>
                <c:pt idx="1973">
                  <c:v>45009.250114120368</c:v>
                </c:pt>
                <c:pt idx="1974">
                  <c:v>45009.291780844906</c:v>
                </c:pt>
                <c:pt idx="1975">
                  <c:v>45009.333447569443</c:v>
                </c:pt>
                <c:pt idx="1976">
                  <c:v>45009.37511429398</c:v>
                </c:pt>
                <c:pt idx="1977">
                  <c:v>45009.416781018517</c:v>
                </c:pt>
                <c:pt idx="1978">
                  <c:v>45009.458447743054</c:v>
                </c:pt>
                <c:pt idx="1979">
                  <c:v>45009.500114467592</c:v>
                </c:pt>
                <c:pt idx="1980">
                  <c:v>45009.541781192129</c:v>
                </c:pt>
                <c:pt idx="1981">
                  <c:v>45009.583447916666</c:v>
                </c:pt>
                <c:pt idx="1982">
                  <c:v>45009.625114641203</c:v>
                </c:pt>
                <c:pt idx="1983">
                  <c:v>45009.66678136574</c:v>
                </c:pt>
                <c:pt idx="1984">
                  <c:v>45009.708448090278</c:v>
                </c:pt>
                <c:pt idx="1985">
                  <c:v>45009.750114814815</c:v>
                </c:pt>
                <c:pt idx="1986">
                  <c:v>45009.791781539352</c:v>
                </c:pt>
                <c:pt idx="1987">
                  <c:v>45009.833448263889</c:v>
                </c:pt>
                <c:pt idx="1988">
                  <c:v>45009.875114988427</c:v>
                </c:pt>
                <c:pt idx="1989">
                  <c:v>45009.916781712964</c:v>
                </c:pt>
                <c:pt idx="1990">
                  <c:v>45009.958448437501</c:v>
                </c:pt>
                <c:pt idx="1991">
                  <c:v>45010.000115162038</c:v>
                </c:pt>
                <c:pt idx="1992">
                  <c:v>45010.041781886575</c:v>
                </c:pt>
                <c:pt idx="1993">
                  <c:v>45010.083448611113</c:v>
                </c:pt>
                <c:pt idx="1994">
                  <c:v>45010.12511533565</c:v>
                </c:pt>
                <c:pt idx="1995">
                  <c:v>45010.166782060187</c:v>
                </c:pt>
                <c:pt idx="1996">
                  <c:v>45010.208448784724</c:v>
                </c:pt>
                <c:pt idx="1997">
                  <c:v>45010.250115509261</c:v>
                </c:pt>
                <c:pt idx="1998">
                  <c:v>45010.291782233799</c:v>
                </c:pt>
                <c:pt idx="1999">
                  <c:v>45010.333448958336</c:v>
                </c:pt>
                <c:pt idx="2000">
                  <c:v>45010.375115682873</c:v>
                </c:pt>
                <c:pt idx="2001">
                  <c:v>45010.41678240741</c:v>
                </c:pt>
                <c:pt idx="2002">
                  <c:v>45010.458449131947</c:v>
                </c:pt>
                <c:pt idx="2003">
                  <c:v>45010.500115856485</c:v>
                </c:pt>
                <c:pt idx="2004">
                  <c:v>45010.541782581022</c:v>
                </c:pt>
                <c:pt idx="2005">
                  <c:v>45010.583449305559</c:v>
                </c:pt>
                <c:pt idx="2006">
                  <c:v>45010.625116030089</c:v>
                </c:pt>
                <c:pt idx="2007">
                  <c:v>45010.666782754626</c:v>
                </c:pt>
                <c:pt idx="2008">
                  <c:v>45010.708449479163</c:v>
                </c:pt>
                <c:pt idx="2009">
                  <c:v>45010.750116203701</c:v>
                </c:pt>
                <c:pt idx="2010">
                  <c:v>45010.791782928238</c:v>
                </c:pt>
                <c:pt idx="2011">
                  <c:v>45010.833449652775</c:v>
                </c:pt>
                <c:pt idx="2012">
                  <c:v>45010.875116377312</c:v>
                </c:pt>
                <c:pt idx="2013">
                  <c:v>45010.916783101849</c:v>
                </c:pt>
                <c:pt idx="2014">
                  <c:v>45010.958449826387</c:v>
                </c:pt>
                <c:pt idx="2015">
                  <c:v>45011.000116550924</c:v>
                </c:pt>
                <c:pt idx="2016">
                  <c:v>45011.041783275461</c:v>
                </c:pt>
                <c:pt idx="2017">
                  <c:v>45011.083449999998</c:v>
                </c:pt>
                <c:pt idx="2018">
                  <c:v>45011.125116724535</c:v>
                </c:pt>
                <c:pt idx="2019">
                  <c:v>45011.166783449073</c:v>
                </c:pt>
                <c:pt idx="2020">
                  <c:v>45011.20845017361</c:v>
                </c:pt>
                <c:pt idx="2021">
                  <c:v>45011.250116898147</c:v>
                </c:pt>
                <c:pt idx="2022">
                  <c:v>45011.291783622684</c:v>
                </c:pt>
                <c:pt idx="2023">
                  <c:v>45011.333450347222</c:v>
                </c:pt>
                <c:pt idx="2024">
                  <c:v>45011.375117071759</c:v>
                </c:pt>
                <c:pt idx="2025">
                  <c:v>45011.416783796296</c:v>
                </c:pt>
                <c:pt idx="2026">
                  <c:v>45011.458450520833</c:v>
                </c:pt>
                <c:pt idx="2027">
                  <c:v>45011.50011724537</c:v>
                </c:pt>
                <c:pt idx="2028">
                  <c:v>45011.541783969908</c:v>
                </c:pt>
                <c:pt idx="2029">
                  <c:v>45011.583450694445</c:v>
                </c:pt>
                <c:pt idx="2030">
                  <c:v>45011.625117418982</c:v>
                </c:pt>
                <c:pt idx="2031">
                  <c:v>45011.666784143519</c:v>
                </c:pt>
                <c:pt idx="2032">
                  <c:v>45011.708450868056</c:v>
                </c:pt>
                <c:pt idx="2033">
                  <c:v>45011.750117592594</c:v>
                </c:pt>
                <c:pt idx="2034">
                  <c:v>45011.791784317131</c:v>
                </c:pt>
                <c:pt idx="2035">
                  <c:v>45011.833451041668</c:v>
                </c:pt>
                <c:pt idx="2036">
                  <c:v>45011.875117766205</c:v>
                </c:pt>
                <c:pt idx="2037">
                  <c:v>45011.916784490742</c:v>
                </c:pt>
                <c:pt idx="2038">
                  <c:v>45011.95845121528</c:v>
                </c:pt>
                <c:pt idx="2039">
                  <c:v>45012.000117939817</c:v>
                </c:pt>
                <c:pt idx="2040">
                  <c:v>45012.041784664354</c:v>
                </c:pt>
                <c:pt idx="2041">
                  <c:v>45012.083451388891</c:v>
                </c:pt>
                <c:pt idx="2042">
                  <c:v>45012.125118113428</c:v>
                </c:pt>
                <c:pt idx="2043">
                  <c:v>45012.166784837966</c:v>
                </c:pt>
                <c:pt idx="2044">
                  <c:v>45012.208451562503</c:v>
                </c:pt>
                <c:pt idx="2045">
                  <c:v>45012.25011828704</c:v>
                </c:pt>
                <c:pt idx="2046">
                  <c:v>45012.291785011577</c:v>
                </c:pt>
                <c:pt idx="2047">
                  <c:v>45012.333451736115</c:v>
                </c:pt>
                <c:pt idx="2048">
                  <c:v>45012.375118460652</c:v>
                </c:pt>
                <c:pt idx="2049">
                  <c:v>45012.416785185182</c:v>
                </c:pt>
                <c:pt idx="2050">
                  <c:v>45012.458451909719</c:v>
                </c:pt>
                <c:pt idx="2051">
                  <c:v>45012.500118634256</c:v>
                </c:pt>
                <c:pt idx="2052">
                  <c:v>45012.541785358793</c:v>
                </c:pt>
                <c:pt idx="2053">
                  <c:v>45012.58345208333</c:v>
                </c:pt>
                <c:pt idx="2054">
                  <c:v>45012.625118807868</c:v>
                </c:pt>
                <c:pt idx="2055">
                  <c:v>45012.666785532405</c:v>
                </c:pt>
                <c:pt idx="2056">
                  <c:v>45012.708452256942</c:v>
                </c:pt>
                <c:pt idx="2057">
                  <c:v>45012.750118981479</c:v>
                </c:pt>
                <c:pt idx="2058">
                  <c:v>45012.791785706017</c:v>
                </c:pt>
                <c:pt idx="2059">
                  <c:v>45012.833452430554</c:v>
                </c:pt>
                <c:pt idx="2060">
                  <c:v>45012.875119155091</c:v>
                </c:pt>
                <c:pt idx="2061">
                  <c:v>45012.916785879628</c:v>
                </c:pt>
                <c:pt idx="2062">
                  <c:v>45012.958452604165</c:v>
                </c:pt>
                <c:pt idx="2063">
                  <c:v>45013.000119328703</c:v>
                </c:pt>
                <c:pt idx="2064">
                  <c:v>45013.04178605324</c:v>
                </c:pt>
                <c:pt idx="2065">
                  <c:v>45013.083452777777</c:v>
                </c:pt>
                <c:pt idx="2066">
                  <c:v>45013.125119502314</c:v>
                </c:pt>
                <c:pt idx="2067">
                  <c:v>45013.166786226851</c:v>
                </c:pt>
                <c:pt idx="2068">
                  <c:v>45013.208452951389</c:v>
                </c:pt>
                <c:pt idx="2069">
                  <c:v>45013.250119675926</c:v>
                </c:pt>
                <c:pt idx="2070">
                  <c:v>45013.291786400463</c:v>
                </c:pt>
                <c:pt idx="2071">
                  <c:v>45013.333453125</c:v>
                </c:pt>
                <c:pt idx="2072">
                  <c:v>45013.375119849537</c:v>
                </c:pt>
                <c:pt idx="2073">
                  <c:v>45013.416786574075</c:v>
                </c:pt>
                <c:pt idx="2074">
                  <c:v>45013.458453298612</c:v>
                </c:pt>
                <c:pt idx="2075">
                  <c:v>45013.500120023149</c:v>
                </c:pt>
                <c:pt idx="2076">
                  <c:v>45013.541786747686</c:v>
                </c:pt>
                <c:pt idx="2077">
                  <c:v>45013.583453472223</c:v>
                </c:pt>
                <c:pt idx="2078">
                  <c:v>45013.625120196761</c:v>
                </c:pt>
                <c:pt idx="2079">
                  <c:v>45013.666786921298</c:v>
                </c:pt>
                <c:pt idx="2080">
                  <c:v>45013.708453645835</c:v>
                </c:pt>
                <c:pt idx="2081">
                  <c:v>45013.750120370372</c:v>
                </c:pt>
                <c:pt idx="2082">
                  <c:v>45013.79178709491</c:v>
                </c:pt>
                <c:pt idx="2083">
                  <c:v>45013.833453819447</c:v>
                </c:pt>
                <c:pt idx="2084">
                  <c:v>45013.875120543984</c:v>
                </c:pt>
                <c:pt idx="2085">
                  <c:v>45013.916787268521</c:v>
                </c:pt>
                <c:pt idx="2086">
                  <c:v>45013.958453993058</c:v>
                </c:pt>
                <c:pt idx="2087">
                  <c:v>45014.000120717596</c:v>
                </c:pt>
                <c:pt idx="2088">
                  <c:v>45014.041787442133</c:v>
                </c:pt>
                <c:pt idx="2089">
                  <c:v>45014.08345416667</c:v>
                </c:pt>
                <c:pt idx="2090">
                  <c:v>45014.125120891207</c:v>
                </c:pt>
                <c:pt idx="2091">
                  <c:v>45014.166787615737</c:v>
                </c:pt>
                <c:pt idx="2092">
                  <c:v>45014.208454340274</c:v>
                </c:pt>
                <c:pt idx="2093">
                  <c:v>45014.250121064812</c:v>
                </c:pt>
                <c:pt idx="2094">
                  <c:v>45014.291787789349</c:v>
                </c:pt>
                <c:pt idx="2095">
                  <c:v>45014.333454513886</c:v>
                </c:pt>
                <c:pt idx="2096">
                  <c:v>45014.375121238423</c:v>
                </c:pt>
                <c:pt idx="2097">
                  <c:v>45014.41678796296</c:v>
                </c:pt>
                <c:pt idx="2098">
                  <c:v>45014.458454687498</c:v>
                </c:pt>
                <c:pt idx="2099">
                  <c:v>45014.500121412035</c:v>
                </c:pt>
                <c:pt idx="2100">
                  <c:v>45014.541788136572</c:v>
                </c:pt>
                <c:pt idx="2101">
                  <c:v>45014.583454861109</c:v>
                </c:pt>
                <c:pt idx="2102">
                  <c:v>45014.625121585646</c:v>
                </c:pt>
                <c:pt idx="2103">
                  <c:v>45014.666788310184</c:v>
                </c:pt>
                <c:pt idx="2104">
                  <c:v>45014.708455034721</c:v>
                </c:pt>
                <c:pt idx="2105">
                  <c:v>45014.750121759258</c:v>
                </c:pt>
                <c:pt idx="2106">
                  <c:v>45014.791788483795</c:v>
                </c:pt>
                <c:pt idx="2107">
                  <c:v>45014.833455208332</c:v>
                </c:pt>
                <c:pt idx="2108">
                  <c:v>45014.87512193287</c:v>
                </c:pt>
                <c:pt idx="2109">
                  <c:v>45014.916788657407</c:v>
                </c:pt>
                <c:pt idx="2110">
                  <c:v>45014.958455381944</c:v>
                </c:pt>
                <c:pt idx="2111">
                  <c:v>45015.000122106481</c:v>
                </c:pt>
                <c:pt idx="2112">
                  <c:v>45015.041788831018</c:v>
                </c:pt>
                <c:pt idx="2113">
                  <c:v>45015.083455555556</c:v>
                </c:pt>
                <c:pt idx="2114">
                  <c:v>45015.125122280093</c:v>
                </c:pt>
                <c:pt idx="2115">
                  <c:v>45015.16678900463</c:v>
                </c:pt>
                <c:pt idx="2116">
                  <c:v>45015.208455729167</c:v>
                </c:pt>
                <c:pt idx="2117">
                  <c:v>45015.250122453705</c:v>
                </c:pt>
                <c:pt idx="2118">
                  <c:v>45015.291789178242</c:v>
                </c:pt>
                <c:pt idx="2119">
                  <c:v>45015.333455902779</c:v>
                </c:pt>
                <c:pt idx="2120">
                  <c:v>45015.375122627316</c:v>
                </c:pt>
                <c:pt idx="2121">
                  <c:v>45015.416789351853</c:v>
                </c:pt>
                <c:pt idx="2122">
                  <c:v>45015.458456076391</c:v>
                </c:pt>
                <c:pt idx="2123">
                  <c:v>45015.500122800928</c:v>
                </c:pt>
                <c:pt idx="2124">
                  <c:v>45015.541789525465</c:v>
                </c:pt>
                <c:pt idx="2125">
                  <c:v>45015.583456250002</c:v>
                </c:pt>
                <c:pt idx="2126">
                  <c:v>45015.625122974539</c:v>
                </c:pt>
                <c:pt idx="2127">
                  <c:v>45015.666789699077</c:v>
                </c:pt>
                <c:pt idx="2128">
                  <c:v>45015.708456423614</c:v>
                </c:pt>
                <c:pt idx="2129">
                  <c:v>45015.750123148151</c:v>
                </c:pt>
                <c:pt idx="2130">
                  <c:v>45015.791789872688</c:v>
                </c:pt>
                <c:pt idx="2131">
                  <c:v>45015.833456597225</c:v>
                </c:pt>
                <c:pt idx="2132">
                  <c:v>45015.875123321763</c:v>
                </c:pt>
                <c:pt idx="2133">
                  <c:v>45015.9167900463</c:v>
                </c:pt>
                <c:pt idx="2134">
                  <c:v>45015.95845677083</c:v>
                </c:pt>
                <c:pt idx="2135">
                  <c:v>45016.000123495367</c:v>
                </c:pt>
                <c:pt idx="2136">
                  <c:v>45016.041790219904</c:v>
                </c:pt>
                <c:pt idx="2137">
                  <c:v>45016.083456944441</c:v>
                </c:pt>
                <c:pt idx="2138">
                  <c:v>45016.125123668979</c:v>
                </c:pt>
                <c:pt idx="2139">
                  <c:v>45016.166790393516</c:v>
                </c:pt>
                <c:pt idx="2140">
                  <c:v>45016.208457118053</c:v>
                </c:pt>
                <c:pt idx="2141">
                  <c:v>45016.25012384259</c:v>
                </c:pt>
                <c:pt idx="2142">
                  <c:v>45016.291790567127</c:v>
                </c:pt>
                <c:pt idx="2143">
                  <c:v>45016.333457291665</c:v>
                </c:pt>
                <c:pt idx="2144">
                  <c:v>45016.375124016202</c:v>
                </c:pt>
                <c:pt idx="2145">
                  <c:v>45016.416790740739</c:v>
                </c:pt>
                <c:pt idx="2146">
                  <c:v>45016.458457465276</c:v>
                </c:pt>
                <c:pt idx="2147">
                  <c:v>45016.500124189814</c:v>
                </c:pt>
                <c:pt idx="2148">
                  <c:v>45016.541790914351</c:v>
                </c:pt>
                <c:pt idx="2149">
                  <c:v>45016.583457638888</c:v>
                </c:pt>
                <c:pt idx="2150">
                  <c:v>45016.625124363425</c:v>
                </c:pt>
                <c:pt idx="2151">
                  <c:v>45016.666791087962</c:v>
                </c:pt>
                <c:pt idx="2152">
                  <c:v>45016.7084578125</c:v>
                </c:pt>
                <c:pt idx="2153">
                  <c:v>45016.750124537037</c:v>
                </c:pt>
                <c:pt idx="2154">
                  <c:v>45016.791791261574</c:v>
                </c:pt>
                <c:pt idx="2155">
                  <c:v>45016.833457986111</c:v>
                </c:pt>
                <c:pt idx="2156">
                  <c:v>45016.875124710648</c:v>
                </c:pt>
                <c:pt idx="2157">
                  <c:v>45016.916791435186</c:v>
                </c:pt>
                <c:pt idx="2158">
                  <c:v>45016.958458159723</c:v>
                </c:pt>
                <c:pt idx="2159">
                  <c:v>45017.00012488426</c:v>
                </c:pt>
                <c:pt idx="2160">
                  <c:v>45017.041791608797</c:v>
                </c:pt>
                <c:pt idx="2161">
                  <c:v>45017.083458333334</c:v>
                </c:pt>
                <c:pt idx="2162">
                  <c:v>45017.125125057872</c:v>
                </c:pt>
                <c:pt idx="2163">
                  <c:v>45017.166791782409</c:v>
                </c:pt>
                <c:pt idx="2164">
                  <c:v>45017.208458506946</c:v>
                </c:pt>
                <c:pt idx="2165">
                  <c:v>45017.250125231483</c:v>
                </c:pt>
                <c:pt idx="2166">
                  <c:v>45017.29179195602</c:v>
                </c:pt>
                <c:pt idx="2167">
                  <c:v>45017.333458680558</c:v>
                </c:pt>
                <c:pt idx="2168">
                  <c:v>45017.375125405095</c:v>
                </c:pt>
                <c:pt idx="2169">
                  <c:v>45017.416792129632</c:v>
                </c:pt>
                <c:pt idx="2170">
                  <c:v>45017.458458854169</c:v>
                </c:pt>
                <c:pt idx="2171">
                  <c:v>45017.500125578707</c:v>
                </c:pt>
                <c:pt idx="2172">
                  <c:v>45017.541792303244</c:v>
                </c:pt>
                <c:pt idx="2173">
                  <c:v>45017.583459027781</c:v>
                </c:pt>
                <c:pt idx="2174">
                  <c:v>45017.625125752318</c:v>
                </c:pt>
                <c:pt idx="2175">
                  <c:v>45017.666792476855</c:v>
                </c:pt>
                <c:pt idx="2176">
                  <c:v>45017.708459201385</c:v>
                </c:pt>
                <c:pt idx="2177">
                  <c:v>45017.750125925922</c:v>
                </c:pt>
                <c:pt idx="2178">
                  <c:v>45017.79179265046</c:v>
                </c:pt>
                <c:pt idx="2179">
                  <c:v>45017.833459374997</c:v>
                </c:pt>
                <c:pt idx="2180">
                  <c:v>45017.875126099534</c:v>
                </c:pt>
                <c:pt idx="2181">
                  <c:v>45017.916792824071</c:v>
                </c:pt>
                <c:pt idx="2182">
                  <c:v>45017.958459548609</c:v>
                </c:pt>
                <c:pt idx="2183">
                  <c:v>45018.000126273146</c:v>
                </c:pt>
                <c:pt idx="2184">
                  <c:v>45018.041792997683</c:v>
                </c:pt>
                <c:pt idx="2185">
                  <c:v>45018.08345972222</c:v>
                </c:pt>
                <c:pt idx="2186">
                  <c:v>45018.125126446757</c:v>
                </c:pt>
                <c:pt idx="2187">
                  <c:v>45018.166793171295</c:v>
                </c:pt>
                <c:pt idx="2188">
                  <c:v>45018.208459895832</c:v>
                </c:pt>
                <c:pt idx="2189">
                  <c:v>45018.250126620369</c:v>
                </c:pt>
                <c:pt idx="2190">
                  <c:v>45018.291793344906</c:v>
                </c:pt>
                <c:pt idx="2191">
                  <c:v>45018.333460069443</c:v>
                </c:pt>
                <c:pt idx="2192">
                  <c:v>45018.375126793981</c:v>
                </c:pt>
                <c:pt idx="2193">
                  <c:v>45018.416793518518</c:v>
                </c:pt>
                <c:pt idx="2194">
                  <c:v>45018.458460243055</c:v>
                </c:pt>
                <c:pt idx="2195">
                  <c:v>45018.500126967592</c:v>
                </c:pt>
                <c:pt idx="2196">
                  <c:v>45018.541793692129</c:v>
                </c:pt>
                <c:pt idx="2197">
                  <c:v>45018.583460416667</c:v>
                </c:pt>
                <c:pt idx="2198">
                  <c:v>45018.625127141204</c:v>
                </c:pt>
                <c:pt idx="2199">
                  <c:v>45018.666793865741</c:v>
                </c:pt>
                <c:pt idx="2200">
                  <c:v>45018.708460590278</c:v>
                </c:pt>
                <c:pt idx="2201">
                  <c:v>45018.750127314815</c:v>
                </c:pt>
                <c:pt idx="2202">
                  <c:v>45018.791794039353</c:v>
                </c:pt>
                <c:pt idx="2203">
                  <c:v>45018.83346076389</c:v>
                </c:pt>
                <c:pt idx="2204">
                  <c:v>45018.875127488427</c:v>
                </c:pt>
                <c:pt idx="2205">
                  <c:v>45018.916794212964</c:v>
                </c:pt>
                <c:pt idx="2206">
                  <c:v>45018.958460937502</c:v>
                </c:pt>
                <c:pt idx="2207">
                  <c:v>45019.000127662039</c:v>
                </c:pt>
                <c:pt idx="2208">
                  <c:v>45019.041794386576</c:v>
                </c:pt>
                <c:pt idx="2209">
                  <c:v>45019.083461111113</c:v>
                </c:pt>
                <c:pt idx="2210">
                  <c:v>45019.12512783565</c:v>
                </c:pt>
                <c:pt idx="2211">
                  <c:v>45019.166794560188</c:v>
                </c:pt>
                <c:pt idx="2212">
                  <c:v>45019.208461284725</c:v>
                </c:pt>
                <c:pt idx="2213">
                  <c:v>45019.250128009262</c:v>
                </c:pt>
                <c:pt idx="2214">
                  <c:v>45019.291794733799</c:v>
                </c:pt>
                <c:pt idx="2215">
                  <c:v>45019.333461458336</c:v>
                </c:pt>
                <c:pt idx="2216">
                  <c:v>45019.375128182874</c:v>
                </c:pt>
                <c:pt idx="2217">
                  <c:v>45019.416794907411</c:v>
                </c:pt>
                <c:pt idx="2218">
                  <c:v>45019.458461631948</c:v>
                </c:pt>
                <c:pt idx="2219">
                  <c:v>45019.500128356478</c:v>
                </c:pt>
                <c:pt idx="2220">
                  <c:v>45019.541795081015</c:v>
                </c:pt>
                <c:pt idx="2221">
                  <c:v>45019.583461805552</c:v>
                </c:pt>
                <c:pt idx="2222">
                  <c:v>45019.62512853009</c:v>
                </c:pt>
                <c:pt idx="2223">
                  <c:v>45019.666795254627</c:v>
                </c:pt>
                <c:pt idx="2224">
                  <c:v>45019.708461979164</c:v>
                </c:pt>
                <c:pt idx="2225">
                  <c:v>45019.750128703701</c:v>
                </c:pt>
                <c:pt idx="2226">
                  <c:v>45019.791795428238</c:v>
                </c:pt>
                <c:pt idx="2227">
                  <c:v>45019.833462152776</c:v>
                </c:pt>
                <c:pt idx="2228">
                  <c:v>45019.875128877313</c:v>
                </c:pt>
                <c:pt idx="2229">
                  <c:v>45019.91679560185</c:v>
                </c:pt>
                <c:pt idx="2230">
                  <c:v>45019.958462326387</c:v>
                </c:pt>
                <c:pt idx="2231">
                  <c:v>45020.000129050924</c:v>
                </c:pt>
                <c:pt idx="2232">
                  <c:v>45020.041795775462</c:v>
                </c:pt>
                <c:pt idx="2233">
                  <c:v>45020.083462499999</c:v>
                </c:pt>
                <c:pt idx="2234">
                  <c:v>45020.125129224536</c:v>
                </c:pt>
                <c:pt idx="2235">
                  <c:v>45020.166795949073</c:v>
                </c:pt>
                <c:pt idx="2236">
                  <c:v>45020.20846267361</c:v>
                </c:pt>
                <c:pt idx="2237">
                  <c:v>45020.250129398148</c:v>
                </c:pt>
                <c:pt idx="2238">
                  <c:v>45020.291796122685</c:v>
                </c:pt>
                <c:pt idx="2239">
                  <c:v>45020.333462847222</c:v>
                </c:pt>
                <c:pt idx="2240">
                  <c:v>45020.375129571759</c:v>
                </c:pt>
                <c:pt idx="2241">
                  <c:v>45020.416796296297</c:v>
                </c:pt>
                <c:pt idx="2242">
                  <c:v>45020.458463020834</c:v>
                </c:pt>
                <c:pt idx="2243">
                  <c:v>45020.500129745371</c:v>
                </c:pt>
                <c:pt idx="2244">
                  <c:v>45020.541796469908</c:v>
                </c:pt>
                <c:pt idx="2245">
                  <c:v>45020.583463194445</c:v>
                </c:pt>
                <c:pt idx="2246">
                  <c:v>45020.625129918983</c:v>
                </c:pt>
                <c:pt idx="2247">
                  <c:v>45020.66679664352</c:v>
                </c:pt>
                <c:pt idx="2248">
                  <c:v>45020.708463368057</c:v>
                </c:pt>
                <c:pt idx="2249">
                  <c:v>45020.750130092594</c:v>
                </c:pt>
                <c:pt idx="2250">
                  <c:v>45020.791796817131</c:v>
                </c:pt>
                <c:pt idx="2251">
                  <c:v>45020.833463541669</c:v>
                </c:pt>
                <c:pt idx="2252">
                  <c:v>45020.875130266206</c:v>
                </c:pt>
                <c:pt idx="2253">
                  <c:v>45020.916796990743</c:v>
                </c:pt>
                <c:pt idx="2254">
                  <c:v>45020.95846371528</c:v>
                </c:pt>
                <c:pt idx="2255">
                  <c:v>45021.000130439817</c:v>
                </c:pt>
                <c:pt idx="2256">
                  <c:v>45021.041797164355</c:v>
                </c:pt>
                <c:pt idx="2257">
                  <c:v>45021.083463888892</c:v>
                </c:pt>
                <c:pt idx="2258">
                  <c:v>45021.125130613429</c:v>
                </c:pt>
                <c:pt idx="2259">
                  <c:v>45021.166797337966</c:v>
                </c:pt>
                <c:pt idx="2260">
                  <c:v>45021.208464062503</c:v>
                </c:pt>
                <c:pt idx="2261">
                  <c:v>45021.250130787033</c:v>
                </c:pt>
                <c:pt idx="2262">
                  <c:v>45021.291797511571</c:v>
                </c:pt>
                <c:pt idx="2263">
                  <c:v>45021.333464236108</c:v>
                </c:pt>
                <c:pt idx="2264">
                  <c:v>45021.375130960645</c:v>
                </c:pt>
                <c:pt idx="2265">
                  <c:v>45021.416797685182</c:v>
                </c:pt>
                <c:pt idx="2266">
                  <c:v>45021.458464409719</c:v>
                </c:pt>
                <c:pt idx="2267">
                  <c:v>45021.500131134257</c:v>
                </c:pt>
                <c:pt idx="2268">
                  <c:v>45021.541797858794</c:v>
                </c:pt>
                <c:pt idx="2269">
                  <c:v>45021.583464583331</c:v>
                </c:pt>
                <c:pt idx="2270">
                  <c:v>45021.625131307868</c:v>
                </c:pt>
                <c:pt idx="2271">
                  <c:v>45021.666798032405</c:v>
                </c:pt>
                <c:pt idx="2272">
                  <c:v>45021.708464756943</c:v>
                </c:pt>
                <c:pt idx="2273">
                  <c:v>45021.75013148148</c:v>
                </c:pt>
                <c:pt idx="2274">
                  <c:v>45021.791798206017</c:v>
                </c:pt>
                <c:pt idx="2275">
                  <c:v>45021.833464930554</c:v>
                </c:pt>
                <c:pt idx="2276">
                  <c:v>45021.875131655092</c:v>
                </c:pt>
                <c:pt idx="2277">
                  <c:v>45021.916798379629</c:v>
                </c:pt>
                <c:pt idx="2278">
                  <c:v>45021.958465104166</c:v>
                </c:pt>
                <c:pt idx="2279">
                  <c:v>45022.000131828703</c:v>
                </c:pt>
                <c:pt idx="2280">
                  <c:v>45022.04179855324</c:v>
                </c:pt>
                <c:pt idx="2281">
                  <c:v>45022.083465277778</c:v>
                </c:pt>
                <c:pt idx="2282">
                  <c:v>45022.125132002315</c:v>
                </c:pt>
                <c:pt idx="2283">
                  <c:v>45022.166798726852</c:v>
                </c:pt>
                <c:pt idx="2284">
                  <c:v>45022.208465451389</c:v>
                </c:pt>
                <c:pt idx="2285">
                  <c:v>45022.250132175926</c:v>
                </c:pt>
                <c:pt idx="2286">
                  <c:v>45022.291798900464</c:v>
                </c:pt>
                <c:pt idx="2287">
                  <c:v>45022.333465625001</c:v>
                </c:pt>
                <c:pt idx="2288">
                  <c:v>45022.375132349538</c:v>
                </c:pt>
                <c:pt idx="2289">
                  <c:v>45022.416799074075</c:v>
                </c:pt>
                <c:pt idx="2290">
                  <c:v>45022.458465798612</c:v>
                </c:pt>
                <c:pt idx="2291">
                  <c:v>45022.50013252315</c:v>
                </c:pt>
                <c:pt idx="2292">
                  <c:v>45022.541799247687</c:v>
                </c:pt>
                <c:pt idx="2293">
                  <c:v>45022.583465972224</c:v>
                </c:pt>
                <c:pt idx="2294">
                  <c:v>45022.625132696761</c:v>
                </c:pt>
                <c:pt idx="2295">
                  <c:v>45022.666799421298</c:v>
                </c:pt>
                <c:pt idx="2296">
                  <c:v>45022.708466145836</c:v>
                </c:pt>
                <c:pt idx="2297">
                  <c:v>45022.750132870373</c:v>
                </c:pt>
                <c:pt idx="2298">
                  <c:v>45022.79179959491</c:v>
                </c:pt>
                <c:pt idx="2299">
                  <c:v>45022.833466319447</c:v>
                </c:pt>
                <c:pt idx="2300">
                  <c:v>45022.875133043985</c:v>
                </c:pt>
                <c:pt idx="2301">
                  <c:v>45022.916799768522</c:v>
                </c:pt>
                <c:pt idx="2302">
                  <c:v>45022.958466493059</c:v>
                </c:pt>
                <c:pt idx="2303">
                  <c:v>45023.000133217596</c:v>
                </c:pt>
                <c:pt idx="2304">
                  <c:v>45023.041799942126</c:v>
                </c:pt>
                <c:pt idx="2305">
                  <c:v>45023.083466666663</c:v>
                </c:pt>
                <c:pt idx="2306">
                  <c:v>45023.125133391201</c:v>
                </c:pt>
                <c:pt idx="2307">
                  <c:v>45023.166800115738</c:v>
                </c:pt>
                <c:pt idx="2308">
                  <c:v>45023.208466840275</c:v>
                </c:pt>
                <c:pt idx="2309">
                  <c:v>45023.250133564812</c:v>
                </c:pt>
                <c:pt idx="2310">
                  <c:v>45023.291800289349</c:v>
                </c:pt>
                <c:pt idx="2311">
                  <c:v>45023.333467013887</c:v>
                </c:pt>
                <c:pt idx="2312">
                  <c:v>45023.375133738424</c:v>
                </c:pt>
                <c:pt idx="2313">
                  <c:v>45023.416800462961</c:v>
                </c:pt>
                <c:pt idx="2314">
                  <c:v>45023.458467187498</c:v>
                </c:pt>
                <c:pt idx="2315">
                  <c:v>45023.500133912035</c:v>
                </c:pt>
                <c:pt idx="2316">
                  <c:v>45023.541800636573</c:v>
                </c:pt>
                <c:pt idx="2317">
                  <c:v>45023.58346736111</c:v>
                </c:pt>
                <c:pt idx="2318">
                  <c:v>45023.625134085647</c:v>
                </c:pt>
                <c:pt idx="2319">
                  <c:v>45023.666800810184</c:v>
                </c:pt>
                <c:pt idx="2320">
                  <c:v>45023.708467534721</c:v>
                </c:pt>
                <c:pt idx="2321">
                  <c:v>45023.750134259259</c:v>
                </c:pt>
                <c:pt idx="2322">
                  <c:v>45023.791800983796</c:v>
                </c:pt>
                <c:pt idx="2323">
                  <c:v>45023.833467708333</c:v>
                </c:pt>
                <c:pt idx="2324">
                  <c:v>45023.87513443287</c:v>
                </c:pt>
                <c:pt idx="2325">
                  <c:v>45023.916801157407</c:v>
                </c:pt>
                <c:pt idx="2326">
                  <c:v>45023.958467881945</c:v>
                </c:pt>
                <c:pt idx="2327">
                  <c:v>45024.000134606482</c:v>
                </c:pt>
                <c:pt idx="2328">
                  <c:v>45024.041801331019</c:v>
                </c:pt>
                <c:pt idx="2329">
                  <c:v>45024.083468055556</c:v>
                </c:pt>
                <c:pt idx="2330">
                  <c:v>45024.125134780094</c:v>
                </c:pt>
                <c:pt idx="2331">
                  <c:v>45024.166801504631</c:v>
                </c:pt>
                <c:pt idx="2332">
                  <c:v>45024.208468229168</c:v>
                </c:pt>
                <c:pt idx="2333">
                  <c:v>45024.250134953705</c:v>
                </c:pt>
                <c:pt idx="2334">
                  <c:v>45024.291801678242</c:v>
                </c:pt>
                <c:pt idx="2335">
                  <c:v>45024.33346840278</c:v>
                </c:pt>
                <c:pt idx="2336">
                  <c:v>45024.375135127317</c:v>
                </c:pt>
                <c:pt idx="2337">
                  <c:v>45024.416801851854</c:v>
                </c:pt>
                <c:pt idx="2338">
                  <c:v>45024.458468576391</c:v>
                </c:pt>
                <c:pt idx="2339">
                  <c:v>45024.500135300928</c:v>
                </c:pt>
                <c:pt idx="2340">
                  <c:v>45024.541802025466</c:v>
                </c:pt>
                <c:pt idx="2341">
                  <c:v>45024.583468750003</c:v>
                </c:pt>
                <c:pt idx="2342">
                  <c:v>45024.62513547454</c:v>
                </c:pt>
                <c:pt idx="2343">
                  <c:v>45024.666802199077</c:v>
                </c:pt>
                <c:pt idx="2344">
                  <c:v>45024.708468923614</c:v>
                </c:pt>
                <c:pt idx="2345">
                  <c:v>45024.750135648152</c:v>
                </c:pt>
                <c:pt idx="2346">
                  <c:v>45024.791802372682</c:v>
                </c:pt>
                <c:pt idx="2347">
                  <c:v>45024.833469097219</c:v>
                </c:pt>
                <c:pt idx="2348">
                  <c:v>45024.875135821756</c:v>
                </c:pt>
                <c:pt idx="2349">
                  <c:v>45024.916802546293</c:v>
                </c:pt>
                <c:pt idx="2350">
                  <c:v>45024.95846927083</c:v>
                </c:pt>
                <c:pt idx="2351">
                  <c:v>45025.000135995368</c:v>
                </c:pt>
                <c:pt idx="2352">
                  <c:v>45025.041802719905</c:v>
                </c:pt>
                <c:pt idx="2353">
                  <c:v>45025.083469444442</c:v>
                </c:pt>
                <c:pt idx="2354">
                  <c:v>45025.125136168979</c:v>
                </c:pt>
                <c:pt idx="2355">
                  <c:v>45025.166802893516</c:v>
                </c:pt>
                <c:pt idx="2356">
                  <c:v>45025.208469618054</c:v>
                </c:pt>
                <c:pt idx="2357">
                  <c:v>45025.250136342591</c:v>
                </c:pt>
                <c:pt idx="2358">
                  <c:v>45025.291803067128</c:v>
                </c:pt>
                <c:pt idx="2359">
                  <c:v>45025.333469791665</c:v>
                </c:pt>
                <c:pt idx="2360">
                  <c:v>45025.375136516202</c:v>
                </c:pt>
                <c:pt idx="2361">
                  <c:v>45025.41680324074</c:v>
                </c:pt>
                <c:pt idx="2362">
                  <c:v>45025.458469965277</c:v>
                </c:pt>
                <c:pt idx="2363">
                  <c:v>45025.500136689814</c:v>
                </c:pt>
                <c:pt idx="2364">
                  <c:v>45025.541803414351</c:v>
                </c:pt>
                <c:pt idx="2365">
                  <c:v>45025.583470138889</c:v>
                </c:pt>
                <c:pt idx="2366">
                  <c:v>45025.625136863426</c:v>
                </c:pt>
                <c:pt idx="2367">
                  <c:v>45025.666803587963</c:v>
                </c:pt>
                <c:pt idx="2368">
                  <c:v>45025.7084703125</c:v>
                </c:pt>
                <c:pt idx="2369">
                  <c:v>45025.750137037037</c:v>
                </c:pt>
                <c:pt idx="2370">
                  <c:v>45025.791803761575</c:v>
                </c:pt>
                <c:pt idx="2371">
                  <c:v>45025.833470486112</c:v>
                </c:pt>
                <c:pt idx="2372">
                  <c:v>45025.875137210649</c:v>
                </c:pt>
                <c:pt idx="2373">
                  <c:v>45025.916803935186</c:v>
                </c:pt>
                <c:pt idx="2374">
                  <c:v>45025.958470659723</c:v>
                </c:pt>
                <c:pt idx="2375">
                  <c:v>45026.000137384261</c:v>
                </c:pt>
                <c:pt idx="2376">
                  <c:v>45026.041804108798</c:v>
                </c:pt>
                <c:pt idx="2377">
                  <c:v>45026.083470833335</c:v>
                </c:pt>
                <c:pt idx="2378">
                  <c:v>45026.125137557872</c:v>
                </c:pt>
                <c:pt idx="2379">
                  <c:v>45026.166804282409</c:v>
                </c:pt>
                <c:pt idx="2380">
                  <c:v>45026.208471006947</c:v>
                </c:pt>
                <c:pt idx="2381">
                  <c:v>45026.250137731484</c:v>
                </c:pt>
                <c:pt idx="2382">
                  <c:v>45026.291804456021</c:v>
                </c:pt>
                <c:pt idx="2383">
                  <c:v>45026.333471180558</c:v>
                </c:pt>
                <c:pt idx="2384">
                  <c:v>45026.375137905095</c:v>
                </c:pt>
                <c:pt idx="2385">
                  <c:v>45026.416804629633</c:v>
                </c:pt>
                <c:pt idx="2386">
                  <c:v>45026.45847135417</c:v>
                </c:pt>
                <c:pt idx="2387">
                  <c:v>45026.500138078707</c:v>
                </c:pt>
                <c:pt idx="2388">
                  <c:v>45026.541804803244</c:v>
                </c:pt>
                <c:pt idx="2389">
                  <c:v>45026.583471527774</c:v>
                </c:pt>
                <c:pt idx="2390">
                  <c:v>45026.625138252311</c:v>
                </c:pt>
                <c:pt idx="2391">
                  <c:v>45026.666804976849</c:v>
                </c:pt>
                <c:pt idx="2392">
                  <c:v>45026.708471701386</c:v>
                </c:pt>
                <c:pt idx="2393">
                  <c:v>45026.750138425923</c:v>
                </c:pt>
                <c:pt idx="2394">
                  <c:v>45026.79180515046</c:v>
                </c:pt>
                <c:pt idx="2395">
                  <c:v>45026.833471874997</c:v>
                </c:pt>
                <c:pt idx="2396">
                  <c:v>45026.875138599535</c:v>
                </c:pt>
                <c:pt idx="2397">
                  <c:v>45026.916805324072</c:v>
                </c:pt>
                <c:pt idx="2398">
                  <c:v>45026.958472048609</c:v>
                </c:pt>
                <c:pt idx="2399">
                  <c:v>45027.000138773146</c:v>
                </c:pt>
                <c:pt idx="2400">
                  <c:v>45027.041805497684</c:v>
                </c:pt>
                <c:pt idx="2401">
                  <c:v>45027.083472222221</c:v>
                </c:pt>
                <c:pt idx="2402">
                  <c:v>45027.125138946758</c:v>
                </c:pt>
                <c:pt idx="2403">
                  <c:v>45027.166805671295</c:v>
                </c:pt>
                <c:pt idx="2404">
                  <c:v>45027.208472395832</c:v>
                </c:pt>
                <c:pt idx="2405">
                  <c:v>45027.25013912037</c:v>
                </c:pt>
                <c:pt idx="2406">
                  <c:v>45027.291805844907</c:v>
                </c:pt>
                <c:pt idx="2407">
                  <c:v>45027.333472569444</c:v>
                </c:pt>
                <c:pt idx="2408">
                  <c:v>45027.375139293981</c:v>
                </c:pt>
                <c:pt idx="2409">
                  <c:v>45027.416806018518</c:v>
                </c:pt>
                <c:pt idx="2410">
                  <c:v>45027.458472743056</c:v>
                </c:pt>
                <c:pt idx="2411">
                  <c:v>45027.500139467593</c:v>
                </c:pt>
                <c:pt idx="2412">
                  <c:v>45027.54180619213</c:v>
                </c:pt>
                <c:pt idx="2413">
                  <c:v>45027.583472916667</c:v>
                </c:pt>
                <c:pt idx="2414">
                  <c:v>45027.625139641204</c:v>
                </c:pt>
                <c:pt idx="2415">
                  <c:v>45027.666806365742</c:v>
                </c:pt>
                <c:pt idx="2416">
                  <c:v>45027.708473090279</c:v>
                </c:pt>
                <c:pt idx="2417">
                  <c:v>45027.750139814816</c:v>
                </c:pt>
                <c:pt idx="2418">
                  <c:v>45027.791806539353</c:v>
                </c:pt>
                <c:pt idx="2419">
                  <c:v>45027.83347326389</c:v>
                </c:pt>
                <c:pt idx="2420">
                  <c:v>45027.875139988428</c:v>
                </c:pt>
                <c:pt idx="2421">
                  <c:v>45027.916806712965</c:v>
                </c:pt>
                <c:pt idx="2422">
                  <c:v>45027.958473437502</c:v>
                </c:pt>
                <c:pt idx="2423">
                  <c:v>45028.000140162039</c:v>
                </c:pt>
                <c:pt idx="2424">
                  <c:v>45028.041806886577</c:v>
                </c:pt>
                <c:pt idx="2425">
                  <c:v>45028.083473611114</c:v>
                </c:pt>
                <c:pt idx="2426">
                  <c:v>45028.125140335651</c:v>
                </c:pt>
                <c:pt idx="2427">
                  <c:v>45028.166807060188</c:v>
                </c:pt>
                <c:pt idx="2428">
                  <c:v>45028.208473784725</c:v>
                </c:pt>
                <c:pt idx="2429">
                  <c:v>45028.250140509263</c:v>
                </c:pt>
                <c:pt idx="2430">
                  <c:v>45028.2918072338</c:v>
                </c:pt>
                <c:pt idx="2431">
                  <c:v>45028.33347395833</c:v>
                </c:pt>
                <c:pt idx="2432">
                  <c:v>45028.375140682867</c:v>
                </c:pt>
                <c:pt idx="2433">
                  <c:v>45028.416807407404</c:v>
                </c:pt>
                <c:pt idx="2434">
                  <c:v>45028.458474131941</c:v>
                </c:pt>
                <c:pt idx="2435">
                  <c:v>45028.500140856479</c:v>
                </c:pt>
                <c:pt idx="2436">
                  <c:v>45028.541807581016</c:v>
                </c:pt>
                <c:pt idx="2437">
                  <c:v>45028.583474305553</c:v>
                </c:pt>
                <c:pt idx="2438">
                  <c:v>45028.62514103009</c:v>
                </c:pt>
                <c:pt idx="2439">
                  <c:v>45028.666807754627</c:v>
                </c:pt>
                <c:pt idx="2440">
                  <c:v>45028.708474479165</c:v>
                </c:pt>
                <c:pt idx="2441">
                  <c:v>45028.750141203702</c:v>
                </c:pt>
                <c:pt idx="2442">
                  <c:v>45028.791807928239</c:v>
                </c:pt>
                <c:pt idx="2443">
                  <c:v>45028.833474652776</c:v>
                </c:pt>
                <c:pt idx="2444">
                  <c:v>45028.875141377313</c:v>
                </c:pt>
                <c:pt idx="2445">
                  <c:v>45028.916808101851</c:v>
                </c:pt>
                <c:pt idx="2446">
                  <c:v>45028.958474826388</c:v>
                </c:pt>
                <c:pt idx="2447">
                  <c:v>45029.000141550925</c:v>
                </c:pt>
                <c:pt idx="2448">
                  <c:v>45029.041808275462</c:v>
                </c:pt>
                <c:pt idx="2449">
                  <c:v>45029.083474999999</c:v>
                </c:pt>
                <c:pt idx="2450">
                  <c:v>45029.125141724537</c:v>
                </c:pt>
                <c:pt idx="2451">
                  <c:v>45029.166808449074</c:v>
                </c:pt>
                <c:pt idx="2452">
                  <c:v>45029.208475173611</c:v>
                </c:pt>
                <c:pt idx="2453">
                  <c:v>45029.250141898148</c:v>
                </c:pt>
                <c:pt idx="2454">
                  <c:v>45029.291808622685</c:v>
                </c:pt>
                <c:pt idx="2455">
                  <c:v>45029.333475347223</c:v>
                </c:pt>
                <c:pt idx="2456">
                  <c:v>45029.37514207176</c:v>
                </c:pt>
                <c:pt idx="2457">
                  <c:v>45029.416808796297</c:v>
                </c:pt>
                <c:pt idx="2458">
                  <c:v>45029.458475520834</c:v>
                </c:pt>
                <c:pt idx="2459">
                  <c:v>45029.500142245372</c:v>
                </c:pt>
                <c:pt idx="2460">
                  <c:v>45029.541808969909</c:v>
                </c:pt>
                <c:pt idx="2461">
                  <c:v>45029.583475694446</c:v>
                </c:pt>
                <c:pt idx="2462">
                  <c:v>45029.625142418983</c:v>
                </c:pt>
                <c:pt idx="2463">
                  <c:v>45029.66680914352</c:v>
                </c:pt>
                <c:pt idx="2464">
                  <c:v>45029.708475868058</c:v>
                </c:pt>
                <c:pt idx="2465">
                  <c:v>45029.750142592595</c:v>
                </c:pt>
                <c:pt idx="2466">
                  <c:v>45029.791809317132</c:v>
                </c:pt>
                <c:pt idx="2467">
                  <c:v>45029.833476041669</c:v>
                </c:pt>
                <c:pt idx="2468">
                  <c:v>45029.875142766206</c:v>
                </c:pt>
                <c:pt idx="2469">
                  <c:v>45029.916809490744</c:v>
                </c:pt>
                <c:pt idx="2470">
                  <c:v>45029.958476215281</c:v>
                </c:pt>
                <c:pt idx="2471">
                  <c:v>45030.000142939818</c:v>
                </c:pt>
                <c:pt idx="2472">
                  <c:v>45030.041809664355</c:v>
                </c:pt>
                <c:pt idx="2473">
                  <c:v>45030.083476388892</c:v>
                </c:pt>
                <c:pt idx="2474">
                  <c:v>45030.125143113422</c:v>
                </c:pt>
                <c:pt idx="2475">
                  <c:v>45030.16680983796</c:v>
                </c:pt>
                <c:pt idx="2476">
                  <c:v>45030.208476562497</c:v>
                </c:pt>
                <c:pt idx="2477">
                  <c:v>45030.250143287034</c:v>
                </c:pt>
                <c:pt idx="2478">
                  <c:v>45030.291810011571</c:v>
                </c:pt>
                <c:pt idx="2479">
                  <c:v>45030.333476736108</c:v>
                </c:pt>
                <c:pt idx="2480">
                  <c:v>45030.375143460646</c:v>
                </c:pt>
                <c:pt idx="2481">
                  <c:v>45030.416810185183</c:v>
                </c:pt>
                <c:pt idx="2482">
                  <c:v>45030.45847690972</c:v>
                </c:pt>
                <c:pt idx="2483">
                  <c:v>45030.500143634257</c:v>
                </c:pt>
                <c:pt idx="2484">
                  <c:v>45030.541810358794</c:v>
                </c:pt>
                <c:pt idx="2485">
                  <c:v>45030.583477083332</c:v>
                </c:pt>
                <c:pt idx="2486">
                  <c:v>45030.625143807869</c:v>
                </c:pt>
                <c:pt idx="2487">
                  <c:v>45030.666810532406</c:v>
                </c:pt>
                <c:pt idx="2488">
                  <c:v>45030.708477256943</c:v>
                </c:pt>
                <c:pt idx="2489">
                  <c:v>45030.750143981481</c:v>
                </c:pt>
                <c:pt idx="2490">
                  <c:v>45030.791810706018</c:v>
                </c:pt>
                <c:pt idx="2491">
                  <c:v>45030.833477430555</c:v>
                </c:pt>
                <c:pt idx="2492">
                  <c:v>45030.875144155092</c:v>
                </c:pt>
                <c:pt idx="2493">
                  <c:v>45030.916810879629</c:v>
                </c:pt>
                <c:pt idx="2494">
                  <c:v>45030.958477604167</c:v>
                </c:pt>
                <c:pt idx="2495">
                  <c:v>45031.000144328704</c:v>
                </c:pt>
                <c:pt idx="2496">
                  <c:v>45031.041811053241</c:v>
                </c:pt>
                <c:pt idx="2497">
                  <c:v>45031.083477777778</c:v>
                </c:pt>
                <c:pt idx="2498">
                  <c:v>45031.125144502315</c:v>
                </c:pt>
                <c:pt idx="2499">
                  <c:v>45031.166811226853</c:v>
                </c:pt>
                <c:pt idx="2500">
                  <c:v>45031.20847795139</c:v>
                </c:pt>
                <c:pt idx="2501">
                  <c:v>45031.250144675927</c:v>
                </c:pt>
                <c:pt idx="2502">
                  <c:v>45031.291811400464</c:v>
                </c:pt>
                <c:pt idx="2503">
                  <c:v>45031.333478125001</c:v>
                </c:pt>
                <c:pt idx="2504">
                  <c:v>45031.375144849539</c:v>
                </c:pt>
                <c:pt idx="2505">
                  <c:v>45031.416811574076</c:v>
                </c:pt>
                <c:pt idx="2506">
                  <c:v>45031.458478298613</c:v>
                </c:pt>
                <c:pt idx="2507">
                  <c:v>45031.50014502315</c:v>
                </c:pt>
                <c:pt idx="2508">
                  <c:v>45031.541811747687</c:v>
                </c:pt>
                <c:pt idx="2509">
                  <c:v>45031.583478472225</c:v>
                </c:pt>
                <c:pt idx="2510">
                  <c:v>45031.625145196762</c:v>
                </c:pt>
                <c:pt idx="2511">
                  <c:v>45031.666811921299</c:v>
                </c:pt>
                <c:pt idx="2512">
                  <c:v>45031.708478645836</c:v>
                </c:pt>
                <c:pt idx="2513">
                  <c:v>45031.750145370374</c:v>
                </c:pt>
                <c:pt idx="2514">
                  <c:v>45031.791812094911</c:v>
                </c:pt>
                <c:pt idx="2515">
                  <c:v>45031.833478819448</c:v>
                </c:pt>
                <c:pt idx="2516">
                  <c:v>45031.875145543978</c:v>
                </c:pt>
                <c:pt idx="2517">
                  <c:v>45031.916812268515</c:v>
                </c:pt>
                <c:pt idx="2518">
                  <c:v>45031.958478993052</c:v>
                </c:pt>
                <c:pt idx="2519">
                  <c:v>45032.000145717589</c:v>
                </c:pt>
                <c:pt idx="2520">
                  <c:v>45032.041812442127</c:v>
                </c:pt>
                <c:pt idx="2521">
                  <c:v>45032.083479166664</c:v>
                </c:pt>
                <c:pt idx="2522">
                  <c:v>45032.125145891201</c:v>
                </c:pt>
                <c:pt idx="2523">
                  <c:v>45032.166812615738</c:v>
                </c:pt>
                <c:pt idx="2524">
                  <c:v>45032.208479340276</c:v>
                </c:pt>
                <c:pt idx="2525">
                  <c:v>45032.250146064813</c:v>
                </c:pt>
                <c:pt idx="2526">
                  <c:v>45032.29181278935</c:v>
                </c:pt>
                <c:pt idx="2527">
                  <c:v>45032.333479513887</c:v>
                </c:pt>
                <c:pt idx="2528">
                  <c:v>45032.375146238424</c:v>
                </c:pt>
                <c:pt idx="2529">
                  <c:v>45032.416812962962</c:v>
                </c:pt>
                <c:pt idx="2530">
                  <c:v>45032.458479687499</c:v>
                </c:pt>
                <c:pt idx="2531">
                  <c:v>45032.500146412036</c:v>
                </c:pt>
                <c:pt idx="2532">
                  <c:v>45032.541813136573</c:v>
                </c:pt>
                <c:pt idx="2533">
                  <c:v>45032.58347986111</c:v>
                </c:pt>
                <c:pt idx="2534">
                  <c:v>45032.625146585648</c:v>
                </c:pt>
                <c:pt idx="2535">
                  <c:v>45032.666813310185</c:v>
                </c:pt>
                <c:pt idx="2536">
                  <c:v>45032.708480034722</c:v>
                </c:pt>
                <c:pt idx="2537">
                  <c:v>45032.750146759259</c:v>
                </c:pt>
                <c:pt idx="2538">
                  <c:v>45032.791813483796</c:v>
                </c:pt>
                <c:pt idx="2539">
                  <c:v>45032.833480208334</c:v>
                </c:pt>
                <c:pt idx="2540">
                  <c:v>45032.875146932871</c:v>
                </c:pt>
                <c:pt idx="2541">
                  <c:v>45032.916813657408</c:v>
                </c:pt>
                <c:pt idx="2542">
                  <c:v>45032.958480381945</c:v>
                </c:pt>
                <c:pt idx="2543">
                  <c:v>45033.000147106482</c:v>
                </c:pt>
                <c:pt idx="2544">
                  <c:v>45033.04181383102</c:v>
                </c:pt>
                <c:pt idx="2545">
                  <c:v>45033.083480555557</c:v>
                </c:pt>
                <c:pt idx="2546">
                  <c:v>45033.125147280094</c:v>
                </c:pt>
                <c:pt idx="2547">
                  <c:v>45033.166814004631</c:v>
                </c:pt>
                <c:pt idx="2548">
                  <c:v>45033.208480729169</c:v>
                </c:pt>
                <c:pt idx="2549">
                  <c:v>45033.250147453706</c:v>
                </c:pt>
                <c:pt idx="2550">
                  <c:v>45033.291814178243</c:v>
                </c:pt>
                <c:pt idx="2551">
                  <c:v>45033.33348090278</c:v>
                </c:pt>
                <c:pt idx="2552">
                  <c:v>45033.375147627317</c:v>
                </c:pt>
                <c:pt idx="2553">
                  <c:v>45033.416814351855</c:v>
                </c:pt>
                <c:pt idx="2554">
                  <c:v>45033.458481076392</c:v>
                </c:pt>
                <c:pt idx="2555">
                  <c:v>45033.500147800929</c:v>
                </c:pt>
                <c:pt idx="2556">
                  <c:v>45033.541814525466</c:v>
                </c:pt>
                <c:pt idx="2557">
                  <c:v>45033.583481250003</c:v>
                </c:pt>
                <c:pt idx="2558">
                  <c:v>45033.625147974541</c:v>
                </c:pt>
                <c:pt idx="2559">
                  <c:v>45033.666814699071</c:v>
                </c:pt>
                <c:pt idx="2560">
                  <c:v>45033.708481423608</c:v>
                </c:pt>
                <c:pt idx="2561">
                  <c:v>45033.750148148145</c:v>
                </c:pt>
                <c:pt idx="2562">
                  <c:v>45033.791814872682</c:v>
                </c:pt>
                <c:pt idx="2563">
                  <c:v>45033.833481597219</c:v>
                </c:pt>
                <c:pt idx="2564">
                  <c:v>45033.875148321757</c:v>
                </c:pt>
                <c:pt idx="2565">
                  <c:v>45033.916815046294</c:v>
                </c:pt>
                <c:pt idx="2566">
                  <c:v>45033.958481770831</c:v>
                </c:pt>
                <c:pt idx="2567">
                  <c:v>45034.000148495368</c:v>
                </c:pt>
                <c:pt idx="2568">
                  <c:v>45034.041815219905</c:v>
                </c:pt>
                <c:pt idx="2569">
                  <c:v>45034.083481944443</c:v>
                </c:pt>
                <c:pt idx="2570">
                  <c:v>45034.12514866898</c:v>
                </c:pt>
                <c:pt idx="2571">
                  <c:v>45034.166815393517</c:v>
                </c:pt>
                <c:pt idx="2572">
                  <c:v>45034.208482118054</c:v>
                </c:pt>
                <c:pt idx="2573">
                  <c:v>45034.250148842591</c:v>
                </c:pt>
                <c:pt idx="2574">
                  <c:v>45034.291815567129</c:v>
                </c:pt>
                <c:pt idx="2575">
                  <c:v>45034.333482291666</c:v>
                </c:pt>
                <c:pt idx="2576">
                  <c:v>45034.375149016203</c:v>
                </c:pt>
                <c:pt idx="2577">
                  <c:v>45034.41681574074</c:v>
                </c:pt>
                <c:pt idx="2578">
                  <c:v>45034.458482465277</c:v>
                </c:pt>
                <c:pt idx="2579">
                  <c:v>45034.500149189815</c:v>
                </c:pt>
                <c:pt idx="2580">
                  <c:v>45034.541815914352</c:v>
                </c:pt>
                <c:pt idx="2581">
                  <c:v>45034.583482638889</c:v>
                </c:pt>
                <c:pt idx="2582">
                  <c:v>45034.625149363426</c:v>
                </c:pt>
                <c:pt idx="2583">
                  <c:v>45034.666816087964</c:v>
                </c:pt>
                <c:pt idx="2584">
                  <c:v>45034.708482812501</c:v>
                </c:pt>
                <c:pt idx="2585">
                  <c:v>45034.750149537038</c:v>
                </c:pt>
                <c:pt idx="2586">
                  <c:v>45034.791816261575</c:v>
                </c:pt>
                <c:pt idx="2587">
                  <c:v>45034.833482986112</c:v>
                </c:pt>
                <c:pt idx="2588">
                  <c:v>45034.87514971065</c:v>
                </c:pt>
                <c:pt idx="2589">
                  <c:v>45034.916816435187</c:v>
                </c:pt>
                <c:pt idx="2590">
                  <c:v>45034.958483159724</c:v>
                </c:pt>
                <c:pt idx="2591">
                  <c:v>45035.000149884261</c:v>
                </c:pt>
                <c:pt idx="2592">
                  <c:v>45035.041816608798</c:v>
                </c:pt>
                <c:pt idx="2593">
                  <c:v>45035.083483333336</c:v>
                </c:pt>
                <c:pt idx="2594">
                  <c:v>45035.125150057873</c:v>
                </c:pt>
                <c:pt idx="2595">
                  <c:v>45035.16681678241</c:v>
                </c:pt>
                <c:pt idx="2596">
                  <c:v>45035.208483506947</c:v>
                </c:pt>
                <c:pt idx="2597">
                  <c:v>45035.250150231484</c:v>
                </c:pt>
                <c:pt idx="2598">
                  <c:v>45035.291816956022</c:v>
                </c:pt>
                <c:pt idx="2599">
                  <c:v>45035.333483680559</c:v>
                </c:pt>
                <c:pt idx="2600">
                  <c:v>45035.375150405096</c:v>
                </c:pt>
                <c:pt idx="2601">
                  <c:v>45035.416817129626</c:v>
                </c:pt>
                <c:pt idx="2602">
                  <c:v>45035.458483854163</c:v>
                </c:pt>
                <c:pt idx="2603">
                  <c:v>45035.5001505787</c:v>
                </c:pt>
                <c:pt idx="2604">
                  <c:v>45035.541817303238</c:v>
                </c:pt>
                <c:pt idx="2605">
                  <c:v>45035.583484027775</c:v>
                </c:pt>
                <c:pt idx="2606">
                  <c:v>45035.625150752312</c:v>
                </c:pt>
                <c:pt idx="2607">
                  <c:v>45035.666817476849</c:v>
                </c:pt>
                <c:pt idx="2608">
                  <c:v>45035.708484201386</c:v>
                </c:pt>
                <c:pt idx="2609">
                  <c:v>45035.750150925924</c:v>
                </c:pt>
                <c:pt idx="2610">
                  <c:v>45035.791817650461</c:v>
                </c:pt>
                <c:pt idx="2611">
                  <c:v>45035.833484374998</c:v>
                </c:pt>
                <c:pt idx="2612">
                  <c:v>45035.875151099535</c:v>
                </c:pt>
                <c:pt idx="2613">
                  <c:v>45035.916817824072</c:v>
                </c:pt>
                <c:pt idx="2614">
                  <c:v>45035.95848454861</c:v>
                </c:pt>
                <c:pt idx="2615">
                  <c:v>45036.000151273147</c:v>
                </c:pt>
                <c:pt idx="2616">
                  <c:v>45036.041817997684</c:v>
                </c:pt>
                <c:pt idx="2617">
                  <c:v>45036.083484722221</c:v>
                </c:pt>
                <c:pt idx="2618">
                  <c:v>45036.125151446759</c:v>
                </c:pt>
                <c:pt idx="2619">
                  <c:v>45036.166818171296</c:v>
                </c:pt>
                <c:pt idx="2620">
                  <c:v>45036.208484895833</c:v>
                </c:pt>
                <c:pt idx="2621">
                  <c:v>45036.25015162037</c:v>
                </c:pt>
                <c:pt idx="2622">
                  <c:v>45036.291818344907</c:v>
                </c:pt>
                <c:pt idx="2623">
                  <c:v>45036.333485069445</c:v>
                </c:pt>
                <c:pt idx="2624">
                  <c:v>45036.375151793982</c:v>
                </c:pt>
                <c:pt idx="2625">
                  <c:v>45036.416818518519</c:v>
                </c:pt>
                <c:pt idx="2626">
                  <c:v>45036.458485243056</c:v>
                </c:pt>
                <c:pt idx="2627">
                  <c:v>45036.500151967593</c:v>
                </c:pt>
                <c:pt idx="2628">
                  <c:v>45036.541818692131</c:v>
                </c:pt>
                <c:pt idx="2629">
                  <c:v>45036.583485416668</c:v>
                </c:pt>
                <c:pt idx="2630">
                  <c:v>45036.625152141205</c:v>
                </c:pt>
                <c:pt idx="2631">
                  <c:v>45036.666818865742</c:v>
                </c:pt>
                <c:pt idx="2632">
                  <c:v>45036.708485590279</c:v>
                </c:pt>
                <c:pt idx="2633">
                  <c:v>45036.750152314817</c:v>
                </c:pt>
                <c:pt idx="2634">
                  <c:v>45036.791819039354</c:v>
                </c:pt>
                <c:pt idx="2635">
                  <c:v>45036.833485763891</c:v>
                </c:pt>
                <c:pt idx="2636">
                  <c:v>45036.875152488428</c:v>
                </c:pt>
                <c:pt idx="2637">
                  <c:v>45036.916819212965</c:v>
                </c:pt>
                <c:pt idx="2638">
                  <c:v>45036.958485937503</c:v>
                </c:pt>
                <c:pt idx="2639">
                  <c:v>45037.00015266204</c:v>
                </c:pt>
                <c:pt idx="2640">
                  <c:v>45037.041819386577</c:v>
                </c:pt>
                <c:pt idx="2641">
                  <c:v>45037.083486111114</c:v>
                </c:pt>
                <c:pt idx="2642">
                  <c:v>45037.125152835652</c:v>
                </c:pt>
                <c:pt idx="2643">
                  <c:v>45037.166819560189</c:v>
                </c:pt>
                <c:pt idx="2644">
                  <c:v>45037.208486284719</c:v>
                </c:pt>
                <c:pt idx="2645">
                  <c:v>45037.250153009256</c:v>
                </c:pt>
                <c:pt idx="2646">
                  <c:v>45037.291819733793</c:v>
                </c:pt>
                <c:pt idx="2647">
                  <c:v>45037.33348645833</c:v>
                </c:pt>
                <c:pt idx="2648">
                  <c:v>45037.375153182868</c:v>
                </c:pt>
                <c:pt idx="2649">
                  <c:v>45037.416819907405</c:v>
                </c:pt>
                <c:pt idx="2650">
                  <c:v>45037.458486631942</c:v>
                </c:pt>
                <c:pt idx="2651">
                  <c:v>45037.500153356479</c:v>
                </c:pt>
                <c:pt idx="2652">
                  <c:v>45037.541820081016</c:v>
                </c:pt>
                <c:pt idx="2653">
                  <c:v>45037.583486805554</c:v>
                </c:pt>
                <c:pt idx="2654">
                  <c:v>45037.625153530091</c:v>
                </c:pt>
                <c:pt idx="2655">
                  <c:v>45037.666820254628</c:v>
                </c:pt>
                <c:pt idx="2656">
                  <c:v>45037.708486979165</c:v>
                </c:pt>
                <c:pt idx="2657">
                  <c:v>45037.750153703702</c:v>
                </c:pt>
                <c:pt idx="2658">
                  <c:v>45037.79182042824</c:v>
                </c:pt>
                <c:pt idx="2659">
                  <c:v>45037.833487152777</c:v>
                </c:pt>
                <c:pt idx="2660">
                  <c:v>45037.875153877314</c:v>
                </c:pt>
                <c:pt idx="2661">
                  <c:v>45037.916820601851</c:v>
                </c:pt>
                <c:pt idx="2662">
                  <c:v>45037.958487326388</c:v>
                </c:pt>
                <c:pt idx="2663">
                  <c:v>45038.000154050926</c:v>
                </c:pt>
                <c:pt idx="2664">
                  <c:v>45038.041820775463</c:v>
                </c:pt>
                <c:pt idx="2665">
                  <c:v>45038.0834875</c:v>
                </c:pt>
                <c:pt idx="2666">
                  <c:v>45038.125154224537</c:v>
                </c:pt>
                <c:pt idx="2667">
                  <c:v>45038.166820949074</c:v>
                </c:pt>
                <c:pt idx="2668">
                  <c:v>45038.208487673612</c:v>
                </c:pt>
                <c:pt idx="2669">
                  <c:v>45038.250154398149</c:v>
                </c:pt>
                <c:pt idx="2670">
                  <c:v>45038.291821122686</c:v>
                </c:pt>
                <c:pt idx="2671">
                  <c:v>45038.333487847223</c:v>
                </c:pt>
                <c:pt idx="2672">
                  <c:v>45038.375154571761</c:v>
                </c:pt>
                <c:pt idx="2673">
                  <c:v>45038.416821296298</c:v>
                </c:pt>
                <c:pt idx="2674">
                  <c:v>45038.458488020835</c:v>
                </c:pt>
                <c:pt idx="2675">
                  <c:v>45038.500154745372</c:v>
                </c:pt>
                <c:pt idx="2676">
                  <c:v>45038.541821469909</c:v>
                </c:pt>
                <c:pt idx="2677">
                  <c:v>45038.583488194447</c:v>
                </c:pt>
                <c:pt idx="2678">
                  <c:v>45038.625154918984</c:v>
                </c:pt>
                <c:pt idx="2679">
                  <c:v>45038.666821643521</c:v>
                </c:pt>
                <c:pt idx="2680">
                  <c:v>45038.708488368058</c:v>
                </c:pt>
                <c:pt idx="2681">
                  <c:v>45038.750155092595</c:v>
                </c:pt>
                <c:pt idx="2682">
                  <c:v>45038.791821817133</c:v>
                </c:pt>
                <c:pt idx="2683">
                  <c:v>45038.83348854167</c:v>
                </c:pt>
                <c:pt idx="2684">
                  <c:v>45038.875155266207</c:v>
                </c:pt>
                <c:pt idx="2685">
                  <c:v>45038.916821990744</c:v>
                </c:pt>
                <c:pt idx="2686">
                  <c:v>45038.958488715274</c:v>
                </c:pt>
                <c:pt idx="2687">
                  <c:v>45039.000155439811</c:v>
                </c:pt>
                <c:pt idx="2688">
                  <c:v>45039.041822164349</c:v>
                </c:pt>
                <c:pt idx="2689">
                  <c:v>45039.083488888886</c:v>
                </c:pt>
                <c:pt idx="2690">
                  <c:v>45039.125155613423</c:v>
                </c:pt>
                <c:pt idx="2691">
                  <c:v>45039.16682233796</c:v>
                </c:pt>
                <c:pt idx="2692">
                  <c:v>45039.208489062497</c:v>
                </c:pt>
                <c:pt idx="2693">
                  <c:v>45039.250155787035</c:v>
                </c:pt>
                <c:pt idx="2694">
                  <c:v>45039.291822511572</c:v>
                </c:pt>
                <c:pt idx="2695">
                  <c:v>45039.333489236109</c:v>
                </c:pt>
                <c:pt idx="2696">
                  <c:v>45039.375155960646</c:v>
                </c:pt>
                <c:pt idx="2697">
                  <c:v>45039.416822685183</c:v>
                </c:pt>
                <c:pt idx="2698">
                  <c:v>45039.458489409721</c:v>
                </c:pt>
                <c:pt idx="2699">
                  <c:v>45039.500156134258</c:v>
                </c:pt>
                <c:pt idx="2700">
                  <c:v>45039.541822858795</c:v>
                </c:pt>
                <c:pt idx="2701">
                  <c:v>45039.583489583332</c:v>
                </c:pt>
                <c:pt idx="2702">
                  <c:v>45039.625156307869</c:v>
                </c:pt>
                <c:pt idx="2703">
                  <c:v>45039.666823032407</c:v>
                </c:pt>
                <c:pt idx="2704">
                  <c:v>45039.708489756944</c:v>
                </c:pt>
                <c:pt idx="2705">
                  <c:v>45039.750156481481</c:v>
                </c:pt>
                <c:pt idx="2706">
                  <c:v>45039.791823206018</c:v>
                </c:pt>
                <c:pt idx="2707">
                  <c:v>45039.833489930556</c:v>
                </c:pt>
                <c:pt idx="2708">
                  <c:v>45039.875156655093</c:v>
                </c:pt>
                <c:pt idx="2709">
                  <c:v>45039.91682337963</c:v>
                </c:pt>
                <c:pt idx="2710">
                  <c:v>45039.958490104167</c:v>
                </c:pt>
                <c:pt idx="2711">
                  <c:v>45040.000156828704</c:v>
                </c:pt>
                <c:pt idx="2712">
                  <c:v>45040.041823553242</c:v>
                </c:pt>
                <c:pt idx="2713">
                  <c:v>45040.083490277779</c:v>
                </c:pt>
                <c:pt idx="2714">
                  <c:v>45040.125157002316</c:v>
                </c:pt>
                <c:pt idx="2715">
                  <c:v>45040.166823726853</c:v>
                </c:pt>
                <c:pt idx="2716">
                  <c:v>45040.20849045139</c:v>
                </c:pt>
                <c:pt idx="2717">
                  <c:v>45040.250157175928</c:v>
                </c:pt>
                <c:pt idx="2718">
                  <c:v>45040.291823900465</c:v>
                </c:pt>
                <c:pt idx="2719">
                  <c:v>45040.333490625002</c:v>
                </c:pt>
                <c:pt idx="2720">
                  <c:v>45040.375157349539</c:v>
                </c:pt>
                <c:pt idx="2721">
                  <c:v>45040.416824074076</c:v>
                </c:pt>
                <c:pt idx="2722">
                  <c:v>45040.458490798614</c:v>
                </c:pt>
                <c:pt idx="2723">
                  <c:v>45040.500157523151</c:v>
                </c:pt>
                <c:pt idx="2724">
                  <c:v>45040.541824247688</c:v>
                </c:pt>
                <c:pt idx="2725">
                  <c:v>45040.583490972225</c:v>
                </c:pt>
                <c:pt idx="2726">
                  <c:v>45040.625157696762</c:v>
                </c:pt>
                <c:pt idx="2727">
                  <c:v>45040.6668244213</c:v>
                </c:pt>
                <c:pt idx="2728">
                  <c:v>45040.708491145837</c:v>
                </c:pt>
                <c:pt idx="2729">
                  <c:v>45040.750157870367</c:v>
                </c:pt>
                <c:pt idx="2730">
                  <c:v>45040.791824594904</c:v>
                </c:pt>
                <c:pt idx="2731">
                  <c:v>45040.833491319441</c:v>
                </c:pt>
                <c:pt idx="2732">
                  <c:v>45040.875158043978</c:v>
                </c:pt>
                <c:pt idx="2733">
                  <c:v>45040.916824768516</c:v>
                </c:pt>
                <c:pt idx="2734">
                  <c:v>45040.958491493053</c:v>
                </c:pt>
                <c:pt idx="2735">
                  <c:v>45041.00015821759</c:v>
                </c:pt>
                <c:pt idx="2736">
                  <c:v>45041.041824942127</c:v>
                </c:pt>
                <c:pt idx="2737">
                  <c:v>45041.083491666664</c:v>
                </c:pt>
                <c:pt idx="2738">
                  <c:v>45041.125158391202</c:v>
                </c:pt>
                <c:pt idx="2739">
                  <c:v>45041.166825115739</c:v>
                </c:pt>
                <c:pt idx="2740">
                  <c:v>45041.208491840276</c:v>
                </c:pt>
                <c:pt idx="2741">
                  <c:v>45041.250158564813</c:v>
                </c:pt>
                <c:pt idx="2742">
                  <c:v>45041.291825289351</c:v>
                </c:pt>
                <c:pt idx="2743">
                  <c:v>45041.333492013888</c:v>
                </c:pt>
                <c:pt idx="2744">
                  <c:v>45041.375158738425</c:v>
                </c:pt>
                <c:pt idx="2745">
                  <c:v>45041.416825462962</c:v>
                </c:pt>
                <c:pt idx="2746">
                  <c:v>45041.458492187499</c:v>
                </c:pt>
                <c:pt idx="2747">
                  <c:v>45041.500158912037</c:v>
                </c:pt>
                <c:pt idx="2748">
                  <c:v>45041.541825636574</c:v>
                </c:pt>
                <c:pt idx="2749">
                  <c:v>45041.583492361111</c:v>
                </c:pt>
                <c:pt idx="2750">
                  <c:v>45041.625159085648</c:v>
                </c:pt>
                <c:pt idx="2751">
                  <c:v>45041.666825810185</c:v>
                </c:pt>
                <c:pt idx="2752">
                  <c:v>45041.708492534723</c:v>
                </c:pt>
                <c:pt idx="2753">
                  <c:v>45041.75015925926</c:v>
                </c:pt>
                <c:pt idx="2754">
                  <c:v>45041.791825983797</c:v>
                </c:pt>
                <c:pt idx="2755">
                  <c:v>45041.833492708334</c:v>
                </c:pt>
                <c:pt idx="2756">
                  <c:v>45041.875159432871</c:v>
                </c:pt>
                <c:pt idx="2757">
                  <c:v>45041.916826157409</c:v>
                </c:pt>
                <c:pt idx="2758">
                  <c:v>45041.958492881946</c:v>
                </c:pt>
                <c:pt idx="2759">
                  <c:v>45042.000159606483</c:v>
                </c:pt>
                <c:pt idx="2760">
                  <c:v>45042.04182633102</c:v>
                </c:pt>
                <c:pt idx="2761">
                  <c:v>45042.083493055557</c:v>
                </c:pt>
                <c:pt idx="2762">
                  <c:v>45042.125159780095</c:v>
                </c:pt>
                <c:pt idx="2763">
                  <c:v>45042.166826504632</c:v>
                </c:pt>
                <c:pt idx="2764">
                  <c:v>45042.208493229169</c:v>
                </c:pt>
                <c:pt idx="2765">
                  <c:v>45042.250159953706</c:v>
                </c:pt>
                <c:pt idx="2766">
                  <c:v>45042.291826678244</c:v>
                </c:pt>
                <c:pt idx="2767">
                  <c:v>45042.333493402781</c:v>
                </c:pt>
                <c:pt idx="2768">
                  <c:v>45042.375160127318</c:v>
                </c:pt>
                <c:pt idx="2769">
                  <c:v>45042.416826851855</c:v>
                </c:pt>
                <c:pt idx="2770">
                  <c:v>45042.458493576392</c:v>
                </c:pt>
                <c:pt idx="2771">
                  <c:v>45042.500160300922</c:v>
                </c:pt>
                <c:pt idx="2772">
                  <c:v>45042.541827025459</c:v>
                </c:pt>
                <c:pt idx="2773">
                  <c:v>45042.583493749997</c:v>
                </c:pt>
                <c:pt idx="2774">
                  <c:v>45042.625160474534</c:v>
                </c:pt>
                <c:pt idx="2775">
                  <c:v>45042.666827199071</c:v>
                </c:pt>
                <c:pt idx="2776">
                  <c:v>45042.708493923608</c:v>
                </c:pt>
                <c:pt idx="2777">
                  <c:v>45042.750160648146</c:v>
                </c:pt>
                <c:pt idx="2778">
                  <c:v>45042.791827372683</c:v>
                </c:pt>
                <c:pt idx="2779">
                  <c:v>45042.83349409722</c:v>
                </c:pt>
                <c:pt idx="2780">
                  <c:v>45042.875160821757</c:v>
                </c:pt>
                <c:pt idx="2781">
                  <c:v>45042.916827546294</c:v>
                </c:pt>
                <c:pt idx="2782">
                  <c:v>45042.958494270832</c:v>
                </c:pt>
                <c:pt idx="2783">
                  <c:v>45043.000160995369</c:v>
                </c:pt>
                <c:pt idx="2784">
                  <c:v>45043.041827719906</c:v>
                </c:pt>
                <c:pt idx="2785">
                  <c:v>45043.083494444443</c:v>
                </c:pt>
                <c:pt idx="2786">
                  <c:v>45043.12516116898</c:v>
                </c:pt>
                <c:pt idx="2787">
                  <c:v>45043.166827893518</c:v>
                </c:pt>
                <c:pt idx="2788">
                  <c:v>45043.208494618055</c:v>
                </c:pt>
                <c:pt idx="2789">
                  <c:v>45043.250161342592</c:v>
                </c:pt>
                <c:pt idx="2790">
                  <c:v>45043.291828067129</c:v>
                </c:pt>
                <c:pt idx="2791">
                  <c:v>45043.333494791666</c:v>
                </c:pt>
                <c:pt idx="2792">
                  <c:v>45043.375161516204</c:v>
                </c:pt>
                <c:pt idx="2793">
                  <c:v>45043.416828240741</c:v>
                </c:pt>
                <c:pt idx="2794">
                  <c:v>45043.458494965278</c:v>
                </c:pt>
                <c:pt idx="2795">
                  <c:v>45043.500161689815</c:v>
                </c:pt>
                <c:pt idx="2796">
                  <c:v>45043.541828414352</c:v>
                </c:pt>
                <c:pt idx="2797">
                  <c:v>45043.58349513889</c:v>
                </c:pt>
                <c:pt idx="2798">
                  <c:v>45043.625161863427</c:v>
                </c:pt>
                <c:pt idx="2799">
                  <c:v>45043.666828587964</c:v>
                </c:pt>
                <c:pt idx="2800">
                  <c:v>45043.708495312501</c:v>
                </c:pt>
                <c:pt idx="2801">
                  <c:v>45043.750162037039</c:v>
                </c:pt>
                <c:pt idx="2802">
                  <c:v>45043.791828761576</c:v>
                </c:pt>
                <c:pt idx="2803">
                  <c:v>45043.833495486113</c:v>
                </c:pt>
                <c:pt idx="2804">
                  <c:v>45043.87516221065</c:v>
                </c:pt>
                <c:pt idx="2805">
                  <c:v>45043.916828935187</c:v>
                </c:pt>
                <c:pt idx="2806">
                  <c:v>45043.958495659725</c:v>
                </c:pt>
                <c:pt idx="2807">
                  <c:v>45044.000162384262</c:v>
                </c:pt>
                <c:pt idx="2808">
                  <c:v>45044.041829108799</c:v>
                </c:pt>
                <c:pt idx="2809">
                  <c:v>45044.083495833336</c:v>
                </c:pt>
                <c:pt idx="2810">
                  <c:v>45044.125162557873</c:v>
                </c:pt>
                <c:pt idx="2811">
                  <c:v>45044.166829282411</c:v>
                </c:pt>
                <c:pt idx="2812">
                  <c:v>45044.208496006948</c:v>
                </c:pt>
                <c:pt idx="2813">
                  <c:v>45044.250162731485</c:v>
                </c:pt>
                <c:pt idx="2814">
                  <c:v>45044.291829456015</c:v>
                </c:pt>
                <c:pt idx="2815">
                  <c:v>45044.333496180552</c:v>
                </c:pt>
                <c:pt idx="2816">
                  <c:v>45044.375162905089</c:v>
                </c:pt>
                <c:pt idx="2817">
                  <c:v>45044.416829629627</c:v>
                </c:pt>
                <c:pt idx="2818">
                  <c:v>45044.458496354164</c:v>
                </c:pt>
                <c:pt idx="2819">
                  <c:v>45044.500163078701</c:v>
                </c:pt>
                <c:pt idx="2820">
                  <c:v>45044.541829803238</c:v>
                </c:pt>
                <c:pt idx="2821">
                  <c:v>45044.583496527775</c:v>
                </c:pt>
                <c:pt idx="2822">
                  <c:v>45044.625163252313</c:v>
                </c:pt>
                <c:pt idx="2823">
                  <c:v>45044.66682997685</c:v>
                </c:pt>
                <c:pt idx="2824">
                  <c:v>45044.708496701387</c:v>
                </c:pt>
                <c:pt idx="2825">
                  <c:v>45044.750163425924</c:v>
                </c:pt>
                <c:pt idx="2826">
                  <c:v>45044.791830150461</c:v>
                </c:pt>
                <c:pt idx="2827">
                  <c:v>45044.833496874999</c:v>
                </c:pt>
                <c:pt idx="2828">
                  <c:v>45044.875163599536</c:v>
                </c:pt>
                <c:pt idx="2829">
                  <c:v>45044.916830324073</c:v>
                </c:pt>
                <c:pt idx="2830">
                  <c:v>45044.95849704861</c:v>
                </c:pt>
                <c:pt idx="2831">
                  <c:v>45045.000163773148</c:v>
                </c:pt>
                <c:pt idx="2832">
                  <c:v>45045.041830497685</c:v>
                </c:pt>
                <c:pt idx="2833">
                  <c:v>45045.083497222222</c:v>
                </c:pt>
                <c:pt idx="2834">
                  <c:v>45045.125163946759</c:v>
                </c:pt>
                <c:pt idx="2835">
                  <c:v>45045.166830671296</c:v>
                </c:pt>
                <c:pt idx="2836">
                  <c:v>45045.208497395834</c:v>
                </c:pt>
                <c:pt idx="2837">
                  <c:v>45045.250164120371</c:v>
                </c:pt>
                <c:pt idx="2838">
                  <c:v>45045.291830844908</c:v>
                </c:pt>
                <c:pt idx="2839">
                  <c:v>45045.333497569445</c:v>
                </c:pt>
                <c:pt idx="2840">
                  <c:v>45045.375164293982</c:v>
                </c:pt>
                <c:pt idx="2841">
                  <c:v>45045.41683101852</c:v>
                </c:pt>
                <c:pt idx="2842">
                  <c:v>45045.458497743057</c:v>
                </c:pt>
                <c:pt idx="2843">
                  <c:v>45045.500164467594</c:v>
                </c:pt>
                <c:pt idx="2844">
                  <c:v>45045.541831192131</c:v>
                </c:pt>
                <c:pt idx="2845">
                  <c:v>45045.583497916668</c:v>
                </c:pt>
                <c:pt idx="2846">
                  <c:v>45045.625164641206</c:v>
                </c:pt>
                <c:pt idx="2847">
                  <c:v>45045.666831365743</c:v>
                </c:pt>
                <c:pt idx="2848">
                  <c:v>45045.70849809028</c:v>
                </c:pt>
                <c:pt idx="2849">
                  <c:v>45045.750164814817</c:v>
                </c:pt>
                <c:pt idx="2850">
                  <c:v>45045.791831539354</c:v>
                </c:pt>
                <c:pt idx="2851">
                  <c:v>45045.833498263892</c:v>
                </c:pt>
                <c:pt idx="2852">
                  <c:v>45045.875164988429</c:v>
                </c:pt>
                <c:pt idx="2853">
                  <c:v>45045.916831712966</c:v>
                </c:pt>
                <c:pt idx="2854">
                  <c:v>45045.958498437503</c:v>
                </c:pt>
                <c:pt idx="2855">
                  <c:v>45046.000165162041</c:v>
                </c:pt>
                <c:pt idx="2856">
                  <c:v>45046.04183188657</c:v>
                </c:pt>
                <c:pt idx="2857">
                  <c:v>45046.083498611108</c:v>
                </c:pt>
                <c:pt idx="2858">
                  <c:v>45046.125165335645</c:v>
                </c:pt>
                <c:pt idx="2859">
                  <c:v>45046.166832060182</c:v>
                </c:pt>
                <c:pt idx="2860">
                  <c:v>45046.208498784719</c:v>
                </c:pt>
                <c:pt idx="2861">
                  <c:v>45046.250165509256</c:v>
                </c:pt>
                <c:pt idx="2862">
                  <c:v>45046.291832233794</c:v>
                </c:pt>
                <c:pt idx="2863">
                  <c:v>45046.333498958331</c:v>
                </c:pt>
                <c:pt idx="2864">
                  <c:v>45046.375165682868</c:v>
                </c:pt>
                <c:pt idx="2865">
                  <c:v>45046.416832407405</c:v>
                </c:pt>
                <c:pt idx="2866">
                  <c:v>45046.458499131943</c:v>
                </c:pt>
                <c:pt idx="2867">
                  <c:v>45046.50016585648</c:v>
                </c:pt>
                <c:pt idx="2868">
                  <c:v>45046.541832581017</c:v>
                </c:pt>
                <c:pt idx="2869">
                  <c:v>45046.583499305554</c:v>
                </c:pt>
                <c:pt idx="2870">
                  <c:v>45046.625166030091</c:v>
                </c:pt>
                <c:pt idx="2871">
                  <c:v>45046.666832754629</c:v>
                </c:pt>
                <c:pt idx="2872">
                  <c:v>45046.708499479166</c:v>
                </c:pt>
                <c:pt idx="2873">
                  <c:v>45046.750166203703</c:v>
                </c:pt>
                <c:pt idx="2874">
                  <c:v>45046.79183292824</c:v>
                </c:pt>
                <c:pt idx="2875">
                  <c:v>45046.833499652777</c:v>
                </c:pt>
                <c:pt idx="2876">
                  <c:v>45046.875166377315</c:v>
                </c:pt>
                <c:pt idx="2877">
                  <c:v>45046.916833101852</c:v>
                </c:pt>
                <c:pt idx="2878">
                  <c:v>45046.958499826389</c:v>
                </c:pt>
                <c:pt idx="2879">
                  <c:v>45047.000166550926</c:v>
                </c:pt>
                <c:pt idx="2880">
                  <c:v>45047.041833275463</c:v>
                </c:pt>
                <c:pt idx="2881">
                  <c:v>45047.083500000001</c:v>
                </c:pt>
                <c:pt idx="2882">
                  <c:v>45047.125166724538</c:v>
                </c:pt>
                <c:pt idx="2883">
                  <c:v>45047.166833449075</c:v>
                </c:pt>
                <c:pt idx="2884">
                  <c:v>45047.208500173612</c:v>
                </c:pt>
                <c:pt idx="2885">
                  <c:v>45047.250166898149</c:v>
                </c:pt>
                <c:pt idx="2886">
                  <c:v>45047.291833622687</c:v>
                </c:pt>
                <c:pt idx="2887">
                  <c:v>45047.333500347224</c:v>
                </c:pt>
                <c:pt idx="2888">
                  <c:v>45047.375167071761</c:v>
                </c:pt>
                <c:pt idx="2889">
                  <c:v>45047.416833796298</c:v>
                </c:pt>
                <c:pt idx="2890">
                  <c:v>45047.458500520836</c:v>
                </c:pt>
                <c:pt idx="2891">
                  <c:v>45047.500167245373</c:v>
                </c:pt>
                <c:pt idx="2892">
                  <c:v>45047.54183396991</c:v>
                </c:pt>
                <c:pt idx="2893">
                  <c:v>45047.583500694447</c:v>
                </c:pt>
                <c:pt idx="2894">
                  <c:v>45047.625167418984</c:v>
                </c:pt>
                <c:pt idx="2895">
                  <c:v>45047.666834143522</c:v>
                </c:pt>
                <c:pt idx="2896">
                  <c:v>45047.708500868059</c:v>
                </c:pt>
                <c:pt idx="2897">
                  <c:v>45047.750167592596</c:v>
                </c:pt>
                <c:pt idx="2898">
                  <c:v>45047.791834317133</c:v>
                </c:pt>
                <c:pt idx="2899">
                  <c:v>45047.833501041663</c:v>
                </c:pt>
                <c:pt idx="2900">
                  <c:v>45047.8751677662</c:v>
                </c:pt>
                <c:pt idx="2901">
                  <c:v>45047.916834490738</c:v>
                </c:pt>
                <c:pt idx="2902">
                  <c:v>45047.958501215275</c:v>
                </c:pt>
                <c:pt idx="2903">
                  <c:v>45048.000167939812</c:v>
                </c:pt>
                <c:pt idx="2904">
                  <c:v>45048.041834664349</c:v>
                </c:pt>
                <c:pt idx="2905">
                  <c:v>45048.083501388886</c:v>
                </c:pt>
                <c:pt idx="2906">
                  <c:v>45048.125168113424</c:v>
                </c:pt>
                <c:pt idx="2907">
                  <c:v>45048.166834837961</c:v>
                </c:pt>
                <c:pt idx="2908">
                  <c:v>45048.208501562498</c:v>
                </c:pt>
                <c:pt idx="2909">
                  <c:v>45048.250168287035</c:v>
                </c:pt>
                <c:pt idx="2910">
                  <c:v>45048.291835011572</c:v>
                </c:pt>
                <c:pt idx="2911">
                  <c:v>45048.33350173611</c:v>
                </c:pt>
                <c:pt idx="2912">
                  <c:v>45048.375168460647</c:v>
                </c:pt>
                <c:pt idx="2913">
                  <c:v>45048.416835185184</c:v>
                </c:pt>
                <c:pt idx="2914">
                  <c:v>45048.458501909721</c:v>
                </c:pt>
                <c:pt idx="2915">
                  <c:v>45048.500168634258</c:v>
                </c:pt>
                <c:pt idx="2916">
                  <c:v>45048.541835358796</c:v>
                </c:pt>
                <c:pt idx="2917">
                  <c:v>45048.583502083333</c:v>
                </c:pt>
                <c:pt idx="2918">
                  <c:v>45048.62516880787</c:v>
                </c:pt>
                <c:pt idx="2919">
                  <c:v>45048.666835532407</c:v>
                </c:pt>
                <c:pt idx="2920">
                  <c:v>45048.708502256944</c:v>
                </c:pt>
                <c:pt idx="2921">
                  <c:v>45048.750168981482</c:v>
                </c:pt>
                <c:pt idx="2922">
                  <c:v>45048.791835706019</c:v>
                </c:pt>
                <c:pt idx="2923">
                  <c:v>45048.833502430556</c:v>
                </c:pt>
                <c:pt idx="2924">
                  <c:v>45048.875169155093</c:v>
                </c:pt>
                <c:pt idx="2925">
                  <c:v>45048.916835879631</c:v>
                </c:pt>
                <c:pt idx="2926">
                  <c:v>45048.958502604168</c:v>
                </c:pt>
                <c:pt idx="2927">
                  <c:v>45049.000169328705</c:v>
                </c:pt>
                <c:pt idx="2928">
                  <c:v>45049.041836053242</c:v>
                </c:pt>
                <c:pt idx="2929">
                  <c:v>45049.083502777779</c:v>
                </c:pt>
                <c:pt idx="2930">
                  <c:v>45049.125169502317</c:v>
                </c:pt>
                <c:pt idx="2931">
                  <c:v>45049.166836226854</c:v>
                </c:pt>
                <c:pt idx="2932">
                  <c:v>45049.208502951391</c:v>
                </c:pt>
                <c:pt idx="2933">
                  <c:v>45049.250169675928</c:v>
                </c:pt>
                <c:pt idx="2934">
                  <c:v>45049.291836400465</c:v>
                </c:pt>
                <c:pt idx="2935">
                  <c:v>45049.333503125003</c:v>
                </c:pt>
                <c:pt idx="2936">
                  <c:v>45049.37516984954</c:v>
                </c:pt>
                <c:pt idx="2937">
                  <c:v>45049.416836574077</c:v>
                </c:pt>
                <c:pt idx="2938">
                  <c:v>45049.458503298614</c:v>
                </c:pt>
                <c:pt idx="2939">
                  <c:v>45049.500170023151</c:v>
                </c:pt>
                <c:pt idx="2940">
                  <c:v>45049.541836747689</c:v>
                </c:pt>
                <c:pt idx="2941">
                  <c:v>45049.583503472219</c:v>
                </c:pt>
                <c:pt idx="2942">
                  <c:v>45049.625170196756</c:v>
                </c:pt>
                <c:pt idx="2943">
                  <c:v>45049.666836921293</c:v>
                </c:pt>
                <c:pt idx="2944">
                  <c:v>45049.70850364583</c:v>
                </c:pt>
                <c:pt idx="2945">
                  <c:v>45049.750170370367</c:v>
                </c:pt>
                <c:pt idx="2946">
                  <c:v>45049.791837094905</c:v>
                </c:pt>
                <c:pt idx="2947">
                  <c:v>45049.833503819442</c:v>
                </c:pt>
                <c:pt idx="2948">
                  <c:v>45049.875170543979</c:v>
                </c:pt>
                <c:pt idx="2949">
                  <c:v>45049.916837268516</c:v>
                </c:pt>
                <c:pt idx="2950">
                  <c:v>45049.958503993053</c:v>
                </c:pt>
                <c:pt idx="2951">
                  <c:v>45050.000170717591</c:v>
                </c:pt>
                <c:pt idx="2952">
                  <c:v>45050.041837442128</c:v>
                </c:pt>
                <c:pt idx="2953">
                  <c:v>45050.083504166665</c:v>
                </c:pt>
                <c:pt idx="2954">
                  <c:v>45050.125170891202</c:v>
                </c:pt>
                <c:pt idx="2955">
                  <c:v>45050.166837615739</c:v>
                </c:pt>
                <c:pt idx="2956">
                  <c:v>45050.208504340277</c:v>
                </c:pt>
                <c:pt idx="2957">
                  <c:v>45050.250171064814</c:v>
                </c:pt>
                <c:pt idx="2958">
                  <c:v>45050.291837789351</c:v>
                </c:pt>
                <c:pt idx="2959">
                  <c:v>45050.333504513888</c:v>
                </c:pt>
                <c:pt idx="2960">
                  <c:v>45050.375171238426</c:v>
                </c:pt>
                <c:pt idx="2961">
                  <c:v>45050.416837962963</c:v>
                </c:pt>
                <c:pt idx="2962">
                  <c:v>45050.4585046875</c:v>
                </c:pt>
                <c:pt idx="2963">
                  <c:v>45050.500171412037</c:v>
                </c:pt>
                <c:pt idx="2964">
                  <c:v>45050.541838136574</c:v>
                </c:pt>
                <c:pt idx="2965">
                  <c:v>45050.583504861112</c:v>
                </c:pt>
                <c:pt idx="2966">
                  <c:v>45050.625171585649</c:v>
                </c:pt>
                <c:pt idx="2967">
                  <c:v>45050.666838310186</c:v>
                </c:pt>
                <c:pt idx="2968">
                  <c:v>45050.708505034723</c:v>
                </c:pt>
                <c:pt idx="2969">
                  <c:v>45050.75017175926</c:v>
                </c:pt>
                <c:pt idx="2970">
                  <c:v>45050.791838483798</c:v>
                </c:pt>
                <c:pt idx="2971">
                  <c:v>45050.833505208335</c:v>
                </c:pt>
                <c:pt idx="2972">
                  <c:v>45050.875171932872</c:v>
                </c:pt>
                <c:pt idx="2973">
                  <c:v>45050.916838657409</c:v>
                </c:pt>
                <c:pt idx="2974">
                  <c:v>45050.958505381946</c:v>
                </c:pt>
                <c:pt idx="2975">
                  <c:v>45051.000172106484</c:v>
                </c:pt>
                <c:pt idx="2976">
                  <c:v>45051.041838831021</c:v>
                </c:pt>
                <c:pt idx="2977">
                  <c:v>45051.083505555558</c:v>
                </c:pt>
                <c:pt idx="2978">
                  <c:v>45051.125172280095</c:v>
                </c:pt>
                <c:pt idx="2979">
                  <c:v>45051.166839004632</c:v>
                </c:pt>
                <c:pt idx="2980">
                  <c:v>45051.20850572917</c:v>
                </c:pt>
                <c:pt idx="2981">
                  <c:v>45051.250172453707</c:v>
                </c:pt>
                <c:pt idx="2982">
                  <c:v>45051.291839178244</c:v>
                </c:pt>
                <c:pt idx="2983">
                  <c:v>45051.333505902781</c:v>
                </c:pt>
                <c:pt idx="2984">
                  <c:v>45051.375172627311</c:v>
                </c:pt>
                <c:pt idx="2985">
                  <c:v>45051.416839351848</c:v>
                </c:pt>
                <c:pt idx="2986">
                  <c:v>45051.458506076386</c:v>
                </c:pt>
                <c:pt idx="2987">
                  <c:v>45051.500172800923</c:v>
                </c:pt>
                <c:pt idx="2988">
                  <c:v>45051.54183952546</c:v>
                </c:pt>
                <c:pt idx="2989">
                  <c:v>45051.583506249997</c:v>
                </c:pt>
                <c:pt idx="2990">
                  <c:v>45051.625172974535</c:v>
                </c:pt>
                <c:pt idx="2991">
                  <c:v>45051.666839699072</c:v>
                </c:pt>
                <c:pt idx="2992">
                  <c:v>45051.708506423609</c:v>
                </c:pt>
                <c:pt idx="2993">
                  <c:v>45051.750173148146</c:v>
                </c:pt>
                <c:pt idx="2994">
                  <c:v>45051.791839872683</c:v>
                </c:pt>
                <c:pt idx="2995">
                  <c:v>45051.833506597221</c:v>
                </c:pt>
                <c:pt idx="2996">
                  <c:v>45051.875173321758</c:v>
                </c:pt>
                <c:pt idx="2997">
                  <c:v>45051.916840046295</c:v>
                </c:pt>
                <c:pt idx="2998">
                  <c:v>45051.958506770832</c:v>
                </c:pt>
                <c:pt idx="2999">
                  <c:v>45052.000173495369</c:v>
                </c:pt>
                <c:pt idx="3000">
                  <c:v>45052.041840219907</c:v>
                </c:pt>
                <c:pt idx="3001">
                  <c:v>45052.083506944444</c:v>
                </c:pt>
                <c:pt idx="3002">
                  <c:v>45052.125173668981</c:v>
                </c:pt>
                <c:pt idx="3003">
                  <c:v>45052.166840393518</c:v>
                </c:pt>
                <c:pt idx="3004">
                  <c:v>45052.208507118055</c:v>
                </c:pt>
                <c:pt idx="3005">
                  <c:v>45052.250173842593</c:v>
                </c:pt>
                <c:pt idx="3006">
                  <c:v>45052.29184056713</c:v>
                </c:pt>
                <c:pt idx="3007">
                  <c:v>45052.333507291667</c:v>
                </c:pt>
                <c:pt idx="3008">
                  <c:v>45052.375174016204</c:v>
                </c:pt>
                <c:pt idx="3009">
                  <c:v>45052.416840740741</c:v>
                </c:pt>
                <c:pt idx="3010">
                  <c:v>45052.458507465279</c:v>
                </c:pt>
                <c:pt idx="3011">
                  <c:v>45052.500174189816</c:v>
                </c:pt>
                <c:pt idx="3012">
                  <c:v>45052.541840914353</c:v>
                </c:pt>
                <c:pt idx="3013">
                  <c:v>45052.58350763889</c:v>
                </c:pt>
                <c:pt idx="3014">
                  <c:v>45052.625174363428</c:v>
                </c:pt>
                <c:pt idx="3015">
                  <c:v>45052.666841087965</c:v>
                </c:pt>
                <c:pt idx="3016">
                  <c:v>45052.708507812502</c:v>
                </c:pt>
                <c:pt idx="3017">
                  <c:v>45052.750174537039</c:v>
                </c:pt>
                <c:pt idx="3018">
                  <c:v>45052.791841261576</c:v>
                </c:pt>
                <c:pt idx="3019">
                  <c:v>45052.833507986114</c:v>
                </c:pt>
                <c:pt idx="3020">
                  <c:v>45052.875174710651</c:v>
                </c:pt>
                <c:pt idx="3021">
                  <c:v>45052.916841435188</c:v>
                </c:pt>
                <c:pt idx="3022">
                  <c:v>45052.958508159725</c:v>
                </c:pt>
                <c:pt idx="3023">
                  <c:v>45053.000174884262</c:v>
                </c:pt>
                <c:pt idx="3024">
                  <c:v>45053.0418416088</c:v>
                </c:pt>
                <c:pt idx="3025">
                  <c:v>45053.083508333337</c:v>
                </c:pt>
                <c:pt idx="3026">
                  <c:v>45053.125175057867</c:v>
                </c:pt>
                <c:pt idx="3027">
                  <c:v>45053.166841782404</c:v>
                </c:pt>
                <c:pt idx="3028">
                  <c:v>45053.208508506941</c:v>
                </c:pt>
                <c:pt idx="3029">
                  <c:v>45053.250175231478</c:v>
                </c:pt>
                <c:pt idx="3030">
                  <c:v>45053.291841956016</c:v>
                </c:pt>
                <c:pt idx="3031">
                  <c:v>45053.333508680553</c:v>
                </c:pt>
                <c:pt idx="3032">
                  <c:v>45053.37517540509</c:v>
                </c:pt>
                <c:pt idx="3033">
                  <c:v>45053.416842129627</c:v>
                </c:pt>
                <c:pt idx="3034">
                  <c:v>45053.458508854164</c:v>
                </c:pt>
                <c:pt idx="3035">
                  <c:v>45053.500175578702</c:v>
                </c:pt>
                <c:pt idx="3036">
                  <c:v>45053.541842303239</c:v>
                </c:pt>
                <c:pt idx="3037">
                  <c:v>45053.583509027776</c:v>
                </c:pt>
                <c:pt idx="3038">
                  <c:v>45053.625175752313</c:v>
                </c:pt>
                <c:pt idx="3039">
                  <c:v>45053.66684247685</c:v>
                </c:pt>
                <c:pt idx="3040">
                  <c:v>45053.708509201388</c:v>
                </c:pt>
                <c:pt idx="3041">
                  <c:v>45053.750175925925</c:v>
                </c:pt>
                <c:pt idx="3042">
                  <c:v>45053.791842650462</c:v>
                </c:pt>
                <c:pt idx="3043">
                  <c:v>45053.833509374999</c:v>
                </c:pt>
                <c:pt idx="3044">
                  <c:v>45053.875176099536</c:v>
                </c:pt>
                <c:pt idx="3045">
                  <c:v>45053.916842824074</c:v>
                </c:pt>
                <c:pt idx="3046">
                  <c:v>45053.958509548611</c:v>
                </c:pt>
                <c:pt idx="3047">
                  <c:v>45054.000176273148</c:v>
                </c:pt>
                <c:pt idx="3048">
                  <c:v>45054.041842997685</c:v>
                </c:pt>
                <c:pt idx="3049">
                  <c:v>45054.083509722223</c:v>
                </c:pt>
                <c:pt idx="3050">
                  <c:v>45054.12517644676</c:v>
                </c:pt>
                <c:pt idx="3051">
                  <c:v>45054.166843171297</c:v>
                </c:pt>
                <c:pt idx="3052">
                  <c:v>45054.208509895834</c:v>
                </c:pt>
                <c:pt idx="3053">
                  <c:v>45054.250176620371</c:v>
                </c:pt>
                <c:pt idx="3054">
                  <c:v>45054.291843344909</c:v>
                </c:pt>
                <c:pt idx="3055">
                  <c:v>45054.333510069446</c:v>
                </c:pt>
                <c:pt idx="3056">
                  <c:v>45054.375176793983</c:v>
                </c:pt>
                <c:pt idx="3057">
                  <c:v>45054.41684351852</c:v>
                </c:pt>
                <c:pt idx="3058">
                  <c:v>45054.458510243057</c:v>
                </c:pt>
                <c:pt idx="3059">
                  <c:v>45054.500176967595</c:v>
                </c:pt>
                <c:pt idx="3060">
                  <c:v>45054.541843692132</c:v>
                </c:pt>
                <c:pt idx="3061">
                  <c:v>45054.583510416669</c:v>
                </c:pt>
                <c:pt idx="3062">
                  <c:v>45054.625177141206</c:v>
                </c:pt>
                <c:pt idx="3063">
                  <c:v>45054.666843865743</c:v>
                </c:pt>
                <c:pt idx="3064">
                  <c:v>45054.708510590281</c:v>
                </c:pt>
                <c:pt idx="3065">
                  <c:v>45054.750177314818</c:v>
                </c:pt>
                <c:pt idx="3066">
                  <c:v>45054.791844039355</c:v>
                </c:pt>
                <c:pt idx="3067">
                  <c:v>45054.833510763892</c:v>
                </c:pt>
                <c:pt idx="3068">
                  <c:v>45054.875177488429</c:v>
                </c:pt>
                <c:pt idx="3069">
                  <c:v>45054.916844212959</c:v>
                </c:pt>
                <c:pt idx="3070">
                  <c:v>45054.958510937497</c:v>
                </c:pt>
                <c:pt idx="3071">
                  <c:v>45055.000177662034</c:v>
                </c:pt>
                <c:pt idx="3072">
                  <c:v>45055.041844386571</c:v>
                </c:pt>
                <c:pt idx="3073">
                  <c:v>45055.083511111108</c:v>
                </c:pt>
                <c:pt idx="3074">
                  <c:v>45055.125177835645</c:v>
                </c:pt>
                <c:pt idx="3075">
                  <c:v>45055.166844560183</c:v>
                </c:pt>
                <c:pt idx="3076">
                  <c:v>45055.20851128472</c:v>
                </c:pt>
                <c:pt idx="3077">
                  <c:v>45055.250178009257</c:v>
                </c:pt>
                <c:pt idx="3078">
                  <c:v>45055.291844733794</c:v>
                </c:pt>
                <c:pt idx="3079">
                  <c:v>45055.333511458331</c:v>
                </c:pt>
                <c:pt idx="3080">
                  <c:v>45055.375178182869</c:v>
                </c:pt>
                <c:pt idx="3081">
                  <c:v>45055.416844907406</c:v>
                </c:pt>
                <c:pt idx="3082">
                  <c:v>45055.458511631943</c:v>
                </c:pt>
                <c:pt idx="3083">
                  <c:v>45055.50017835648</c:v>
                </c:pt>
                <c:pt idx="3084">
                  <c:v>45055.541845081018</c:v>
                </c:pt>
                <c:pt idx="3085">
                  <c:v>45055.583511805555</c:v>
                </c:pt>
                <c:pt idx="3086">
                  <c:v>45055.625178530092</c:v>
                </c:pt>
                <c:pt idx="3087">
                  <c:v>45055.666845254629</c:v>
                </c:pt>
                <c:pt idx="3088">
                  <c:v>45055.708511979166</c:v>
                </c:pt>
                <c:pt idx="3089">
                  <c:v>45055.750178703704</c:v>
                </c:pt>
                <c:pt idx="3090">
                  <c:v>45055.791845428241</c:v>
                </c:pt>
                <c:pt idx="3091">
                  <c:v>45055.833512152778</c:v>
                </c:pt>
                <c:pt idx="3092">
                  <c:v>45055.875178877315</c:v>
                </c:pt>
                <c:pt idx="3093">
                  <c:v>45055.916845601852</c:v>
                </c:pt>
                <c:pt idx="3094">
                  <c:v>45055.95851232639</c:v>
                </c:pt>
                <c:pt idx="3095">
                  <c:v>45056.000179050927</c:v>
                </c:pt>
                <c:pt idx="3096">
                  <c:v>45056.041845775464</c:v>
                </c:pt>
                <c:pt idx="3097">
                  <c:v>45056.083512500001</c:v>
                </c:pt>
                <c:pt idx="3098">
                  <c:v>45056.125179224538</c:v>
                </c:pt>
                <c:pt idx="3099">
                  <c:v>45056.166845949076</c:v>
                </c:pt>
                <c:pt idx="3100">
                  <c:v>45056.208512673613</c:v>
                </c:pt>
                <c:pt idx="3101">
                  <c:v>45056.25017939815</c:v>
                </c:pt>
                <c:pt idx="3102">
                  <c:v>45056.291846122687</c:v>
                </c:pt>
                <c:pt idx="3103">
                  <c:v>45056.333512847224</c:v>
                </c:pt>
                <c:pt idx="3104">
                  <c:v>45056.375179571762</c:v>
                </c:pt>
                <c:pt idx="3105">
                  <c:v>45056.416846296299</c:v>
                </c:pt>
                <c:pt idx="3106">
                  <c:v>45056.458513020836</c:v>
                </c:pt>
                <c:pt idx="3107">
                  <c:v>45056.500179745373</c:v>
                </c:pt>
                <c:pt idx="3108">
                  <c:v>45056.541846469911</c:v>
                </c:pt>
                <c:pt idx="3109">
                  <c:v>45056.583513194448</c:v>
                </c:pt>
                <c:pt idx="3110">
                  <c:v>45056.625179918985</c:v>
                </c:pt>
                <c:pt idx="3111">
                  <c:v>45056.666846643522</c:v>
                </c:pt>
                <c:pt idx="3112">
                  <c:v>45056.708513368052</c:v>
                </c:pt>
                <c:pt idx="3113">
                  <c:v>45056.750180092589</c:v>
                </c:pt>
                <c:pt idx="3114">
                  <c:v>45056.791846817126</c:v>
                </c:pt>
                <c:pt idx="3115">
                  <c:v>45056.833513541664</c:v>
                </c:pt>
                <c:pt idx="3116">
                  <c:v>45056.875180266201</c:v>
                </c:pt>
                <c:pt idx="3117">
                  <c:v>45056.916846990738</c:v>
                </c:pt>
                <c:pt idx="3118">
                  <c:v>45056.958513715275</c:v>
                </c:pt>
                <c:pt idx="3119">
                  <c:v>45057.000180439813</c:v>
                </c:pt>
                <c:pt idx="3120">
                  <c:v>45057.04184716435</c:v>
                </c:pt>
                <c:pt idx="3121">
                  <c:v>45057.083513888887</c:v>
                </c:pt>
                <c:pt idx="3122">
                  <c:v>45057.125180613424</c:v>
                </c:pt>
                <c:pt idx="3123">
                  <c:v>45057.166847337961</c:v>
                </c:pt>
                <c:pt idx="3124">
                  <c:v>45057.208514062499</c:v>
                </c:pt>
                <c:pt idx="3125">
                  <c:v>45057.250180787036</c:v>
                </c:pt>
                <c:pt idx="3126">
                  <c:v>45057.291847511573</c:v>
                </c:pt>
                <c:pt idx="3127">
                  <c:v>45057.33351423611</c:v>
                </c:pt>
                <c:pt idx="3128">
                  <c:v>45057.375180960647</c:v>
                </c:pt>
                <c:pt idx="3129">
                  <c:v>45057.416847685185</c:v>
                </c:pt>
                <c:pt idx="3130">
                  <c:v>45057.458514409722</c:v>
                </c:pt>
                <c:pt idx="3131">
                  <c:v>45057.500181134259</c:v>
                </c:pt>
                <c:pt idx="3132">
                  <c:v>45057.541847858796</c:v>
                </c:pt>
                <c:pt idx="3133">
                  <c:v>45057.583514583333</c:v>
                </c:pt>
                <c:pt idx="3134">
                  <c:v>45057.625181307871</c:v>
                </c:pt>
                <c:pt idx="3135">
                  <c:v>45057.666848032408</c:v>
                </c:pt>
                <c:pt idx="3136">
                  <c:v>45057.708514756945</c:v>
                </c:pt>
                <c:pt idx="3137">
                  <c:v>45057.750181481482</c:v>
                </c:pt>
                <c:pt idx="3138">
                  <c:v>45057.791848206019</c:v>
                </c:pt>
                <c:pt idx="3139">
                  <c:v>45057.833514930557</c:v>
                </c:pt>
                <c:pt idx="3140">
                  <c:v>45057.875181655094</c:v>
                </c:pt>
                <c:pt idx="3141">
                  <c:v>45057.916848379631</c:v>
                </c:pt>
                <c:pt idx="3142">
                  <c:v>45057.958515104168</c:v>
                </c:pt>
                <c:pt idx="3143">
                  <c:v>45058.000181828706</c:v>
                </c:pt>
                <c:pt idx="3144">
                  <c:v>45058.041848553243</c:v>
                </c:pt>
                <c:pt idx="3145">
                  <c:v>45058.08351527778</c:v>
                </c:pt>
                <c:pt idx="3146">
                  <c:v>45058.125182002317</c:v>
                </c:pt>
                <c:pt idx="3147">
                  <c:v>45058.166848726854</c:v>
                </c:pt>
                <c:pt idx="3148">
                  <c:v>45058.208515451392</c:v>
                </c:pt>
                <c:pt idx="3149">
                  <c:v>45058.250182175929</c:v>
                </c:pt>
                <c:pt idx="3150">
                  <c:v>45058.291848900466</c:v>
                </c:pt>
                <c:pt idx="3151">
                  <c:v>45058.333515625003</c:v>
                </c:pt>
                <c:pt idx="3152">
                  <c:v>45058.37518234954</c:v>
                </c:pt>
                <c:pt idx="3153">
                  <c:v>45058.416849074078</c:v>
                </c:pt>
                <c:pt idx="3154">
                  <c:v>45058.458515798608</c:v>
                </c:pt>
                <c:pt idx="3155">
                  <c:v>45058.500182523145</c:v>
                </c:pt>
                <c:pt idx="3156">
                  <c:v>45058.541849247682</c:v>
                </c:pt>
                <c:pt idx="3157">
                  <c:v>45058.583515972219</c:v>
                </c:pt>
                <c:pt idx="3158">
                  <c:v>45058.625182696756</c:v>
                </c:pt>
                <c:pt idx="3159">
                  <c:v>45058.666849421294</c:v>
                </c:pt>
                <c:pt idx="3160">
                  <c:v>45058.708516145831</c:v>
                </c:pt>
                <c:pt idx="3161">
                  <c:v>45058.750182870368</c:v>
                </c:pt>
                <c:pt idx="3162">
                  <c:v>45058.791849594905</c:v>
                </c:pt>
                <c:pt idx="3163">
                  <c:v>45058.833516319442</c:v>
                </c:pt>
                <c:pt idx="3164">
                  <c:v>45058.87518304398</c:v>
                </c:pt>
                <c:pt idx="3165">
                  <c:v>45058.916849768517</c:v>
                </c:pt>
                <c:pt idx="3166">
                  <c:v>45058.958516493054</c:v>
                </c:pt>
                <c:pt idx="3167">
                  <c:v>45059.000183217591</c:v>
                </c:pt>
                <c:pt idx="3168">
                  <c:v>45059.041849942128</c:v>
                </c:pt>
                <c:pt idx="3169">
                  <c:v>45059.083516666666</c:v>
                </c:pt>
                <c:pt idx="3170">
                  <c:v>45059.125183391203</c:v>
                </c:pt>
                <c:pt idx="3171">
                  <c:v>45059.16685011574</c:v>
                </c:pt>
                <c:pt idx="3172">
                  <c:v>45059.208516840277</c:v>
                </c:pt>
                <c:pt idx="3173">
                  <c:v>45059.250183564815</c:v>
                </c:pt>
                <c:pt idx="3174">
                  <c:v>45059.291850289352</c:v>
                </c:pt>
                <c:pt idx="3175">
                  <c:v>45059.333517013889</c:v>
                </c:pt>
                <c:pt idx="3176">
                  <c:v>45059.375183738426</c:v>
                </c:pt>
                <c:pt idx="3177">
                  <c:v>45059.416850462963</c:v>
                </c:pt>
                <c:pt idx="3178">
                  <c:v>45059.458517187501</c:v>
                </c:pt>
                <c:pt idx="3179">
                  <c:v>45059.500183912038</c:v>
                </c:pt>
                <c:pt idx="3180">
                  <c:v>45059.541850636575</c:v>
                </c:pt>
                <c:pt idx="3181">
                  <c:v>45059.583517361112</c:v>
                </c:pt>
                <c:pt idx="3182">
                  <c:v>45059.625184085649</c:v>
                </c:pt>
                <c:pt idx="3183">
                  <c:v>45059.666850810187</c:v>
                </c:pt>
                <c:pt idx="3184">
                  <c:v>45059.708517534724</c:v>
                </c:pt>
                <c:pt idx="3185">
                  <c:v>45059.750184259261</c:v>
                </c:pt>
                <c:pt idx="3186">
                  <c:v>45059.791850983798</c:v>
                </c:pt>
                <c:pt idx="3187">
                  <c:v>45059.833517708335</c:v>
                </c:pt>
                <c:pt idx="3188">
                  <c:v>45059.875184432873</c:v>
                </c:pt>
                <c:pt idx="3189">
                  <c:v>45059.91685115741</c:v>
                </c:pt>
                <c:pt idx="3190">
                  <c:v>45059.958517881947</c:v>
                </c:pt>
                <c:pt idx="3191">
                  <c:v>45060.000184606484</c:v>
                </c:pt>
                <c:pt idx="3192">
                  <c:v>45060.041851331021</c:v>
                </c:pt>
                <c:pt idx="3193">
                  <c:v>45060.083518055559</c:v>
                </c:pt>
                <c:pt idx="3194">
                  <c:v>45060.125184780096</c:v>
                </c:pt>
                <c:pt idx="3195">
                  <c:v>45060.166851504633</c:v>
                </c:pt>
                <c:pt idx="3196">
                  <c:v>45060.208518229163</c:v>
                </c:pt>
                <c:pt idx="3197">
                  <c:v>45060.2501849537</c:v>
                </c:pt>
                <c:pt idx="3198">
                  <c:v>45060.291851678237</c:v>
                </c:pt>
                <c:pt idx="3199">
                  <c:v>45060.333518402775</c:v>
                </c:pt>
                <c:pt idx="3200">
                  <c:v>45060.375185127312</c:v>
                </c:pt>
                <c:pt idx="3201">
                  <c:v>45060.416851851849</c:v>
                </c:pt>
                <c:pt idx="3202">
                  <c:v>45060.458518576386</c:v>
                </c:pt>
                <c:pt idx="3203">
                  <c:v>45060.500185300923</c:v>
                </c:pt>
                <c:pt idx="3204">
                  <c:v>45060.541852025461</c:v>
                </c:pt>
                <c:pt idx="3205">
                  <c:v>45060.583518749998</c:v>
                </c:pt>
                <c:pt idx="3206">
                  <c:v>45060.625185474535</c:v>
                </c:pt>
                <c:pt idx="3207">
                  <c:v>45060.666852199072</c:v>
                </c:pt>
                <c:pt idx="3208">
                  <c:v>45060.70851892361</c:v>
                </c:pt>
                <c:pt idx="3209">
                  <c:v>45060.750185648147</c:v>
                </c:pt>
                <c:pt idx="3210">
                  <c:v>45060.791852372684</c:v>
                </c:pt>
                <c:pt idx="3211">
                  <c:v>45060.833519097221</c:v>
                </c:pt>
                <c:pt idx="3212">
                  <c:v>45060.875185821758</c:v>
                </c:pt>
                <c:pt idx="3213">
                  <c:v>45060.916852546296</c:v>
                </c:pt>
                <c:pt idx="3214">
                  <c:v>45060.958519270833</c:v>
                </c:pt>
                <c:pt idx="3215">
                  <c:v>45061.00018599537</c:v>
                </c:pt>
                <c:pt idx="3216">
                  <c:v>45061.041852719907</c:v>
                </c:pt>
                <c:pt idx="3217">
                  <c:v>45061.083519444444</c:v>
                </c:pt>
                <c:pt idx="3218">
                  <c:v>45061.125186168982</c:v>
                </c:pt>
                <c:pt idx="3219">
                  <c:v>45061.166852893519</c:v>
                </c:pt>
                <c:pt idx="3220">
                  <c:v>45061.208519618056</c:v>
                </c:pt>
                <c:pt idx="3221">
                  <c:v>45061.250186342593</c:v>
                </c:pt>
                <c:pt idx="3222">
                  <c:v>45061.29185306713</c:v>
                </c:pt>
                <c:pt idx="3223">
                  <c:v>45061.333519791668</c:v>
                </c:pt>
                <c:pt idx="3224">
                  <c:v>45061.375186516205</c:v>
                </c:pt>
                <c:pt idx="3225">
                  <c:v>45061.416853240742</c:v>
                </c:pt>
                <c:pt idx="3226">
                  <c:v>45061.458519965279</c:v>
                </c:pt>
                <c:pt idx="3227">
                  <c:v>45061.500186689816</c:v>
                </c:pt>
                <c:pt idx="3228">
                  <c:v>45061.541853414354</c:v>
                </c:pt>
                <c:pt idx="3229">
                  <c:v>45061.583520138891</c:v>
                </c:pt>
                <c:pt idx="3230">
                  <c:v>45061.625186863428</c:v>
                </c:pt>
                <c:pt idx="3231">
                  <c:v>45061.666853587965</c:v>
                </c:pt>
                <c:pt idx="3232">
                  <c:v>45061.708520312503</c:v>
                </c:pt>
                <c:pt idx="3233">
                  <c:v>45061.75018703704</c:v>
                </c:pt>
                <c:pt idx="3234">
                  <c:v>45061.791853761577</c:v>
                </c:pt>
                <c:pt idx="3235">
                  <c:v>45061.833520486114</c:v>
                </c:pt>
                <c:pt idx="3236">
                  <c:v>45061.875187210651</c:v>
                </c:pt>
                <c:pt idx="3237">
                  <c:v>45061.916853935189</c:v>
                </c:pt>
                <c:pt idx="3238">
                  <c:v>45061.958520659726</c:v>
                </c:pt>
                <c:pt idx="3239">
                  <c:v>45062.000187384256</c:v>
                </c:pt>
                <c:pt idx="3240">
                  <c:v>45062.041854108793</c:v>
                </c:pt>
                <c:pt idx="3241">
                  <c:v>45062.08352083333</c:v>
                </c:pt>
                <c:pt idx="3242">
                  <c:v>45062.125187557867</c:v>
                </c:pt>
                <c:pt idx="3243">
                  <c:v>45062.166854282405</c:v>
                </c:pt>
                <c:pt idx="3244">
                  <c:v>45062.208521006942</c:v>
                </c:pt>
                <c:pt idx="3245">
                  <c:v>45062.250187731479</c:v>
                </c:pt>
                <c:pt idx="3246">
                  <c:v>45062.291854456016</c:v>
                </c:pt>
                <c:pt idx="3247">
                  <c:v>45062.333521180553</c:v>
                </c:pt>
                <c:pt idx="3248">
                  <c:v>45062.375187905091</c:v>
                </c:pt>
                <c:pt idx="3249">
                  <c:v>45062.416854629628</c:v>
                </c:pt>
                <c:pt idx="3250">
                  <c:v>45062.458521354165</c:v>
                </c:pt>
                <c:pt idx="3251">
                  <c:v>45062.500188078702</c:v>
                </c:pt>
                <c:pt idx="3252">
                  <c:v>45062.541854803239</c:v>
                </c:pt>
                <c:pt idx="3253">
                  <c:v>45062.583521527777</c:v>
                </c:pt>
                <c:pt idx="3254">
                  <c:v>45062.625188252314</c:v>
                </c:pt>
                <c:pt idx="3255">
                  <c:v>45062.666854976851</c:v>
                </c:pt>
                <c:pt idx="3256">
                  <c:v>45062.708521701388</c:v>
                </c:pt>
                <c:pt idx="3257">
                  <c:v>45062.750188425925</c:v>
                </c:pt>
                <c:pt idx="3258">
                  <c:v>45062.791855150463</c:v>
                </c:pt>
                <c:pt idx="3259">
                  <c:v>45062.833521875</c:v>
                </c:pt>
                <c:pt idx="3260">
                  <c:v>45062.875188599537</c:v>
                </c:pt>
                <c:pt idx="3261">
                  <c:v>45062.916855324074</c:v>
                </c:pt>
                <c:pt idx="3262">
                  <c:v>45062.958522048611</c:v>
                </c:pt>
                <c:pt idx="3263">
                  <c:v>45063.000188773149</c:v>
                </c:pt>
                <c:pt idx="3264">
                  <c:v>45063.041855497686</c:v>
                </c:pt>
                <c:pt idx="3265">
                  <c:v>45063.083522222223</c:v>
                </c:pt>
                <c:pt idx="3266">
                  <c:v>45063.12518894676</c:v>
                </c:pt>
                <c:pt idx="3267">
                  <c:v>45063.166855671298</c:v>
                </c:pt>
                <c:pt idx="3268">
                  <c:v>45063.208522395835</c:v>
                </c:pt>
                <c:pt idx="3269">
                  <c:v>45063.250189120372</c:v>
                </c:pt>
                <c:pt idx="3270">
                  <c:v>45063.291855844909</c:v>
                </c:pt>
                <c:pt idx="3271">
                  <c:v>45063.333522569446</c:v>
                </c:pt>
                <c:pt idx="3272">
                  <c:v>45063.375189293984</c:v>
                </c:pt>
                <c:pt idx="3273">
                  <c:v>45063.416856018521</c:v>
                </c:pt>
                <c:pt idx="3274">
                  <c:v>45063.458522743058</c:v>
                </c:pt>
                <c:pt idx="3275">
                  <c:v>45063.500189467595</c:v>
                </c:pt>
                <c:pt idx="3276">
                  <c:v>45063.541856192132</c:v>
                </c:pt>
                <c:pt idx="3277">
                  <c:v>45063.58352291667</c:v>
                </c:pt>
                <c:pt idx="3278">
                  <c:v>45063.625189641207</c:v>
                </c:pt>
                <c:pt idx="3279">
                  <c:v>45063.666856365744</c:v>
                </c:pt>
                <c:pt idx="3280">
                  <c:v>45063.708523090281</c:v>
                </c:pt>
                <c:pt idx="3281">
                  <c:v>45063.750189814818</c:v>
                </c:pt>
                <c:pt idx="3282">
                  <c:v>45063.791856539348</c:v>
                </c:pt>
                <c:pt idx="3283">
                  <c:v>45063.833523263886</c:v>
                </c:pt>
                <c:pt idx="3284">
                  <c:v>45063.875189988423</c:v>
                </c:pt>
                <c:pt idx="3285">
                  <c:v>45063.91685671296</c:v>
                </c:pt>
                <c:pt idx="3286">
                  <c:v>45063.958523437497</c:v>
                </c:pt>
                <c:pt idx="3287">
                  <c:v>45064.000190162034</c:v>
                </c:pt>
                <c:pt idx="3288">
                  <c:v>45064.041856886572</c:v>
                </c:pt>
                <c:pt idx="3289">
                  <c:v>45064.083523611109</c:v>
                </c:pt>
                <c:pt idx="3290">
                  <c:v>45064.125190335646</c:v>
                </c:pt>
                <c:pt idx="3291">
                  <c:v>45064.166857060183</c:v>
                </c:pt>
                <c:pt idx="3292">
                  <c:v>45064.20852378472</c:v>
                </c:pt>
                <c:pt idx="3293">
                  <c:v>45064.250190509258</c:v>
                </c:pt>
                <c:pt idx="3294">
                  <c:v>45064.291857233795</c:v>
                </c:pt>
                <c:pt idx="3295">
                  <c:v>45064.333523958332</c:v>
                </c:pt>
                <c:pt idx="3296">
                  <c:v>45064.375190682869</c:v>
                </c:pt>
                <c:pt idx="3297">
                  <c:v>45064.416857407406</c:v>
                </c:pt>
                <c:pt idx="3298">
                  <c:v>45064.458524131944</c:v>
                </c:pt>
                <c:pt idx="3299">
                  <c:v>45064.500190856481</c:v>
                </c:pt>
                <c:pt idx="3300">
                  <c:v>45064.541857581018</c:v>
                </c:pt>
                <c:pt idx="3301">
                  <c:v>45064.583524305555</c:v>
                </c:pt>
                <c:pt idx="3302">
                  <c:v>45064.625191030093</c:v>
                </c:pt>
                <c:pt idx="3303">
                  <c:v>45064.66685775463</c:v>
                </c:pt>
                <c:pt idx="3304">
                  <c:v>45064.708524479167</c:v>
                </c:pt>
                <c:pt idx="3305">
                  <c:v>45064.750191203704</c:v>
                </c:pt>
                <c:pt idx="3306">
                  <c:v>45064.791857928241</c:v>
                </c:pt>
                <c:pt idx="3307">
                  <c:v>45064.833524652779</c:v>
                </c:pt>
                <c:pt idx="3308">
                  <c:v>45064.875191377316</c:v>
                </c:pt>
                <c:pt idx="3309">
                  <c:v>45064.916858101853</c:v>
                </c:pt>
                <c:pt idx="3310">
                  <c:v>45064.95852482639</c:v>
                </c:pt>
                <c:pt idx="3311">
                  <c:v>45065.000191550927</c:v>
                </c:pt>
                <c:pt idx="3312">
                  <c:v>45065.041858275465</c:v>
                </c:pt>
                <c:pt idx="3313">
                  <c:v>45065.083525000002</c:v>
                </c:pt>
                <c:pt idx="3314">
                  <c:v>45065.125191724539</c:v>
                </c:pt>
                <c:pt idx="3315">
                  <c:v>45065.166858449076</c:v>
                </c:pt>
                <c:pt idx="3316">
                  <c:v>45065.208525173613</c:v>
                </c:pt>
                <c:pt idx="3317">
                  <c:v>45065.250191898151</c:v>
                </c:pt>
                <c:pt idx="3318">
                  <c:v>45065.291858622688</c:v>
                </c:pt>
                <c:pt idx="3319">
                  <c:v>45065.333525347225</c:v>
                </c:pt>
                <c:pt idx="3320">
                  <c:v>45065.375192071762</c:v>
                </c:pt>
                <c:pt idx="3321">
                  <c:v>45065.416858796299</c:v>
                </c:pt>
                <c:pt idx="3322">
                  <c:v>45065.458525520837</c:v>
                </c:pt>
                <c:pt idx="3323">
                  <c:v>45065.500192245374</c:v>
                </c:pt>
                <c:pt idx="3324">
                  <c:v>45065.541858969904</c:v>
                </c:pt>
                <c:pt idx="3325">
                  <c:v>45065.583525694441</c:v>
                </c:pt>
                <c:pt idx="3326">
                  <c:v>45065.625192418978</c:v>
                </c:pt>
                <c:pt idx="3327">
                  <c:v>45065.666859143515</c:v>
                </c:pt>
                <c:pt idx="3328">
                  <c:v>45065.708525868053</c:v>
                </c:pt>
                <c:pt idx="3329">
                  <c:v>45065.75019259259</c:v>
                </c:pt>
                <c:pt idx="3330">
                  <c:v>45065.791859317127</c:v>
                </c:pt>
                <c:pt idx="3331">
                  <c:v>45065.833526041664</c:v>
                </c:pt>
                <c:pt idx="3332">
                  <c:v>45065.875192766202</c:v>
                </c:pt>
                <c:pt idx="3333">
                  <c:v>45065.916859490739</c:v>
                </c:pt>
                <c:pt idx="3334">
                  <c:v>45065.958526215276</c:v>
                </c:pt>
                <c:pt idx="3335">
                  <c:v>45066.000192939813</c:v>
                </c:pt>
                <c:pt idx="3336">
                  <c:v>45066.04185966435</c:v>
                </c:pt>
                <c:pt idx="3337">
                  <c:v>45066.083526388888</c:v>
                </c:pt>
                <c:pt idx="3338">
                  <c:v>45066.125193113425</c:v>
                </c:pt>
                <c:pt idx="3339">
                  <c:v>45066.166859837962</c:v>
                </c:pt>
                <c:pt idx="3340">
                  <c:v>45066.208526562499</c:v>
                </c:pt>
                <c:pt idx="3341">
                  <c:v>45066.250193287036</c:v>
                </c:pt>
                <c:pt idx="3342">
                  <c:v>45066.291860011574</c:v>
                </c:pt>
                <c:pt idx="3343">
                  <c:v>45066.333526736111</c:v>
                </c:pt>
                <c:pt idx="3344">
                  <c:v>45066.375193460648</c:v>
                </c:pt>
                <c:pt idx="3345">
                  <c:v>45066.416860185185</c:v>
                </c:pt>
                <c:pt idx="3346">
                  <c:v>45066.458526909722</c:v>
                </c:pt>
                <c:pt idx="3347">
                  <c:v>45066.50019363426</c:v>
                </c:pt>
                <c:pt idx="3348">
                  <c:v>45066.541860358797</c:v>
                </c:pt>
                <c:pt idx="3349">
                  <c:v>45066.583527083334</c:v>
                </c:pt>
                <c:pt idx="3350">
                  <c:v>45066.625193807871</c:v>
                </c:pt>
                <c:pt idx="3351">
                  <c:v>45066.666860532408</c:v>
                </c:pt>
                <c:pt idx="3352">
                  <c:v>45066.708527256946</c:v>
                </c:pt>
                <c:pt idx="3353">
                  <c:v>45066.750193981483</c:v>
                </c:pt>
                <c:pt idx="3354">
                  <c:v>45066.79186070602</c:v>
                </c:pt>
                <c:pt idx="3355">
                  <c:v>45066.833527430557</c:v>
                </c:pt>
                <c:pt idx="3356">
                  <c:v>45066.875194155095</c:v>
                </c:pt>
                <c:pt idx="3357">
                  <c:v>45066.916860879632</c:v>
                </c:pt>
                <c:pt idx="3358">
                  <c:v>45066.958527604169</c:v>
                </c:pt>
                <c:pt idx="3359">
                  <c:v>45067.000194328706</c:v>
                </c:pt>
                <c:pt idx="3360">
                  <c:v>45067.041861053243</c:v>
                </c:pt>
                <c:pt idx="3361">
                  <c:v>45067.083527777781</c:v>
                </c:pt>
                <c:pt idx="3362">
                  <c:v>45067.125194502318</c:v>
                </c:pt>
                <c:pt idx="3363">
                  <c:v>45067.166861226855</c:v>
                </c:pt>
                <c:pt idx="3364">
                  <c:v>45067.208527951392</c:v>
                </c:pt>
                <c:pt idx="3365">
                  <c:v>45067.250194675929</c:v>
                </c:pt>
                <c:pt idx="3366">
                  <c:v>45067.291861400467</c:v>
                </c:pt>
                <c:pt idx="3367">
                  <c:v>45067.333528124997</c:v>
                </c:pt>
                <c:pt idx="3368">
                  <c:v>45067.375194849534</c:v>
                </c:pt>
                <c:pt idx="3369">
                  <c:v>45067.416861574071</c:v>
                </c:pt>
                <c:pt idx="3370">
                  <c:v>45067.458528298608</c:v>
                </c:pt>
                <c:pt idx="3371">
                  <c:v>45067.500195023145</c:v>
                </c:pt>
                <c:pt idx="3372">
                  <c:v>45067.541861747683</c:v>
                </c:pt>
                <c:pt idx="3373">
                  <c:v>45067.58352847222</c:v>
                </c:pt>
                <c:pt idx="3374">
                  <c:v>45067.625195196757</c:v>
                </c:pt>
                <c:pt idx="3375">
                  <c:v>45067.666861921294</c:v>
                </c:pt>
                <c:pt idx="3376">
                  <c:v>45067.708528645831</c:v>
                </c:pt>
                <c:pt idx="3377">
                  <c:v>45067.750195370369</c:v>
                </c:pt>
                <c:pt idx="3378">
                  <c:v>45067.791862094906</c:v>
                </c:pt>
                <c:pt idx="3379">
                  <c:v>45067.833528819443</c:v>
                </c:pt>
                <c:pt idx="3380">
                  <c:v>45067.87519554398</c:v>
                </c:pt>
                <c:pt idx="3381">
                  <c:v>45067.916862268517</c:v>
                </c:pt>
                <c:pt idx="3382">
                  <c:v>45067.958528993055</c:v>
                </c:pt>
                <c:pt idx="3383">
                  <c:v>45068.000195717592</c:v>
                </c:pt>
                <c:pt idx="3384">
                  <c:v>45068.041862442129</c:v>
                </c:pt>
                <c:pt idx="3385">
                  <c:v>45068.083529166666</c:v>
                </c:pt>
                <c:pt idx="3386">
                  <c:v>45068.125195891203</c:v>
                </c:pt>
                <c:pt idx="3387">
                  <c:v>45068.166862615741</c:v>
                </c:pt>
                <c:pt idx="3388">
                  <c:v>45068.208529340278</c:v>
                </c:pt>
                <c:pt idx="3389">
                  <c:v>45068.250196064815</c:v>
                </c:pt>
                <c:pt idx="3390">
                  <c:v>45068.291862789352</c:v>
                </c:pt>
                <c:pt idx="3391">
                  <c:v>45068.33352951389</c:v>
                </c:pt>
                <c:pt idx="3392">
                  <c:v>45068.375196238427</c:v>
                </c:pt>
                <c:pt idx="3393">
                  <c:v>45068.416862962964</c:v>
                </c:pt>
                <c:pt idx="3394">
                  <c:v>45068.458529687501</c:v>
                </c:pt>
                <c:pt idx="3395">
                  <c:v>45068.500196412038</c:v>
                </c:pt>
                <c:pt idx="3396">
                  <c:v>45068.541863136576</c:v>
                </c:pt>
                <c:pt idx="3397">
                  <c:v>45068.583529861113</c:v>
                </c:pt>
                <c:pt idx="3398">
                  <c:v>45068.62519658565</c:v>
                </c:pt>
                <c:pt idx="3399">
                  <c:v>45068.666863310187</c:v>
                </c:pt>
                <c:pt idx="3400">
                  <c:v>45068.708530034724</c:v>
                </c:pt>
                <c:pt idx="3401">
                  <c:v>45068.750196759262</c:v>
                </c:pt>
                <c:pt idx="3402">
                  <c:v>45068.791863483799</c:v>
                </c:pt>
                <c:pt idx="3403">
                  <c:v>45068.833530208336</c:v>
                </c:pt>
                <c:pt idx="3404">
                  <c:v>45068.875196932873</c:v>
                </c:pt>
                <c:pt idx="3405">
                  <c:v>45068.91686365741</c:v>
                </c:pt>
                <c:pt idx="3406">
                  <c:v>45068.958530381948</c:v>
                </c:pt>
                <c:pt idx="3407">
                  <c:v>45069.000197106485</c:v>
                </c:pt>
                <c:pt idx="3408">
                  <c:v>45069.041863831022</c:v>
                </c:pt>
                <c:pt idx="3409">
                  <c:v>45069.083530555552</c:v>
                </c:pt>
                <c:pt idx="3410">
                  <c:v>45069.125197280089</c:v>
                </c:pt>
                <c:pt idx="3411">
                  <c:v>45069.166864004626</c:v>
                </c:pt>
                <c:pt idx="3412">
                  <c:v>45069.208530729164</c:v>
                </c:pt>
                <c:pt idx="3413">
                  <c:v>45069.250197453701</c:v>
                </c:pt>
                <c:pt idx="3414">
                  <c:v>45069.291864178238</c:v>
                </c:pt>
                <c:pt idx="3415">
                  <c:v>45069.333530902775</c:v>
                </c:pt>
                <c:pt idx="3416">
                  <c:v>45069.375197627312</c:v>
                </c:pt>
                <c:pt idx="3417">
                  <c:v>45069.41686435185</c:v>
                </c:pt>
                <c:pt idx="3418">
                  <c:v>45069.458531076387</c:v>
                </c:pt>
                <c:pt idx="3419">
                  <c:v>45069.500197800924</c:v>
                </c:pt>
                <c:pt idx="3420">
                  <c:v>45069.541864525461</c:v>
                </c:pt>
                <c:pt idx="3421">
                  <c:v>45069.583531249998</c:v>
                </c:pt>
                <c:pt idx="3422">
                  <c:v>45069.625197974536</c:v>
                </c:pt>
                <c:pt idx="3423">
                  <c:v>45069.666864699073</c:v>
                </c:pt>
                <c:pt idx="3424">
                  <c:v>45069.70853142361</c:v>
                </c:pt>
                <c:pt idx="3425">
                  <c:v>45069.750198148147</c:v>
                </c:pt>
                <c:pt idx="3426">
                  <c:v>45069.791864872685</c:v>
                </c:pt>
                <c:pt idx="3427">
                  <c:v>45069.833531597222</c:v>
                </c:pt>
                <c:pt idx="3428">
                  <c:v>45069.875198321759</c:v>
                </c:pt>
                <c:pt idx="3429">
                  <c:v>45069.916865046296</c:v>
                </c:pt>
                <c:pt idx="3430">
                  <c:v>45069.958531770833</c:v>
                </c:pt>
                <c:pt idx="3431">
                  <c:v>45070.000198495371</c:v>
                </c:pt>
                <c:pt idx="3432">
                  <c:v>45070.041865219908</c:v>
                </c:pt>
                <c:pt idx="3433">
                  <c:v>45070.083531944445</c:v>
                </c:pt>
                <c:pt idx="3434">
                  <c:v>45070.125198668982</c:v>
                </c:pt>
                <c:pt idx="3435">
                  <c:v>45070.166865393519</c:v>
                </c:pt>
                <c:pt idx="3436">
                  <c:v>45070.208532118057</c:v>
                </c:pt>
                <c:pt idx="3437">
                  <c:v>45070.250198842594</c:v>
                </c:pt>
                <c:pt idx="3438">
                  <c:v>45070.291865567131</c:v>
                </c:pt>
                <c:pt idx="3439">
                  <c:v>45070.333532291668</c:v>
                </c:pt>
                <c:pt idx="3440">
                  <c:v>45070.375199016205</c:v>
                </c:pt>
                <c:pt idx="3441">
                  <c:v>45070.416865740743</c:v>
                </c:pt>
                <c:pt idx="3442">
                  <c:v>45070.45853246528</c:v>
                </c:pt>
                <c:pt idx="3443">
                  <c:v>45070.500199189817</c:v>
                </c:pt>
                <c:pt idx="3444">
                  <c:v>45070.541865914354</c:v>
                </c:pt>
                <c:pt idx="3445">
                  <c:v>45070.583532638891</c:v>
                </c:pt>
                <c:pt idx="3446">
                  <c:v>45070.625199363429</c:v>
                </c:pt>
                <c:pt idx="3447">
                  <c:v>45070.666866087966</c:v>
                </c:pt>
                <c:pt idx="3448">
                  <c:v>45070.708532812503</c:v>
                </c:pt>
                <c:pt idx="3449">
                  <c:v>45070.75019953704</c:v>
                </c:pt>
                <c:pt idx="3450">
                  <c:v>45070.791866261578</c:v>
                </c:pt>
                <c:pt idx="3451">
                  <c:v>45070.833532986115</c:v>
                </c:pt>
                <c:pt idx="3452">
                  <c:v>45070.875199710645</c:v>
                </c:pt>
                <c:pt idx="3453">
                  <c:v>45070.916866435182</c:v>
                </c:pt>
                <c:pt idx="3454">
                  <c:v>45070.958533159719</c:v>
                </c:pt>
                <c:pt idx="3455">
                  <c:v>45071.000199884256</c:v>
                </c:pt>
                <c:pt idx="3456">
                  <c:v>45071.041866608793</c:v>
                </c:pt>
                <c:pt idx="3457">
                  <c:v>45071.083533333331</c:v>
                </c:pt>
                <c:pt idx="3458">
                  <c:v>45071.125200057868</c:v>
                </c:pt>
                <c:pt idx="3459">
                  <c:v>45071.166866782405</c:v>
                </c:pt>
                <c:pt idx="3460">
                  <c:v>45071.208533506942</c:v>
                </c:pt>
                <c:pt idx="3461">
                  <c:v>45071.25020023148</c:v>
                </c:pt>
                <c:pt idx="3462">
                  <c:v>45071.291866956017</c:v>
                </c:pt>
                <c:pt idx="3463">
                  <c:v>45071.333533680554</c:v>
                </c:pt>
                <c:pt idx="3464">
                  <c:v>45071.375200405091</c:v>
                </c:pt>
                <c:pt idx="3465">
                  <c:v>45071.416867129628</c:v>
                </c:pt>
                <c:pt idx="3466">
                  <c:v>45071.458533854166</c:v>
                </c:pt>
                <c:pt idx="3467">
                  <c:v>45071.500200578703</c:v>
                </c:pt>
                <c:pt idx="3468">
                  <c:v>45071.54186730324</c:v>
                </c:pt>
                <c:pt idx="3469">
                  <c:v>45071.583534027777</c:v>
                </c:pt>
                <c:pt idx="3470">
                  <c:v>45071.625200752314</c:v>
                </c:pt>
                <c:pt idx="3471">
                  <c:v>45071.666867476852</c:v>
                </c:pt>
                <c:pt idx="3472">
                  <c:v>45071.708534201389</c:v>
                </c:pt>
                <c:pt idx="3473">
                  <c:v>45071.750200925926</c:v>
                </c:pt>
                <c:pt idx="3474">
                  <c:v>45071.791867650463</c:v>
                </c:pt>
                <c:pt idx="3475">
                  <c:v>45071.833534375</c:v>
                </c:pt>
                <c:pt idx="3476">
                  <c:v>45071.875201099538</c:v>
                </c:pt>
                <c:pt idx="3477">
                  <c:v>45071.916867824075</c:v>
                </c:pt>
                <c:pt idx="3478">
                  <c:v>45071.958534548612</c:v>
                </c:pt>
                <c:pt idx="3479">
                  <c:v>45072.000201273149</c:v>
                </c:pt>
                <c:pt idx="3480">
                  <c:v>45072.041867997686</c:v>
                </c:pt>
                <c:pt idx="3481">
                  <c:v>45072.083534722224</c:v>
                </c:pt>
                <c:pt idx="3482">
                  <c:v>45072.125201446761</c:v>
                </c:pt>
                <c:pt idx="3483">
                  <c:v>45072.166868171298</c:v>
                </c:pt>
                <c:pt idx="3484">
                  <c:v>45072.208534895835</c:v>
                </c:pt>
                <c:pt idx="3485">
                  <c:v>45072.250201620373</c:v>
                </c:pt>
                <c:pt idx="3486">
                  <c:v>45072.29186834491</c:v>
                </c:pt>
                <c:pt idx="3487">
                  <c:v>45072.333535069447</c:v>
                </c:pt>
                <c:pt idx="3488">
                  <c:v>45072.375201793984</c:v>
                </c:pt>
                <c:pt idx="3489">
                  <c:v>45072.416868518521</c:v>
                </c:pt>
                <c:pt idx="3490">
                  <c:v>45072.458535243059</c:v>
                </c:pt>
                <c:pt idx="3491">
                  <c:v>45072.500201967596</c:v>
                </c:pt>
                <c:pt idx="3492">
                  <c:v>45072.541868692133</c:v>
                </c:pt>
                <c:pt idx="3493">
                  <c:v>45072.58353541667</c:v>
                </c:pt>
                <c:pt idx="3494">
                  <c:v>45072.6252021412</c:v>
                </c:pt>
                <c:pt idx="3495">
                  <c:v>45072.666868865737</c:v>
                </c:pt>
                <c:pt idx="3496">
                  <c:v>45072.708535590275</c:v>
                </c:pt>
                <c:pt idx="3497">
                  <c:v>45072.750202314812</c:v>
                </c:pt>
                <c:pt idx="3498">
                  <c:v>45072.791869039349</c:v>
                </c:pt>
                <c:pt idx="3499">
                  <c:v>45072.833535763886</c:v>
                </c:pt>
                <c:pt idx="3500">
                  <c:v>45072.875202488423</c:v>
                </c:pt>
                <c:pt idx="3501">
                  <c:v>45072.916869212961</c:v>
                </c:pt>
                <c:pt idx="3502">
                  <c:v>45072.958535937498</c:v>
                </c:pt>
                <c:pt idx="3503">
                  <c:v>45073.000202662035</c:v>
                </c:pt>
                <c:pt idx="3504">
                  <c:v>45073.041869386572</c:v>
                </c:pt>
                <c:pt idx="3505">
                  <c:v>45073.083536111109</c:v>
                </c:pt>
                <c:pt idx="3506">
                  <c:v>45073.125202835647</c:v>
                </c:pt>
                <c:pt idx="3507">
                  <c:v>45073.166869560184</c:v>
                </c:pt>
                <c:pt idx="3508">
                  <c:v>45073.208536284721</c:v>
                </c:pt>
                <c:pt idx="3509">
                  <c:v>45073.250203009258</c:v>
                </c:pt>
                <c:pt idx="3510">
                  <c:v>45073.291869733795</c:v>
                </c:pt>
                <c:pt idx="3511">
                  <c:v>45073.333536458333</c:v>
                </c:pt>
                <c:pt idx="3512">
                  <c:v>45073.37520318287</c:v>
                </c:pt>
                <c:pt idx="3513">
                  <c:v>45073.416869907407</c:v>
                </c:pt>
                <c:pt idx="3514">
                  <c:v>45073.458536631944</c:v>
                </c:pt>
                <c:pt idx="3515">
                  <c:v>45073.500203356482</c:v>
                </c:pt>
                <c:pt idx="3516">
                  <c:v>45073.541870081019</c:v>
                </c:pt>
                <c:pt idx="3517">
                  <c:v>45073.583536805556</c:v>
                </c:pt>
                <c:pt idx="3518">
                  <c:v>45073.625203530093</c:v>
                </c:pt>
                <c:pt idx="3519">
                  <c:v>45073.66687025463</c:v>
                </c:pt>
                <c:pt idx="3520">
                  <c:v>45073.708536979168</c:v>
                </c:pt>
                <c:pt idx="3521">
                  <c:v>45073.750203703705</c:v>
                </c:pt>
                <c:pt idx="3522">
                  <c:v>45073.791870428242</c:v>
                </c:pt>
                <c:pt idx="3523">
                  <c:v>45073.833537152779</c:v>
                </c:pt>
                <c:pt idx="3524">
                  <c:v>45073.875203877316</c:v>
                </c:pt>
                <c:pt idx="3525">
                  <c:v>45073.916870601854</c:v>
                </c:pt>
                <c:pt idx="3526">
                  <c:v>45073.958537326391</c:v>
                </c:pt>
                <c:pt idx="3527">
                  <c:v>45074.000204050928</c:v>
                </c:pt>
                <c:pt idx="3528">
                  <c:v>45074.041870775465</c:v>
                </c:pt>
                <c:pt idx="3529">
                  <c:v>45074.083537500002</c:v>
                </c:pt>
                <c:pt idx="3530">
                  <c:v>45074.12520422454</c:v>
                </c:pt>
                <c:pt idx="3531">
                  <c:v>45074.166870949077</c:v>
                </c:pt>
                <c:pt idx="3532">
                  <c:v>45074.208537673614</c:v>
                </c:pt>
                <c:pt idx="3533">
                  <c:v>45074.250204398151</c:v>
                </c:pt>
                <c:pt idx="3534">
                  <c:v>45074.291871122688</c:v>
                </c:pt>
                <c:pt idx="3535">
                  <c:v>45074.333537847226</c:v>
                </c:pt>
                <c:pt idx="3536">
                  <c:v>45074.375204571763</c:v>
                </c:pt>
                <c:pt idx="3537">
                  <c:v>45074.416871296293</c:v>
                </c:pt>
                <c:pt idx="3538">
                  <c:v>45074.45853802083</c:v>
                </c:pt>
                <c:pt idx="3539">
                  <c:v>45074.500204745367</c:v>
                </c:pt>
                <c:pt idx="3540">
                  <c:v>45074.541871469904</c:v>
                </c:pt>
                <c:pt idx="3541">
                  <c:v>45074.583538194442</c:v>
                </c:pt>
                <c:pt idx="3542">
                  <c:v>45074.625204918979</c:v>
                </c:pt>
                <c:pt idx="3543">
                  <c:v>45074.666871643516</c:v>
                </c:pt>
                <c:pt idx="3544">
                  <c:v>45074.708538368053</c:v>
                </c:pt>
                <c:pt idx="3545">
                  <c:v>45074.75020509259</c:v>
                </c:pt>
                <c:pt idx="3546">
                  <c:v>45074.791871817128</c:v>
                </c:pt>
                <c:pt idx="3547">
                  <c:v>45074.833538541665</c:v>
                </c:pt>
                <c:pt idx="3548">
                  <c:v>45074.875205266202</c:v>
                </c:pt>
                <c:pt idx="3549">
                  <c:v>45074.916871990739</c:v>
                </c:pt>
                <c:pt idx="3550">
                  <c:v>45074.958538715277</c:v>
                </c:pt>
                <c:pt idx="3551">
                  <c:v>45075.000205439814</c:v>
                </c:pt>
                <c:pt idx="3552">
                  <c:v>45075.041872164351</c:v>
                </c:pt>
                <c:pt idx="3553">
                  <c:v>45075.083538888888</c:v>
                </c:pt>
                <c:pt idx="3554">
                  <c:v>45075.125205613425</c:v>
                </c:pt>
                <c:pt idx="3555">
                  <c:v>45075.166872337963</c:v>
                </c:pt>
                <c:pt idx="3556">
                  <c:v>45075.2085390625</c:v>
                </c:pt>
                <c:pt idx="3557">
                  <c:v>45075.250205787037</c:v>
                </c:pt>
                <c:pt idx="3558">
                  <c:v>45075.291872511574</c:v>
                </c:pt>
                <c:pt idx="3559">
                  <c:v>45075.333539236111</c:v>
                </c:pt>
                <c:pt idx="3560">
                  <c:v>45075.375205960649</c:v>
                </c:pt>
                <c:pt idx="3561">
                  <c:v>45075.416872685186</c:v>
                </c:pt>
                <c:pt idx="3562">
                  <c:v>45075.458539409723</c:v>
                </c:pt>
                <c:pt idx="3563">
                  <c:v>45075.50020613426</c:v>
                </c:pt>
                <c:pt idx="3564">
                  <c:v>45075.541872858797</c:v>
                </c:pt>
                <c:pt idx="3565">
                  <c:v>45075.583539583335</c:v>
                </c:pt>
                <c:pt idx="3566">
                  <c:v>45075.625206307872</c:v>
                </c:pt>
                <c:pt idx="3567">
                  <c:v>45075.666873032409</c:v>
                </c:pt>
                <c:pt idx="3568">
                  <c:v>45075.708539756946</c:v>
                </c:pt>
                <c:pt idx="3569">
                  <c:v>45075.750206481483</c:v>
                </c:pt>
                <c:pt idx="3570">
                  <c:v>45075.791873206021</c:v>
                </c:pt>
                <c:pt idx="3571">
                  <c:v>45075.833539930558</c:v>
                </c:pt>
                <c:pt idx="3572">
                  <c:v>45075.875206655095</c:v>
                </c:pt>
                <c:pt idx="3573">
                  <c:v>45075.916873379632</c:v>
                </c:pt>
                <c:pt idx="3574">
                  <c:v>45075.95854010417</c:v>
                </c:pt>
                <c:pt idx="3575">
                  <c:v>45076.000206828707</c:v>
                </c:pt>
                <c:pt idx="3576">
                  <c:v>45076.041873553244</c:v>
                </c:pt>
                <c:pt idx="3577">
                  <c:v>45076.083540277781</c:v>
                </c:pt>
                <c:pt idx="3578">
                  <c:v>45076.125207002318</c:v>
                </c:pt>
                <c:pt idx="3579">
                  <c:v>45076.166873726848</c:v>
                </c:pt>
                <c:pt idx="3580">
                  <c:v>45076.208540451385</c:v>
                </c:pt>
                <c:pt idx="3581">
                  <c:v>45076.250207175923</c:v>
                </c:pt>
                <c:pt idx="3582">
                  <c:v>45076.29187390046</c:v>
                </c:pt>
                <c:pt idx="3583">
                  <c:v>45076.333540624997</c:v>
                </c:pt>
                <c:pt idx="3584">
                  <c:v>45076.375207349534</c:v>
                </c:pt>
                <c:pt idx="3585">
                  <c:v>45076.416874074072</c:v>
                </c:pt>
                <c:pt idx="3586">
                  <c:v>45076.458540798609</c:v>
                </c:pt>
                <c:pt idx="3587">
                  <c:v>45076.500207523146</c:v>
                </c:pt>
                <c:pt idx="3588">
                  <c:v>45076.541874247683</c:v>
                </c:pt>
                <c:pt idx="3589">
                  <c:v>45076.58354097222</c:v>
                </c:pt>
                <c:pt idx="3590">
                  <c:v>45076.625207696758</c:v>
                </c:pt>
                <c:pt idx="3591">
                  <c:v>45076.666874421295</c:v>
                </c:pt>
                <c:pt idx="3592">
                  <c:v>45076.708541145832</c:v>
                </c:pt>
                <c:pt idx="3593">
                  <c:v>45076.750207870369</c:v>
                </c:pt>
                <c:pt idx="3594">
                  <c:v>45076.791874594906</c:v>
                </c:pt>
                <c:pt idx="3595">
                  <c:v>45076.833541319444</c:v>
                </c:pt>
                <c:pt idx="3596">
                  <c:v>45076.875208043981</c:v>
                </c:pt>
                <c:pt idx="3597">
                  <c:v>45076.916874768518</c:v>
                </c:pt>
                <c:pt idx="3598">
                  <c:v>45076.958541493055</c:v>
                </c:pt>
                <c:pt idx="3599">
                  <c:v>45077.000208217592</c:v>
                </c:pt>
                <c:pt idx="3600">
                  <c:v>45077.04187494213</c:v>
                </c:pt>
                <c:pt idx="3601">
                  <c:v>45077.083541666667</c:v>
                </c:pt>
                <c:pt idx="3602">
                  <c:v>45077.125208391204</c:v>
                </c:pt>
                <c:pt idx="3603">
                  <c:v>45077.166875115741</c:v>
                </c:pt>
                <c:pt idx="3604">
                  <c:v>45077.208541840278</c:v>
                </c:pt>
                <c:pt idx="3605">
                  <c:v>45077.250208564816</c:v>
                </c:pt>
                <c:pt idx="3606">
                  <c:v>45077.291875289353</c:v>
                </c:pt>
                <c:pt idx="3607">
                  <c:v>45077.33354201389</c:v>
                </c:pt>
                <c:pt idx="3608">
                  <c:v>45077.375208738427</c:v>
                </c:pt>
                <c:pt idx="3609">
                  <c:v>45077.416875462965</c:v>
                </c:pt>
                <c:pt idx="3610">
                  <c:v>45077.458542187502</c:v>
                </c:pt>
                <c:pt idx="3611">
                  <c:v>45077.500208912039</c:v>
                </c:pt>
                <c:pt idx="3612">
                  <c:v>45077.541875636576</c:v>
                </c:pt>
                <c:pt idx="3613">
                  <c:v>45077.583542361113</c:v>
                </c:pt>
                <c:pt idx="3614">
                  <c:v>45077.625209085651</c:v>
                </c:pt>
                <c:pt idx="3615">
                  <c:v>45077.666875810188</c:v>
                </c:pt>
                <c:pt idx="3616">
                  <c:v>45077.708542534725</c:v>
                </c:pt>
                <c:pt idx="3617">
                  <c:v>45077.750209259262</c:v>
                </c:pt>
                <c:pt idx="3618">
                  <c:v>45077.791875983799</c:v>
                </c:pt>
                <c:pt idx="3619">
                  <c:v>45077.833542708337</c:v>
                </c:pt>
                <c:pt idx="3620">
                  <c:v>45077.875209432874</c:v>
                </c:pt>
                <c:pt idx="3621">
                  <c:v>45077.916876157411</c:v>
                </c:pt>
                <c:pt idx="3622">
                  <c:v>45077.958542881941</c:v>
                </c:pt>
                <c:pt idx="3623">
                  <c:v>45078.000209606478</c:v>
                </c:pt>
                <c:pt idx="3624">
                  <c:v>45078.041876331015</c:v>
                </c:pt>
                <c:pt idx="3625">
                  <c:v>45078.083543055553</c:v>
                </c:pt>
                <c:pt idx="3626">
                  <c:v>45078.12520978009</c:v>
                </c:pt>
                <c:pt idx="3627">
                  <c:v>45078.166876504627</c:v>
                </c:pt>
                <c:pt idx="3628">
                  <c:v>45078.208543229164</c:v>
                </c:pt>
                <c:pt idx="3629">
                  <c:v>45078.250209953701</c:v>
                </c:pt>
                <c:pt idx="3630">
                  <c:v>45078.291876678239</c:v>
                </c:pt>
                <c:pt idx="3631">
                  <c:v>45078.333543402776</c:v>
                </c:pt>
                <c:pt idx="3632">
                  <c:v>45078.375210127313</c:v>
                </c:pt>
                <c:pt idx="3633">
                  <c:v>45078.41687685185</c:v>
                </c:pt>
                <c:pt idx="3634">
                  <c:v>45078.458543576387</c:v>
                </c:pt>
                <c:pt idx="3635">
                  <c:v>45078.500210300925</c:v>
                </c:pt>
                <c:pt idx="3636">
                  <c:v>45078.541877025462</c:v>
                </c:pt>
                <c:pt idx="3637">
                  <c:v>45078.583543749999</c:v>
                </c:pt>
                <c:pt idx="3638">
                  <c:v>45078.625210474536</c:v>
                </c:pt>
                <c:pt idx="3639">
                  <c:v>45078.666877199073</c:v>
                </c:pt>
                <c:pt idx="3640">
                  <c:v>45078.708543923611</c:v>
                </c:pt>
                <c:pt idx="3641">
                  <c:v>45078.750210648148</c:v>
                </c:pt>
                <c:pt idx="3642">
                  <c:v>45078.791877372685</c:v>
                </c:pt>
                <c:pt idx="3643">
                  <c:v>45078.833544097222</c:v>
                </c:pt>
                <c:pt idx="3644">
                  <c:v>45078.87521082176</c:v>
                </c:pt>
                <c:pt idx="3645">
                  <c:v>45078.916877546297</c:v>
                </c:pt>
                <c:pt idx="3646">
                  <c:v>45078.958544270834</c:v>
                </c:pt>
                <c:pt idx="3647">
                  <c:v>45079.000210995371</c:v>
                </c:pt>
                <c:pt idx="3648">
                  <c:v>45079.041877719908</c:v>
                </c:pt>
                <c:pt idx="3649">
                  <c:v>45079.083544444446</c:v>
                </c:pt>
                <c:pt idx="3650">
                  <c:v>45079.125211168983</c:v>
                </c:pt>
                <c:pt idx="3651">
                  <c:v>45079.16687789352</c:v>
                </c:pt>
                <c:pt idx="3652">
                  <c:v>45079.208544618057</c:v>
                </c:pt>
                <c:pt idx="3653">
                  <c:v>45079.250211342594</c:v>
                </c:pt>
                <c:pt idx="3654">
                  <c:v>45079.291878067132</c:v>
                </c:pt>
                <c:pt idx="3655">
                  <c:v>45079.333544791669</c:v>
                </c:pt>
                <c:pt idx="3656">
                  <c:v>45079.375211516206</c:v>
                </c:pt>
                <c:pt idx="3657">
                  <c:v>45079.416878240743</c:v>
                </c:pt>
                <c:pt idx="3658">
                  <c:v>45079.45854496528</c:v>
                </c:pt>
                <c:pt idx="3659">
                  <c:v>45079.500211689818</c:v>
                </c:pt>
                <c:pt idx="3660">
                  <c:v>45079.541878414355</c:v>
                </c:pt>
                <c:pt idx="3661">
                  <c:v>45079.583545138892</c:v>
                </c:pt>
                <c:pt idx="3662">
                  <c:v>45079.625211863429</c:v>
                </c:pt>
                <c:pt idx="3663">
                  <c:v>45079.666878587966</c:v>
                </c:pt>
                <c:pt idx="3664">
                  <c:v>45079.708545312496</c:v>
                </c:pt>
                <c:pt idx="3665">
                  <c:v>45079.750212037034</c:v>
                </c:pt>
                <c:pt idx="3666">
                  <c:v>45079.791878761571</c:v>
                </c:pt>
                <c:pt idx="3667">
                  <c:v>45079.833545486108</c:v>
                </c:pt>
                <c:pt idx="3668">
                  <c:v>45079.875212210645</c:v>
                </c:pt>
                <c:pt idx="3669">
                  <c:v>45079.916878935182</c:v>
                </c:pt>
                <c:pt idx="3670">
                  <c:v>45079.95854565972</c:v>
                </c:pt>
                <c:pt idx="3671">
                  <c:v>45080.000212384257</c:v>
                </c:pt>
                <c:pt idx="3672">
                  <c:v>45080.041879108794</c:v>
                </c:pt>
                <c:pt idx="3673">
                  <c:v>45080.083545833331</c:v>
                </c:pt>
                <c:pt idx="3674">
                  <c:v>45080.125212557869</c:v>
                </c:pt>
                <c:pt idx="3675">
                  <c:v>45080.166879282406</c:v>
                </c:pt>
                <c:pt idx="3676">
                  <c:v>45080.208546006943</c:v>
                </c:pt>
                <c:pt idx="3677">
                  <c:v>45080.25021273148</c:v>
                </c:pt>
                <c:pt idx="3678">
                  <c:v>45080.291879456017</c:v>
                </c:pt>
                <c:pt idx="3679">
                  <c:v>45080.333546180555</c:v>
                </c:pt>
                <c:pt idx="3680">
                  <c:v>45080.375212905092</c:v>
                </c:pt>
                <c:pt idx="3681">
                  <c:v>45080.416879629629</c:v>
                </c:pt>
                <c:pt idx="3682">
                  <c:v>45080.458546354166</c:v>
                </c:pt>
                <c:pt idx="3683">
                  <c:v>45080.500213078703</c:v>
                </c:pt>
                <c:pt idx="3684">
                  <c:v>45080.541879803241</c:v>
                </c:pt>
                <c:pt idx="3685">
                  <c:v>45080.583546527778</c:v>
                </c:pt>
                <c:pt idx="3686">
                  <c:v>45080.625213252315</c:v>
                </c:pt>
                <c:pt idx="3687">
                  <c:v>45080.666879976852</c:v>
                </c:pt>
                <c:pt idx="3688">
                  <c:v>45080.708546701389</c:v>
                </c:pt>
                <c:pt idx="3689">
                  <c:v>45080.750213425927</c:v>
                </c:pt>
                <c:pt idx="3690">
                  <c:v>45080.791880150464</c:v>
                </c:pt>
                <c:pt idx="3691">
                  <c:v>45080.833546875001</c:v>
                </c:pt>
                <c:pt idx="3692">
                  <c:v>45080.875213599538</c:v>
                </c:pt>
                <c:pt idx="3693">
                  <c:v>45080.916880324075</c:v>
                </c:pt>
                <c:pt idx="3694">
                  <c:v>45080.958547048613</c:v>
                </c:pt>
                <c:pt idx="3695">
                  <c:v>45081.00021377315</c:v>
                </c:pt>
                <c:pt idx="3696">
                  <c:v>45081.041880497687</c:v>
                </c:pt>
                <c:pt idx="3697">
                  <c:v>45081.083547222224</c:v>
                </c:pt>
                <c:pt idx="3698">
                  <c:v>45081.125213946762</c:v>
                </c:pt>
                <c:pt idx="3699">
                  <c:v>45081.166880671299</c:v>
                </c:pt>
                <c:pt idx="3700">
                  <c:v>45081.208547395836</c:v>
                </c:pt>
                <c:pt idx="3701">
                  <c:v>45081.250214120373</c:v>
                </c:pt>
                <c:pt idx="3702">
                  <c:v>45081.29188084491</c:v>
                </c:pt>
                <c:pt idx="3703">
                  <c:v>45081.333547569448</c:v>
                </c:pt>
                <c:pt idx="3704">
                  <c:v>45081.375214293985</c:v>
                </c:pt>
                <c:pt idx="3705">
                  <c:v>45081.416881018522</c:v>
                </c:pt>
                <c:pt idx="3706">
                  <c:v>45081.458547743059</c:v>
                </c:pt>
                <c:pt idx="3707">
                  <c:v>45081.500214467589</c:v>
                </c:pt>
                <c:pt idx="3708">
                  <c:v>45081.541881192126</c:v>
                </c:pt>
                <c:pt idx="3709">
                  <c:v>45081.583547916664</c:v>
                </c:pt>
                <c:pt idx="3710">
                  <c:v>45081.625214641201</c:v>
                </c:pt>
                <c:pt idx="3711">
                  <c:v>45081.666881365738</c:v>
                </c:pt>
                <c:pt idx="3712">
                  <c:v>45081.708548090275</c:v>
                </c:pt>
                <c:pt idx="3713">
                  <c:v>45081.750214814812</c:v>
                </c:pt>
                <c:pt idx="3714">
                  <c:v>45081.79188153935</c:v>
                </c:pt>
                <c:pt idx="3715">
                  <c:v>45081.833548263887</c:v>
                </c:pt>
                <c:pt idx="3716">
                  <c:v>45081.875214988424</c:v>
                </c:pt>
                <c:pt idx="3717">
                  <c:v>45081.916881712961</c:v>
                </c:pt>
                <c:pt idx="3718">
                  <c:v>45081.958548437498</c:v>
                </c:pt>
                <c:pt idx="3719">
                  <c:v>45082.000215162036</c:v>
                </c:pt>
                <c:pt idx="3720">
                  <c:v>45082.041881886573</c:v>
                </c:pt>
                <c:pt idx="3721">
                  <c:v>45082.08354861111</c:v>
                </c:pt>
                <c:pt idx="3722">
                  <c:v>45082.125215335647</c:v>
                </c:pt>
                <c:pt idx="3723">
                  <c:v>45082.166882060184</c:v>
                </c:pt>
                <c:pt idx="3724">
                  <c:v>45082.208548784722</c:v>
                </c:pt>
                <c:pt idx="3725">
                  <c:v>45082.250215509259</c:v>
                </c:pt>
                <c:pt idx="3726">
                  <c:v>45082.291882233796</c:v>
                </c:pt>
                <c:pt idx="3727">
                  <c:v>45082.333548958333</c:v>
                </c:pt>
                <c:pt idx="3728">
                  <c:v>45082.37521568287</c:v>
                </c:pt>
                <c:pt idx="3729">
                  <c:v>45082.416882407408</c:v>
                </c:pt>
                <c:pt idx="3730">
                  <c:v>45082.458549131945</c:v>
                </c:pt>
                <c:pt idx="3731">
                  <c:v>45082.500215856482</c:v>
                </c:pt>
                <c:pt idx="3732">
                  <c:v>45082.541882581019</c:v>
                </c:pt>
                <c:pt idx="3733">
                  <c:v>45082.583549305557</c:v>
                </c:pt>
                <c:pt idx="3734">
                  <c:v>45082.625216030094</c:v>
                </c:pt>
                <c:pt idx="3735">
                  <c:v>45082.666882754631</c:v>
                </c:pt>
                <c:pt idx="3736">
                  <c:v>45082.708549479168</c:v>
                </c:pt>
                <c:pt idx="3737">
                  <c:v>45082.750216203705</c:v>
                </c:pt>
                <c:pt idx="3738">
                  <c:v>45082.791882928243</c:v>
                </c:pt>
                <c:pt idx="3739">
                  <c:v>45082.83354965278</c:v>
                </c:pt>
                <c:pt idx="3740">
                  <c:v>45082.875216377317</c:v>
                </c:pt>
                <c:pt idx="3741">
                  <c:v>45082.916883101854</c:v>
                </c:pt>
                <c:pt idx="3742">
                  <c:v>45082.958549826391</c:v>
                </c:pt>
                <c:pt idx="3743">
                  <c:v>45083.000216550929</c:v>
                </c:pt>
                <c:pt idx="3744">
                  <c:v>45083.041883275466</c:v>
                </c:pt>
                <c:pt idx="3745">
                  <c:v>45083.083550000003</c:v>
                </c:pt>
                <c:pt idx="3746">
                  <c:v>45083.12521672454</c:v>
                </c:pt>
                <c:pt idx="3747">
                  <c:v>45083.166883449077</c:v>
                </c:pt>
                <c:pt idx="3748">
                  <c:v>45083.208550173615</c:v>
                </c:pt>
                <c:pt idx="3749">
                  <c:v>45083.250216898145</c:v>
                </c:pt>
                <c:pt idx="3750">
                  <c:v>45083.291883622682</c:v>
                </c:pt>
                <c:pt idx="3751">
                  <c:v>45083.333550347219</c:v>
                </c:pt>
                <c:pt idx="3752">
                  <c:v>45083.375217071756</c:v>
                </c:pt>
                <c:pt idx="3753">
                  <c:v>45083.416883796293</c:v>
                </c:pt>
                <c:pt idx="3754">
                  <c:v>45083.458550520831</c:v>
                </c:pt>
                <c:pt idx="3755">
                  <c:v>45083.500217245368</c:v>
                </c:pt>
                <c:pt idx="3756">
                  <c:v>45083.541883969905</c:v>
                </c:pt>
                <c:pt idx="3757">
                  <c:v>45083.583550694442</c:v>
                </c:pt>
                <c:pt idx="3758">
                  <c:v>45083.625217418979</c:v>
                </c:pt>
                <c:pt idx="3759">
                  <c:v>45083.666884143517</c:v>
                </c:pt>
                <c:pt idx="3760">
                  <c:v>45083.708550868054</c:v>
                </c:pt>
                <c:pt idx="3761">
                  <c:v>45083.750217592591</c:v>
                </c:pt>
                <c:pt idx="3762">
                  <c:v>45083.791884317128</c:v>
                </c:pt>
                <c:pt idx="3763">
                  <c:v>45083.833551041665</c:v>
                </c:pt>
                <c:pt idx="3764">
                  <c:v>45083.875217766203</c:v>
                </c:pt>
                <c:pt idx="3765">
                  <c:v>45083.91688449074</c:v>
                </c:pt>
                <c:pt idx="3766">
                  <c:v>45083.958551215277</c:v>
                </c:pt>
                <c:pt idx="3767">
                  <c:v>45084.000217939814</c:v>
                </c:pt>
                <c:pt idx="3768">
                  <c:v>45084.041884664352</c:v>
                </c:pt>
                <c:pt idx="3769">
                  <c:v>45084.083551388889</c:v>
                </c:pt>
                <c:pt idx="3770">
                  <c:v>45084.125218113426</c:v>
                </c:pt>
                <c:pt idx="3771">
                  <c:v>45084.166884837963</c:v>
                </c:pt>
                <c:pt idx="3772">
                  <c:v>45084.2085515625</c:v>
                </c:pt>
                <c:pt idx="3773">
                  <c:v>45084.250218287038</c:v>
                </c:pt>
                <c:pt idx="3774">
                  <c:v>45084.291885011575</c:v>
                </c:pt>
                <c:pt idx="3775">
                  <c:v>45084.333551736112</c:v>
                </c:pt>
                <c:pt idx="3776">
                  <c:v>45084.375218460649</c:v>
                </c:pt>
                <c:pt idx="3777">
                  <c:v>45084.416885185186</c:v>
                </c:pt>
                <c:pt idx="3778">
                  <c:v>45084.458551909724</c:v>
                </c:pt>
                <c:pt idx="3779">
                  <c:v>45084.500218634261</c:v>
                </c:pt>
                <c:pt idx="3780">
                  <c:v>45084.541885358798</c:v>
                </c:pt>
                <c:pt idx="3781">
                  <c:v>45084.583552083335</c:v>
                </c:pt>
                <c:pt idx="3782">
                  <c:v>45084.625218807872</c:v>
                </c:pt>
                <c:pt idx="3783">
                  <c:v>45084.66688553241</c:v>
                </c:pt>
                <c:pt idx="3784">
                  <c:v>45084.708552256947</c:v>
                </c:pt>
                <c:pt idx="3785">
                  <c:v>45084.750218981484</c:v>
                </c:pt>
                <c:pt idx="3786">
                  <c:v>45084.791885706021</c:v>
                </c:pt>
                <c:pt idx="3787">
                  <c:v>45084.833552430558</c:v>
                </c:pt>
                <c:pt idx="3788">
                  <c:v>45084.875219155096</c:v>
                </c:pt>
                <c:pt idx="3789">
                  <c:v>45084.916885879633</c:v>
                </c:pt>
                <c:pt idx="3790">
                  <c:v>45084.95855260417</c:v>
                </c:pt>
                <c:pt idx="3791">
                  <c:v>45085.000219328707</c:v>
                </c:pt>
                <c:pt idx="3792">
                  <c:v>45085.041886053237</c:v>
                </c:pt>
                <c:pt idx="3793">
                  <c:v>45085.083552777774</c:v>
                </c:pt>
                <c:pt idx="3794">
                  <c:v>45085.125219502312</c:v>
                </c:pt>
                <c:pt idx="3795">
                  <c:v>45085.166886226849</c:v>
                </c:pt>
                <c:pt idx="3796">
                  <c:v>45085.208552951386</c:v>
                </c:pt>
                <c:pt idx="3797">
                  <c:v>45085.250219675923</c:v>
                </c:pt>
                <c:pt idx="3798">
                  <c:v>45085.29188640046</c:v>
                </c:pt>
                <c:pt idx="3799">
                  <c:v>45085.333553124998</c:v>
                </c:pt>
                <c:pt idx="3800">
                  <c:v>45085.375219849535</c:v>
                </c:pt>
                <c:pt idx="3801">
                  <c:v>45085.416886574072</c:v>
                </c:pt>
                <c:pt idx="3802">
                  <c:v>45085.458553298609</c:v>
                </c:pt>
                <c:pt idx="3803">
                  <c:v>45085.500220023147</c:v>
                </c:pt>
                <c:pt idx="3804">
                  <c:v>45085.541886747684</c:v>
                </c:pt>
                <c:pt idx="3805">
                  <c:v>45085.583553472221</c:v>
                </c:pt>
                <c:pt idx="3806">
                  <c:v>45085.625220196758</c:v>
                </c:pt>
                <c:pt idx="3807">
                  <c:v>45085.666886921295</c:v>
                </c:pt>
                <c:pt idx="3808">
                  <c:v>45085.708553645833</c:v>
                </c:pt>
                <c:pt idx="3809">
                  <c:v>45085.75022037037</c:v>
                </c:pt>
                <c:pt idx="3810">
                  <c:v>45085.791887094907</c:v>
                </c:pt>
                <c:pt idx="3811">
                  <c:v>45085.833553819444</c:v>
                </c:pt>
                <c:pt idx="3812">
                  <c:v>45085.875220543981</c:v>
                </c:pt>
                <c:pt idx="3813">
                  <c:v>45085.916887268519</c:v>
                </c:pt>
                <c:pt idx="3814">
                  <c:v>45085.958553993056</c:v>
                </c:pt>
                <c:pt idx="3815">
                  <c:v>45086.000220717593</c:v>
                </c:pt>
                <c:pt idx="3816">
                  <c:v>45086.04188744213</c:v>
                </c:pt>
                <c:pt idx="3817">
                  <c:v>45086.083554166667</c:v>
                </c:pt>
                <c:pt idx="3818">
                  <c:v>45086.125220891205</c:v>
                </c:pt>
                <c:pt idx="3819">
                  <c:v>45086.166887615742</c:v>
                </c:pt>
                <c:pt idx="3820">
                  <c:v>45086.208554340279</c:v>
                </c:pt>
                <c:pt idx="3821">
                  <c:v>45086.250221064816</c:v>
                </c:pt>
                <c:pt idx="3822">
                  <c:v>45086.291887789353</c:v>
                </c:pt>
                <c:pt idx="3823">
                  <c:v>45086.333554513891</c:v>
                </c:pt>
                <c:pt idx="3824">
                  <c:v>45086.375221238428</c:v>
                </c:pt>
                <c:pt idx="3825">
                  <c:v>45086.416887962965</c:v>
                </c:pt>
                <c:pt idx="3826">
                  <c:v>45086.458554687502</c:v>
                </c:pt>
                <c:pt idx="3827">
                  <c:v>45086.50022141204</c:v>
                </c:pt>
                <c:pt idx="3828">
                  <c:v>45086.541888136577</c:v>
                </c:pt>
                <c:pt idx="3829">
                  <c:v>45086.583554861114</c:v>
                </c:pt>
                <c:pt idx="3830">
                  <c:v>45086.625221585651</c:v>
                </c:pt>
                <c:pt idx="3831">
                  <c:v>45086.666888310188</c:v>
                </c:pt>
                <c:pt idx="3832">
                  <c:v>45086.708555034726</c:v>
                </c:pt>
                <c:pt idx="3833">
                  <c:v>45086.750221759263</c:v>
                </c:pt>
                <c:pt idx="3834">
                  <c:v>45086.791888483793</c:v>
                </c:pt>
                <c:pt idx="3835">
                  <c:v>45086.83355520833</c:v>
                </c:pt>
                <c:pt idx="3836">
                  <c:v>45086.875221932867</c:v>
                </c:pt>
                <c:pt idx="3837">
                  <c:v>45086.916888657404</c:v>
                </c:pt>
                <c:pt idx="3838">
                  <c:v>45086.958555381942</c:v>
                </c:pt>
                <c:pt idx="3839">
                  <c:v>45087.000222106479</c:v>
                </c:pt>
                <c:pt idx="3840">
                  <c:v>45087.041888831016</c:v>
                </c:pt>
                <c:pt idx="3841">
                  <c:v>45087.083555555553</c:v>
                </c:pt>
                <c:pt idx="3842">
                  <c:v>45087.12522228009</c:v>
                </c:pt>
                <c:pt idx="3843">
                  <c:v>45087.166889004628</c:v>
                </c:pt>
                <c:pt idx="3844">
                  <c:v>45087.208555729165</c:v>
                </c:pt>
                <c:pt idx="3845">
                  <c:v>45087.250222453702</c:v>
                </c:pt>
                <c:pt idx="3846">
                  <c:v>45087.291889178239</c:v>
                </c:pt>
                <c:pt idx="3847">
                  <c:v>45087.333555902776</c:v>
                </c:pt>
                <c:pt idx="3848">
                  <c:v>45087.375222627314</c:v>
                </c:pt>
                <c:pt idx="3849">
                  <c:v>45087.416889351851</c:v>
                </c:pt>
                <c:pt idx="3850">
                  <c:v>45087.458556076388</c:v>
                </c:pt>
                <c:pt idx="3851">
                  <c:v>45087.500222800925</c:v>
                </c:pt>
                <c:pt idx="3852">
                  <c:v>45087.541889525462</c:v>
                </c:pt>
                <c:pt idx="3853">
                  <c:v>45087.58355625</c:v>
                </c:pt>
                <c:pt idx="3854">
                  <c:v>45087.625222974537</c:v>
                </c:pt>
                <c:pt idx="3855">
                  <c:v>45087.666889699074</c:v>
                </c:pt>
                <c:pt idx="3856">
                  <c:v>45087.708556423611</c:v>
                </c:pt>
                <c:pt idx="3857">
                  <c:v>45087.750223148149</c:v>
                </c:pt>
                <c:pt idx="3858">
                  <c:v>45087.791889872686</c:v>
                </c:pt>
                <c:pt idx="3859">
                  <c:v>45087.833556597223</c:v>
                </c:pt>
                <c:pt idx="3860">
                  <c:v>45087.87522332176</c:v>
                </c:pt>
                <c:pt idx="3861">
                  <c:v>45087.916890046297</c:v>
                </c:pt>
                <c:pt idx="3862">
                  <c:v>45087.958556770835</c:v>
                </c:pt>
                <c:pt idx="3863">
                  <c:v>45088.000223495372</c:v>
                </c:pt>
                <c:pt idx="3864">
                  <c:v>45088.041890219909</c:v>
                </c:pt>
                <c:pt idx="3865">
                  <c:v>45088.083556944446</c:v>
                </c:pt>
                <c:pt idx="3866">
                  <c:v>45088.125223668983</c:v>
                </c:pt>
                <c:pt idx="3867">
                  <c:v>45088.166890393521</c:v>
                </c:pt>
                <c:pt idx="3868">
                  <c:v>45088.208557118058</c:v>
                </c:pt>
                <c:pt idx="3869">
                  <c:v>45088.250223842595</c:v>
                </c:pt>
                <c:pt idx="3870">
                  <c:v>45088.291890567132</c:v>
                </c:pt>
                <c:pt idx="3871">
                  <c:v>45088.333557291669</c:v>
                </c:pt>
                <c:pt idx="3872">
                  <c:v>45088.375224016207</c:v>
                </c:pt>
                <c:pt idx="3873">
                  <c:v>45088.416890740744</c:v>
                </c:pt>
                <c:pt idx="3874">
                  <c:v>45088.458557465281</c:v>
                </c:pt>
                <c:pt idx="3875">
                  <c:v>45088.500224189818</c:v>
                </c:pt>
                <c:pt idx="3876">
                  <c:v>45088.541890914355</c:v>
                </c:pt>
                <c:pt idx="3877">
                  <c:v>45088.583557638885</c:v>
                </c:pt>
                <c:pt idx="3878">
                  <c:v>45088.625224363423</c:v>
                </c:pt>
                <c:pt idx="3879">
                  <c:v>45088.66689108796</c:v>
                </c:pt>
                <c:pt idx="3880">
                  <c:v>45088.708557812497</c:v>
                </c:pt>
                <c:pt idx="3881">
                  <c:v>45088.750224537034</c:v>
                </c:pt>
                <c:pt idx="3882">
                  <c:v>45088.791891261571</c:v>
                </c:pt>
                <c:pt idx="3883">
                  <c:v>45088.833557986109</c:v>
                </c:pt>
                <c:pt idx="3884">
                  <c:v>45088.875224710646</c:v>
                </c:pt>
                <c:pt idx="3885">
                  <c:v>45088.916891435183</c:v>
                </c:pt>
                <c:pt idx="3886">
                  <c:v>45088.95855815972</c:v>
                </c:pt>
                <c:pt idx="3887">
                  <c:v>45089.000224884257</c:v>
                </c:pt>
                <c:pt idx="3888">
                  <c:v>45089.041891608795</c:v>
                </c:pt>
                <c:pt idx="3889">
                  <c:v>45089.083558333332</c:v>
                </c:pt>
                <c:pt idx="3890">
                  <c:v>45089.125225057869</c:v>
                </c:pt>
                <c:pt idx="3891">
                  <c:v>45089.166891782406</c:v>
                </c:pt>
                <c:pt idx="3892">
                  <c:v>45089.208558506944</c:v>
                </c:pt>
                <c:pt idx="3893">
                  <c:v>45089.250225231481</c:v>
                </c:pt>
                <c:pt idx="3894">
                  <c:v>45089.291891956018</c:v>
                </c:pt>
                <c:pt idx="3895">
                  <c:v>45089.333558680555</c:v>
                </c:pt>
                <c:pt idx="3896">
                  <c:v>45089.375225405092</c:v>
                </c:pt>
                <c:pt idx="3897">
                  <c:v>45089.41689212963</c:v>
                </c:pt>
                <c:pt idx="3898">
                  <c:v>45089.458558854167</c:v>
                </c:pt>
                <c:pt idx="3899">
                  <c:v>45089.500225578704</c:v>
                </c:pt>
                <c:pt idx="3900">
                  <c:v>45089.541892303241</c:v>
                </c:pt>
                <c:pt idx="3901">
                  <c:v>45089.583559027778</c:v>
                </c:pt>
                <c:pt idx="3902">
                  <c:v>45089.625225752316</c:v>
                </c:pt>
                <c:pt idx="3903">
                  <c:v>45089.666892476853</c:v>
                </c:pt>
                <c:pt idx="3904">
                  <c:v>45089.70855920139</c:v>
                </c:pt>
                <c:pt idx="3905">
                  <c:v>45089.750225925927</c:v>
                </c:pt>
                <c:pt idx="3906">
                  <c:v>45089.791892650464</c:v>
                </c:pt>
                <c:pt idx="3907">
                  <c:v>45089.833559375002</c:v>
                </c:pt>
                <c:pt idx="3908">
                  <c:v>45089.875226099539</c:v>
                </c:pt>
                <c:pt idx="3909">
                  <c:v>45089.916892824076</c:v>
                </c:pt>
                <c:pt idx="3910">
                  <c:v>45089.958559548613</c:v>
                </c:pt>
                <c:pt idx="3911">
                  <c:v>45090.00022627315</c:v>
                </c:pt>
                <c:pt idx="3912">
                  <c:v>45090.041892997688</c:v>
                </c:pt>
                <c:pt idx="3913">
                  <c:v>45090.083559722225</c:v>
                </c:pt>
                <c:pt idx="3914">
                  <c:v>45090.125226446762</c:v>
                </c:pt>
                <c:pt idx="3915">
                  <c:v>45090.166893171299</c:v>
                </c:pt>
                <c:pt idx="3916">
                  <c:v>45090.208559895837</c:v>
                </c:pt>
                <c:pt idx="3917">
                  <c:v>45090.250226620374</c:v>
                </c:pt>
                <c:pt idx="3918">
                  <c:v>45090.291893344911</c:v>
                </c:pt>
                <c:pt idx="3919">
                  <c:v>45090.333560069441</c:v>
                </c:pt>
                <c:pt idx="3920">
                  <c:v>45090.375226793978</c:v>
                </c:pt>
                <c:pt idx="3921">
                  <c:v>45090.416893518515</c:v>
                </c:pt>
                <c:pt idx="3922">
                  <c:v>45090.458560243052</c:v>
                </c:pt>
                <c:pt idx="3923">
                  <c:v>45090.50022696759</c:v>
                </c:pt>
                <c:pt idx="3924">
                  <c:v>45090.541893692127</c:v>
                </c:pt>
                <c:pt idx="3925">
                  <c:v>45090.583560416664</c:v>
                </c:pt>
                <c:pt idx="3926">
                  <c:v>45090.625227141201</c:v>
                </c:pt>
                <c:pt idx="3927">
                  <c:v>45090.666893865739</c:v>
                </c:pt>
                <c:pt idx="3928">
                  <c:v>45090.708560590276</c:v>
                </c:pt>
                <c:pt idx="3929">
                  <c:v>45090.750227314813</c:v>
                </c:pt>
                <c:pt idx="3930">
                  <c:v>45090.79189403935</c:v>
                </c:pt>
                <c:pt idx="3931">
                  <c:v>45090.833560763887</c:v>
                </c:pt>
                <c:pt idx="3932">
                  <c:v>45090.875227488425</c:v>
                </c:pt>
                <c:pt idx="3933">
                  <c:v>45090.916894212962</c:v>
                </c:pt>
                <c:pt idx="3934">
                  <c:v>45090.958560937499</c:v>
                </c:pt>
                <c:pt idx="3935">
                  <c:v>45091.000227662036</c:v>
                </c:pt>
                <c:pt idx="3936">
                  <c:v>45091.041894386573</c:v>
                </c:pt>
                <c:pt idx="3937">
                  <c:v>45091.083561111111</c:v>
                </c:pt>
                <c:pt idx="3938">
                  <c:v>45091.125227835648</c:v>
                </c:pt>
                <c:pt idx="3939">
                  <c:v>45091.166894560185</c:v>
                </c:pt>
                <c:pt idx="3940">
                  <c:v>45091.208561284722</c:v>
                </c:pt>
                <c:pt idx="3941">
                  <c:v>45091.250228009259</c:v>
                </c:pt>
                <c:pt idx="3942">
                  <c:v>45091.291894733797</c:v>
                </c:pt>
                <c:pt idx="3943">
                  <c:v>45091.333561458334</c:v>
                </c:pt>
                <c:pt idx="3944">
                  <c:v>45091.375228182871</c:v>
                </c:pt>
                <c:pt idx="3945">
                  <c:v>45091.416894907408</c:v>
                </c:pt>
                <c:pt idx="3946">
                  <c:v>45091.458561631945</c:v>
                </c:pt>
                <c:pt idx="3947">
                  <c:v>45091.500228356483</c:v>
                </c:pt>
                <c:pt idx="3948">
                  <c:v>45091.54189508102</c:v>
                </c:pt>
                <c:pt idx="3949">
                  <c:v>45091.583561805557</c:v>
                </c:pt>
                <c:pt idx="3950">
                  <c:v>45091.625228530094</c:v>
                </c:pt>
                <c:pt idx="3951">
                  <c:v>45091.666895254632</c:v>
                </c:pt>
                <c:pt idx="3952">
                  <c:v>45091.708561979169</c:v>
                </c:pt>
                <c:pt idx="3953">
                  <c:v>45091.750228703706</c:v>
                </c:pt>
                <c:pt idx="3954">
                  <c:v>45091.791895428243</c:v>
                </c:pt>
                <c:pt idx="3955">
                  <c:v>45091.83356215278</c:v>
                </c:pt>
                <c:pt idx="3956">
                  <c:v>45091.875228877318</c:v>
                </c:pt>
                <c:pt idx="3957">
                  <c:v>45091.916895601855</c:v>
                </c:pt>
                <c:pt idx="3958">
                  <c:v>45091.958562326392</c:v>
                </c:pt>
                <c:pt idx="3959">
                  <c:v>45092.000229050929</c:v>
                </c:pt>
                <c:pt idx="3960">
                  <c:v>45092.041895775466</c:v>
                </c:pt>
                <c:pt idx="3961">
                  <c:v>45092.083562500004</c:v>
                </c:pt>
                <c:pt idx="3962">
                  <c:v>45092.125229224534</c:v>
                </c:pt>
                <c:pt idx="3963">
                  <c:v>45092.166895949071</c:v>
                </c:pt>
                <c:pt idx="3964">
                  <c:v>45092.208562673608</c:v>
                </c:pt>
                <c:pt idx="3965">
                  <c:v>45092.250229398145</c:v>
                </c:pt>
                <c:pt idx="3966">
                  <c:v>45092.291896122682</c:v>
                </c:pt>
                <c:pt idx="3967">
                  <c:v>45092.33356284722</c:v>
                </c:pt>
                <c:pt idx="3968">
                  <c:v>45092.375229571757</c:v>
                </c:pt>
                <c:pt idx="3969">
                  <c:v>45092.416896296294</c:v>
                </c:pt>
                <c:pt idx="3970">
                  <c:v>45092.458563020831</c:v>
                </c:pt>
                <c:pt idx="3971">
                  <c:v>45092.500229745368</c:v>
                </c:pt>
                <c:pt idx="3972">
                  <c:v>45092.541896469906</c:v>
                </c:pt>
                <c:pt idx="3973">
                  <c:v>45092.583563194443</c:v>
                </c:pt>
                <c:pt idx="3974">
                  <c:v>45092.62522991898</c:v>
                </c:pt>
                <c:pt idx="3975">
                  <c:v>45092.666896643517</c:v>
                </c:pt>
                <c:pt idx="3976">
                  <c:v>45092.708563368054</c:v>
                </c:pt>
                <c:pt idx="3977">
                  <c:v>45092.750230092592</c:v>
                </c:pt>
                <c:pt idx="3978">
                  <c:v>45092.791896817129</c:v>
                </c:pt>
                <c:pt idx="3979">
                  <c:v>45092.833563541666</c:v>
                </c:pt>
                <c:pt idx="3980">
                  <c:v>45092.875230266203</c:v>
                </c:pt>
                <c:pt idx="3981">
                  <c:v>45092.91689699074</c:v>
                </c:pt>
                <c:pt idx="3982">
                  <c:v>45092.958563715278</c:v>
                </c:pt>
                <c:pt idx="3983">
                  <c:v>45093.000230439815</c:v>
                </c:pt>
                <c:pt idx="3984">
                  <c:v>45093.041897164352</c:v>
                </c:pt>
                <c:pt idx="3985">
                  <c:v>45093.083563888889</c:v>
                </c:pt>
                <c:pt idx="3986">
                  <c:v>45093.125230613427</c:v>
                </c:pt>
                <c:pt idx="3987">
                  <c:v>45093.166897337964</c:v>
                </c:pt>
                <c:pt idx="3988">
                  <c:v>45093.208564062501</c:v>
                </c:pt>
                <c:pt idx="3989">
                  <c:v>45093.250230787038</c:v>
                </c:pt>
                <c:pt idx="3990">
                  <c:v>45093.291897511575</c:v>
                </c:pt>
                <c:pt idx="3991">
                  <c:v>45093.333564236113</c:v>
                </c:pt>
                <c:pt idx="3992">
                  <c:v>45093.37523096065</c:v>
                </c:pt>
                <c:pt idx="3993">
                  <c:v>45093.416897685187</c:v>
                </c:pt>
                <c:pt idx="3994">
                  <c:v>45093.458564409724</c:v>
                </c:pt>
                <c:pt idx="3995">
                  <c:v>45093.500231134261</c:v>
                </c:pt>
                <c:pt idx="3996">
                  <c:v>45093.541897858799</c:v>
                </c:pt>
                <c:pt idx="3997">
                  <c:v>45093.583564583336</c:v>
                </c:pt>
                <c:pt idx="3998">
                  <c:v>45093.625231307873</c:v>
                </c:pt>
                <c:pt idx="3999">
                  <c:v>45093.66689803241</c:v>
                </c:pt>
                <c:pt idx="4000">
                  <c:v>45093.708564756947</c:v>
                </c:pt>
                <c:pt idx="4001">
                  <c:v>45093.750231481485</c:v>
                </c:pt>
                <c:pt idx="4002">
                  <c:v>45093.791898206022</c:v>
                </c:pt>
                <c:pt idx="4003">
                  <c:v>45093.833564930559</c:v>
                </c:pt>
                <c:pt idx="4004">
                  <c:v>45093.875231655089</c:v>
                </c:pt>
                <c:pt idx="4005">
                  <c:v>45093.916898379626</c:v>
                </c:pt>
                <c:pt idx="4006">
                  <c:v>45093.958565104163</c:v>
                </c:pt>
                <c:pt idx="4007">
                  <c:v>45094.000231828701</c:v>
                </c:pt>
                <c:pt idx="4008">
                  <c:v>45094.041898553238</c:v>
                </c:pt>
                <c:pt idx="4009">
                  <c:v>45094.083565277775</c:v>
                </c:pt>
                <c:pt idx="4010">
                  <c:v>45094.125232002312</c:v>
                </c:pt>
                <c:pt idx="4011">
                  <c:v>45094.166898726849</c:v>
                </c:pt>
                <c:pt idx="4012">
                  <c:v>45094.208565451387</c:v>
                </c:pt>
                <c:pt idx="4013">
                  <c:v>45094.250232175924</c:v>
                </c:pt>
                <c:pt idx="4014">
                  <c:v>45094.291898900461</c:v>
                </c:pt>
                <c:pt idx="4015">
                  <c:v>45094.333565624998</c:v>
                </c:pt>
                <c:pt idx="4016">
                  <c:v>45094.375232349536</c:v>
                </c:pt>
                <c:pt idx="4017">
                  <c:v>45094.416899074073</c:v>
                </c:pt>
                <c:pt idx="4018">
                  <c:v>45094.45856579861</c:v>
                </c:pt>
                <c:pt idx="4019">
                  <c:v>45094.500232523147</c:v>
                </c:pt>
                <c:pt idx="4020">
                  <c:v>45094.541899247684</c:v>
                </c:pt>
                <c:pt idx="4021">
                  <c:v>45094.583565972222</c:v>
                </c:pt>
                <c:pt idx="4022">
                  <c:v>45094.625232696759</c:v>
                </c:pt>
                <c:pt idx="4023">
                  <c:v>45094.666899421296</c:v>
                </c:pt>
                <c:pt idx="4024">
                  <c:v>45094.708566145833</c:v>
                </c:pt>
                <c:pt idx="4025">
                  <c:v>45094.75023287037</c:v>
                </c:pt>
                <c:pt idx="4026">
                  <c:v>45094.791899594908</c:v>
                </c:pt>
                <c:pt idx="4027">
                  <c:v>45094.833566319445</c:v>
                </c:pt>
                <c:pt idx="4028">
                  <c:v>45094.875233043982</c:v>
                </c:pt>
                <c:pt idx="4029">
                  <c:v>45094.916899768519</c:v>
                </c:pt>
                <c:pt idx="4030">
                  <c:v>45094.958566493056</c:v>
                </c:pt>
                <c:pt idx="4031">
                  <c:v>45095.000233217594</c:v>
                </c:pt>
                <c:pt idx="4032">
                  <c:v>45095.041899942131</c:v>
                </c:pt>
                <c:pt idx="4033">
                  <c:v>45095.083566666668</c:v>
                </c:pt>
                <c:pt idx="4034">
                  <c:v>45095.125233391205</c:v>
                </c:pt>
                <c:pt idx="4035">
                  <c:v>45095.166900115742</c:v>
                </c:pt>
                <c:pt idx="4036">
                  <c:v>45095.20856684028</c:v>
                </c:pt>
                <c:pt idx="4037">
                  <c:v>45095.250233564817</c:v>
                </c:pt>
                <c:pt idx="4038">
                  <c:v>45095.291900289354</c:v>
                </c:pt>
                <c:pt idx="4039">
                  <c:v>45095.333567013891</c:v>
                </c:pt>
                <c:pt idx="4040">
                  <c:v>45095.375233738429</c:v>
                </c:pt>
                <c:pt idx="4041">
                  <c:v>45095.416900462966</c:v>
                </c:pt>
                <c:pt idx="4042">
                  <c:v>45095.458567187503</c:v>
                </c:pt>
                <c:pt idx="4043">
                  <c:v>45095.50023391204</c:v>
                </c:pt>
                <c:pt idx="4044">
                  <c:v>45095.541900636577</c:v>
                </c:pt>
                <c:pt idx="4045">
                  <c:v>45095.583567361115</c:v>
                </c:pt>
                <c:pt idx="4046">
                  <c:v>45095.625234085652</c:v>
                </c:pt>
                <c:pt idx="4047">
                  <c:v>45095.666900810182</c:v>
                </c:pt>
                <c:pt idx="4048">
                  <c:v>45095.708567534719</c:v>
                </c:pt>
                <c:pt idx="4049">
                  <c:v>45095.750234259256</c:v>
                </c:pt>
                <c:pt idx="4050">
                  <c:v>45095.791900983793</c:v>
                </c:pt>
                <c:pt idx="4051">
                  <c:v>45095.833567708331</c:v>
                </c:pt>
                <c:pt idx="4052">
                  <c:v>45095.875234432868</c:v>
                </c:pt>
                <c:pt idx="4053">
                  <c:v>45095.916901157405</c:v>
                </c:pt>
                <c:pt idx="4054">
                  <c:v>45095.958567881942</c:v>
                </c:pt>
                <c:pt idx="4055">
                  <c:v>45096.000234606479</c:v>
                </c:pt>
                <c:pt idx="4056">
                  <c:v>45096.041901331017</c:v>
                </c:pt>
                <c:pt idx="4057">
                  <c:v>45096.083568055554</c:v>
                </c:pt>
                <c:pt idx="4058">
                  <c:v>45096.125234780091</c:v>
                </c:pt>
                <c:pt idx="4059">
                  <c:v>45096.166901504628</c:v>
                </c:pt>
                <c:pt idx="4060">
                  <c:v>45096.208568229165</c:v>
                </c:pt>
                <c:pt idx="4061">
                  <c:v>45096.250234953703</c:v>
                </c:pt>
                <c:pt idx="4062">
                  <c:v>45096.29190167824</c:v>
                </c:pt>
                <c:pt idx="4063">
                  <c:v>45096.333568402777</c:v>
                </c:pt>
                <c:pt idx="4064">
                  <c:v>45096.375235127314</c:v>
                </c:pt>
                <c:pt idx="4065">
                  <c:v>45096.416901851851</c:v>
                </c:pt>
                <c:pt idx="4066">
                  <c:v>45096.458568576389</c:v>
                </c:pt>
                <c:pt idx="4067">
                  <c:v>45096.500235300926</c:v>
                </c:pt>
                <c:pt idx="4068">
                  <c:v>45096.541902025463</c:v>
                </c:pt>
                <c:pt idx="4069">
                  <c:v>45096.58356875</c:v>
                </c:pt>
                <c:pt idx="4070">
                  <c:v>45096.625235474537</c:v>
                </c:pt>
                <c:pt idx="4071">
                  <c:v>45096.666902199075</c:v>
                </c:pt>
                <c:pt idx="4072">
                  <c:v>45096.708568923612</c:v>
                </c:pt>
                <c:pt idx="4073">
                  <c:v>45096.750235648149</c:v>
                </c:pt>
                <c:pt idx="4074">
                  <c:v>45096.791902372686</c:v>
                </c:pt>
                <c:pt idx="4075">
                  <c:v>45096.833569097224</c:v>
                </c:pt>
                <c:pt idx="4076">
                  <c:v>45096.875235821761</c:v>
                </c:pt>
                <c:pt idx="4077">
                  <c:v>45096.916902546298</c:v>
                </c:pt>
                <c:pt idx="4078">
                  <c:v>45096.958569270835</c:v>
                </c:pt>
                <c:pt idx="4079">
                  <c:v>45097.000235995372</c:v>
                </c:pt>
                <c:pt idx="4080">
                  <c:v>45097.04190271991</c:v>
                </c:pt>
                <c:pt idx="4081">
                  <c:v>45097.083569444447</c:v>
                </c:pt>
                <c:pt idx="4082">
                  <c:v>45097.125236168984</c:v>
                </c:pt>
                <c:pt idx="4083">
                  <c:v>45097.166902893521</c:v>
                </c:pt>
                <c:pt idx="4084">
                  <c:v>45097.208569618058</c:v>
                </c:pt>
                <c:pt idx="4085">
                  <c:v>45097.250236342596</c:v>
                </c:pt>
                <c:pt idx="4086">
                  <c:v>45097.291903067133</c:v>
                </c:pt>
                <c:pt idx="4087">
                  <c:v>45097.33356979167</c:v>
                </c:pt>
                <c:pt idx="4088">
                  <c:v>45097.375236516207</c:v>
                </c:pt>
                <c:pt idx="4089">
                  <c:v>45097.416903240737</c:v>
                </c:pt>
                <c:pt idx="4090">
                  <c:v>45097.458569965274</c:v>
                </c:pt>
                <c:pt idx="4091">
                  <c:v>45097.500236689812</c:v>
                </c:pt>
                <c:pt idx="4092">
                  <c:v>45097.541903414349</c:v>
                </c:pt>
                <c:pt idx="4093">
                  <c:v>45097.583570138886</c:v>
                </c:pt>
                <c:pt idx="4094">
                  <c:v>45097.625236863423</c:v>
                </c:pt>
                <c:pt idx="4095">
                  <c:v>45097.66690358796</c:v>
                </c:pt>
                <c:pt idx="4096">
                  <c:v>45097.708570312498</c:v>
                </c:pt>
                <c:pt idx="4097">
                  <c:v>45097.750237037035</c:v>
                </c:pt>
                <c:pt idx="4098">
                  <c:v>45097.791903761572</c:v>
                </c:pt>
                <c:pt idx="4099">
                  <c:v>45097.833570486109</c:v>
                </c:pt>
                <c:pt idx="4100">
                  <c:v>45097.875237210646</c:v>
                </c:pt>
                <c:pt idx="4101">
                  <c:v>45097.916903935184</c:v>
                </c:pt>
                <c:pt idx="4102">
                  <c:v>45097.958570659721</c:v>
                </c:pt>
                <c:pt idx="4103">
                  <c:v>45098.000237384258</c:v>
                </c:pt>
                <c:pt idx="4104">
                  <c:v>45098.041904108795</c:v>
                </c:pt>
                <c:pt idx="4105">
                  <c:v>45098.083570833332</c:v>
                </c:pt>
                <c:pt idx="4106">
                  <c:v>45098.12523755787</c:v>
                </c:pt>
                <c:pt idx="4107">
                  <c:v>45098.166904282407</c:v>
                </c:pt>
                <c:pt idx="4108">
                  <c:v>45098.208571006944</c:v>
                </c:pt>
                <c:pt idx="4109">
                  <c:v>45098.250237731481</c:v>
                </c:pt>
                <c:pt idx="4110">
                  <c:v>45098.291904456019</c:v>
                </c:pt>
                <c:pt idx="4111">
                  <c:v>45098.333571180556</c:v>
                </c:pt>
                <c:pt idx="4112">
                  <c:v>45098.375237905093</c:v>
                </c:pt>
                <c:pt idx="4113">
                  <c:v>45098.41690462963</c:v>
                </c:pt>
                <c:pt idx="4114">
                  <c:v>45098.458571354167</c:v>
                </c:pt>
                <c:pt idx="4115">
                  <c:v>45098.500238078705</c:v>
                </c:pt>
                <c:pt idx="4116">
                  <c:v>45098.541904803242</c:v>
                </c:pt>
                <c:pt idx="4117">
                  <c:v>45098.583571527779</c:v>
                </c:pt>
                <c:pt idx="4118">
                  <c:v>45098.625238252316</c:v>
                </c:pt>
                <c:pt idx="4119">
                  <c:v>45098.666904976853</c:v>
                </c:pt>
                <c:pt idx="4120">
                  <c:v>45098.708571701391</c:v>
                </c:pt>
                <c:pt idx="4121">
                  <c:v>45098.750238425928</c:v>
                </c:pt>
                <c:pt idx="4122">
                  <c:v>45098.791905150465</c:v>
                </c:pt>
                <c:pt idx="4123">
                  <c:v>45098.833571875002</c:v>
                </c:pt>
                <c:pt idx="4124">
                  <c:v>45098.875238599539</c:v>
                </c:pt>
                <c:pt idx="4125">
                  <c:v>45098.916905324077</c:v>
                </c:pt>
                <c:pt idx="4126">
                  <c:v>45098.958572048614</c:v>
                </c:pt>
                <c:pt idx="4127">
                  <c:v>45099.000238773151</c:v>
                </c:pt>
                <c:pt idx="4128">
                  <c:v>45099.041905497688</c:v>
                </c:pt>
                <c:pt idx="4129">
                  <c:v>45099.083572222225</c:v>
                </c:pt>
                <c:pt idx="4130">
                  <c:v>45099.125238946763</c:v>
                </c:pt>
                <c:pt idx="4131">
                  <c:v>45099.1669056713</c:v>
                </c:pt>
                <c:pt idx="4132">
                  <c:v>45099.20857239583</c:v>
                </c:pt>
                <c:pt idx="4133">
                  <c:v>45099.250239120367</c:v>
                </c:pt>
                <c:pt idx="4134">
                  <c:v>45099.291905844904</c:v>
                </c:pt>
                <c:pt idx="4135">
                  <c:v>45099.333572569441</c:v>
                </c:pt>
                <c:pt idx="4136">
                  <c:v>45099.375239293979</c:v>
                </c:pt>
                <c:pt idx="4137">
                  <c:v>45099.416906018516</c:v>
                </c:pt>
                <c:pt idx="4138">
                  <c:v>45099.458572743053</c:v>
                </c:pt>
                <c:pt idx="4139">
                  <c:v>45099.50023946759</c:v>
                </c:pt>
                <c:pt idx="4140">
                  <c:v>45099.541906192127</c:v>
                </c:pt>
                <c:pt idx="4141">
                  <c:v>45099.583572916665</c:v>
                </c:pt>
                <c:pt idx="4142">
                  <c:v>45099.625239641202</c:v>
                </c:pt>
                <c:pt idx="4143">
                  <c:v>45099.666906365739</c:v>
                </c:pt>
                <c:pt idx="4144">
                  <c:v>45099.708573090276</c:v>
                </c:pt>
                <c:pt idx="4145">
                  <c:v>45099.750239814814</c:v>
                </c:pt>
                <c:pt idx="4146">
                  <c:v>45099.791906539351</c:v>
                </c:pt>
                <c:pt idx="4147">
                  <c:v>45099.833573263888</c:v>
                </c:pt>
                <c:pt idx="4148">
                  <c:v>45099.875239988425</c:v>
                </c:pt>
                <c:pt idx="4149">
                  <c:v>45099.916906712962</c:v>
                </c:pt>
                <c:pt idx="4150">
                  <c:v>45099.9585734375</c:v>
                </c:pt>
                <c:pt idx="4151">
                  <c:v>45100.000240162037</c:v>
                </c:pt>
                <c:pt idx="4152">
                  <c:v>45100.041906886574</c:v>
                </c:pt>
                <c:pt idx="4153">
                  <c:v>45100.083573611111</c:v>
                </c:pt>
                <c:pt idx="4154">
                  <c:v>45100.125240335648</c:v>
                </c:pt>
                <c:pt idx="4155">
                  <c:v>45100.166907060186</c:v>
                </c:pt>
                <c:pt idx="4156">
                  <c:v>45100.208573784723</c:v>
                </c:pt>
                <c:pt idx="4157">
                  <c:v>45100.25024050926</c:v>
                </c:pt>
                <c:pt idx="4158">
                  <c:v>45100.291907233797</c:v>
                </c:pt>
                <c:pt idx="4159">
                  <c:v>45100.333573958334</c:v>
                </c:pt>
                <c:pt idx="4160">
                  <c:v>45100.375240682872</c:v>
                </c:pt>
                <c:pt idx="4161">
                  <c:v>45100.416907407409</c:v>
                </c:pt>
                <c:pt idx="4162">
                  <c:v>45100.458574131946</c:v>
                </c:pt>
                <c:pt idx="4163">
                  <c:v>45100.500240856483</c:v>
                </c:pt>
                <c:pt idx="4164">
                  <c:v>45100.54190758102</c:v>
                </c:pt>
                <c:pt idx="4165">
                  <c:v>45100.583574305558</c:v>
                </c:pt>
                <c:pt idx="4166">
                  <c:v>45100.625241030095</c:v>
                </c:pt>
                <c:pt idx="4167">
                  <c:v>45100.666907754632</c:v>
                </c:pt>
                <c:pt idx="4168">
                  <c:v>45100.708574479169</c:v>
                </c:pt>
                <c:pt idx="4169">
                  <c:v>45100.750241203707</c:v>
                </c:pt>
                <c:pt idx="4170">
                  <c:v>45100.791907928244</c:v>
                </c:pt>
                <c:pt idx="4171">
                  <c:v>45100.833574652781</c:v>
                </c:pt>
                <c:pt idx="4172">
                  <c:v>45100.875241377318</c:v>
                </c:pt>
                <c:pt idx="4173">
                  <c:v>45100.916908101855</c:v>
                </c:pt>
                <c:pt idx="4174">
                  <c:v>45100.958574826385</c:v>
                </c:pt>
                <c:pt idx="4175">
                  <c:v>45101.000241550923</c:v>
                </c:pt>
                <c:pt idx="4176">
                  <c:v>45101.04190827546</c:v>
                </c:pt>
                <c:pt idx="4177">
                  <c:v>45101.083574999997</c:v>
                </c:pt>
                <c:pt idx="4178">
                  <c:v>45101.125241724534</c:v>
                </c:pt>
                <c:pt idx="4179">
                  <c:v>45101.166908449071</c:v>
                </c:pt>
                <c:pt idx="4180">
                  <c:v>45101.208575173609</c:v>
                </c:pt>
                <c:pt idx="4181">
                  <c:v>45101.250241898146</c:v>
                </c:pt>
                <c:pt idx="4182">
                  <c:v>45101.291908622683</c:v>
                </c:pt>
                <c:pt idx="4183">
                  <c:v>45101.33357534722</c:v>
                </c:pt>
                <c:pt idx="4184">
                  <c:v>45101.375242071757</c:v>
                </c:pt>
                <c:pt idx="4185">
                  <c:v>45101.416908796295</c:v>
                </c:pt>
                <c:pt idx="4186">
                  <c:v>45101.458575520832</c:v>
                </c:pt>
                <c:pt idx="4187">
                  <c:v>45101.500242245369</c:v>
                </c:pt>
                <c:pt idx="4188">
                  <c:v>45101.541908969906</c:v>
                </c:pt>
                <c:pt idx="4189">
                  <c:v>45101.583575694443</c:v>
                </c:pt>
                <c:pt idx="4190">
                  <c:v>45101.625242418981</c:v>
                </c:pt>
                <c:pt idx="4191">
                  <c:v>45101.666909143518</c:v>
                </c:pt>
                <c:pt idx="4192">
                  <c:v>45101.708575868055</c:v>
                </c:pt>
                <c:pt idx="4193">
                  <c:v>45101.750242592592</c:v>
                </c:pt>
                <c:pt idx="4194">
                  <c:v>45101.791909317129</c:v>
                </c:pt>
                <c:pt idx="4195">
                  <c:v>45101.833576041667</c:v>
                </c:pt>
                <c:pt idx="4196">
                  <c:v>45101.875242766204</c:v>
                </c:pt>
                <c:pt idx="4197">
                  <c:v>45101.916909490741</c:v>
                </c:pt>
                <c:pt idx="4198">
                  <c:v>45101.958576215278</c:v>
                </c:pt>
                <c:pt idx="4199">
                  <c:v>45102.000242939816</c:v>
                </c:pt>
                <c:pt idx="4200">
                  <c:v>45102.041909664353</c:v>
                </c:pt>
                <c:pt idx="4201">
                  <c:v>45102.08357638889</c:v>
                </c:pt>
                <c:pt idx="4202">
                  <c:v>45102.125243113427</c:v>
                </c:pt>
                <c:pt idx="4203">
                  <c:v>45102.166909837964</c:v>
                </c:pt>
                <c:pt idx="4204">
                  <c:v>45102.208576562502</c:v>
                </c:pt>
                <c:pt idx="4205">
                  <c:v>45102.250243287039</c:v>
                </c:pt>
                <c:pt idx="4206">
                  <c:v>45102.291910011576</c:v>
                </c:pt>
                <c:pt idx="4207">
                  <c:v>45102.333576736113</c:v>
                </c:pt>
                <c:pt idx="4208">
                  <c:v>45102.37524346065</c:v>
                </c:pt>
                <c:pt idx="4209">
                  <c:v>45102.416910185188</c:v>
                </c:pt>
                <c:pt idx="4210">
                  <c:v>45102.458576909725</c:v>
                </c:pt>
                <c:pt idx="4211">
                  <c:v>45102.500243634262</c:v>
                </c:pt>
                <c:pt idx="4212">
                  <c:v>45102.541910358799</c:v>
                </c:pt>
                <c:pt idx="4213">
                  <c:v>45102.583577083336</c:v>
                </c:pt>
                <c:pt idx="4214">
                  <c:v>45102.625243807874</c:v>
                </c:pt>
                <c:pt idx="4215">
                  <c:v>45102.666910532411</c:v>
                </c:pt>
                <c:pt idx="4216">
                  <c:v>45102.708577256948</c:v>
                </c:pt>
                <c:pt idx="4217">
                  <c:v>45102.750243981478</c:v>
                </c:pt>
                <c:pt idx="4218">
                  <c:v>45102.791910706015</c:v>
                </c:pt>
                <c:pt idx="4219">
                  <c:v>45102.833577430552</c:v>
                </c:pt>
                <c:pt idx="4220">
                  <c:v>45102.87524415509</c:v>
                </c:pt>
                <c:pt idx="4221">
                  <c:v>45102.916910879627</c:v>
                </c:pt>
                <c:pt idx="4222">
                  <c:v>45102.958577604164</c:v>
                </c:pt>
                <c:pt idx="4223">
                  <c:v>45103.000244328701</c:v>
                </c:pt>
                <c:pt idx="4224">
                  <c:v>45103.041911053238</c:v>
                </c:pt>
                <c:pt idx="4225">
                  <c:v>45103.083577777776</c:v>
                </c:pt>
                <c:pt idx="4226">
                  <c:v>45103.125244502313</c:v>
                </c:pt>
                <c:pt idx="4227">
                  <c:v>45103.16691122685</c:v>
                </c:pt>
                <c:pt idx="4228">
                  <c:v>45103.208577951387</c:v>
                </c:pt>
                <c:pt idx="4229">
                  <c:v>45103.250244675924</c:v>
                </c:pt>
                <c:pt idx="4230">
                  <c:v>45103.291911400462</c:v>
                </c:pt>
                <c:pt idx="4231">
                  <c:v>45103.333578124999</c:v>
                </c:pt>
                <c:pt idx="4232">
                  <c:v>45103.375244849536</c:v>
                </c:pt>
                <c:pt idx="4233">
                  <c:v>45103.416911574073</c:v>
                </c:pt>
                <c:pt idx="4234">
                  <c:v>45103.458578298611</c:v>
                </c:pt>
                <c:pt idx="4235">
                  <c:v>45103.500245023148</c:v>
                </c:pt>
                <c:pt idx="4236">
                  <c:v>45103.541911747685</c:v>
                </c:pt>
                <c:pt idx="4237">
                  <c:v>45103.583578472222</c:v>
                </c:pt>
                <c:pt idx="4238">
                  <c:v>45103.625245196759</c:v>
                </c:pt>
                <c:pt idx="4239">
                  <c:v>45103.666911921297</c:v>
                </c:pt>
                <c:pt idx="4240">
                  <c:v>45103.708578645834</c:v>
                </c:pt>
                <c:pt idx="4241">
                  <c:v>45103.750245370371</c:v>
                </c:pt>
                <c:pt idx="4242">
                  <c:v>45103.791912094908</c:v>
                </c:pt>
                <c:pt idx="4243">
                  <c:v>45103.833578819445</c:v>
                </c:pt>
                <c:pt idx="4244">
                  <c:v>45103.875245543983</c:v>
                </c:pt>
                <c:pt idx="4245">
                  <c:v>45103.91691226852</c:v>
                </c:pt>
                <c:pt idx="4246">
                  <c:v>45103.958578993057</c:v>
                </c:pt>
                <c:pt idx="4247">
                  <c:v>45104.000245717594</c:v>
                </c:pt>
                <c:pt idx="4248">
                  <c:v>45104.041912442131</c:v>
                </c:pt>
                <c:pt idx="4249">
                  <c:v>45104.083579166669</c:v>
                </c:pt>
                <c:pt idx="4250">
                  <c:v>45104.125245891206</c:v>
                </c:pt>
                <c:pt idx="4251">
                  <c:v>45104.166912615743</c:v>
                </c:pt>
                <c:pt idx="4252">
                  <c:v>45104.20857934028</c:v>
                </c:pt>
                <c:pt idx="4253">
                  <c:v>45104.250246064817</c:v>
                </c:pt>
                <c:pt idx="4254">
                  <c:v>45104.291912789355</c:v>
                </c:pt>
                <c:pt idx="4255">
                  <c:v>45104.333579513892</c:v>
                </c:pt>
                <c:pt idx="4256">
                  <c:v>45104.375246238429</c:v>
                </c:pt>
                <c:pt idx="4257">
                  <c:v>45104.416912962966</c:v>
                </c:pt>
                <c:pt idx="4258">
                  <c:v>45104.458579687504</c:v>
                </c:pt>
                <c:pt idx="4259">
                  <c:v>45104.500246412033</c:v>
                </c:pt>
                <c:pt idx="4260">
                  <c:v>45104.541913136571</c:v>
                </c:pt>
                <c:pt idx="4261">
                  <c:v>45104.583579861108</c:v>
                </c:pt>
                <c:pt idx="4262">
                  <c:v>45104.625246585645</c:v>
                </c:pt>
                <c:pt idx="4263">
                  <c:v>45104.666913310182</c:v>
                </c:pt>
                <c:pt idx="4264">
                  <c:v>45104.708580034719</c:v>
                </c:pt>
                <c:pt idx="4265">
                  <c:v>45104.750246759257</c:v>
                </c:pt>
                <c:pt idx="4266">
                  <c:v>45104.791913483794</c:v>
                </c:pt>
                <c:pt idx="4267">
                  <c:v>45104.833580208331</c:v>
                </c:pt>
                <c:pt idx="4268">
                  <c:v>45104.875246932868</c:v>
                </c:pt>
                <c:pt idx="4269">
                  <c:v>45104.916913657406</c:v>
                </c:pt>
                <c:pt idx="4270">
                  <c:v>45104.958580381943</c:v>
                </c:pt>
                <c:pt idx="4271">
                  <c:v>45105.00024710648</c:v>
                </c:pt>
                <c:pt idx="4272">
                  <c:v>45105.041913831017</c:v>
                </c:pt>
                <c:pt idx="4273">
                  <c:v>45105.083580555554</c:v>
                </c:pt>
                <c:pt idx="4274">
                  <c:v>45105.125247280092</c:v>
                </c:pt>
                <c:pt idx="4275">
                  <c:v>45105.166914004629</c:v>
                </c:pt>
                <c:pt idx="4276">
                  <c:v>45105.208580729166</c:v>
                </c:pt>
                <c:pt idx="4277">
                  <c:v>45105.250247453703</c:v>
                </c:pt>
                <c:pt idx="4278">
                  <c:v>45105.29191417824</c:v>
                </c:pt>
                <c:pt idx="4279">
                  <c:v>45105.333580902778</c:v>
                </c:pt>
                <c:pt idx="4280">
                  <c:v>45105.375247627315</c:v>
                </c:pt>
                <c:pt idx="4281">
                  <c:v>45105.416914351852</c:v>
                </c:pt>
                <c:pt idx="4282">
                  <c:v>45105.458581076389</c:v>
                </c:pt>
                <c:pt idx="4283">
                  <c:v>45105.500247800926</c:v>
                </c:pt>
                <c:pt idx="4284">
                  <c:v>45105.541914525464</c:v>
                </c:pt>
                <c:pt idx="4285">
                  <c:v>45105.583581250001</c:v>
                </c:pt>
                <c:pt idx="4286">
                  <c:v>45105.625247974538</c:v>
                </c:pt>
                <c:pt idx="4287">
                  <c:v>45105.666914699075</c:v>
                </c:pt>
                <c:pt idx="4288">
                  <c:v>45105.708581423612</c:v>
                </c:pt>
                <c:pt idx="4289">
                  <c:v>45105.75024814815</c:v>
                </c:pt>
                <c:pt idx="4290">
                  <c:v>45105.791914872687</c:v>
                </c:pt>
                <c:pt idx="4291">
                  <c:v>45105.833581597224</c:v>
                </c:pt>
                <c:pt idx="4292">
                  <c:v>45105.875248321761</c:v>
                </c:pt>
                <c:pt idx="4293">
                  <c:v>45105.916915046299</c:v>
                </c:pt>
                <c:pt idx="4294">
                  <c:v>45105.958581770836</c:v>
                </c:pt>
                <c:pt idx="4295">
                  <c:v>45106.000248495373</c:v>
                </c:pt>
                <c:pt idx="4296">
                  <c:v>45106.04191521991</c:v>
                </c:pt>
                <c:pt idx="4297">
                  <c:v>45106.083581944447</c:v>
                </c:pt>
                <c:pt idx="4298">
                  <c:v>45106.125248668985</c:v>
                </c:pt>
                <c:pt idx="4299">
                  <c:v>45106.166915393522</c:v>
                </c:pt>
                <c:pt idx="4300">
                  <c:v>45106.208582118059</c:v>
                </c:pt>
                <c:pt idx="4301">
                  <c:v>45106.250248842596</c:v>
                </c:pt>
                <c:pt idx="4302">
                  <c:v>45106.291915567126</c:v>
                </c:pt>
                <c:pt idx="4303">
                  <c:v>45106.333582291663</c:v>
                </c:pt>
                <c:pt idx="4304">
                  <c:v>45106.375249016201</c:v>
                </c:pt>
                <c:pt idx="4305">
                  <c:v>45106.416915740738</c:v>
                </c:pt>
                <c:pt idx="4306">
                  <c:v>45106.458582465275</c:v>
                </c:pt>
                <c:pt idx="4307">
                  <c:v>45106.500249189812</c:v>
                </c:pt>
                <c:pt idx="4308">
                  <c:v>45106.541915914349</c:v>
                </c:pt>
                <c:pt idx="4309">
                  <c:v>45106.583582638887</c:v>
                </c:pt>
                <c:pt idx="4310">
                  <c:v>45106.625249363424</c:v>
                </c:pt>
                <c:pt idx="4311">
                  <c:v>45106.666916087961</c:v>
                </c:pt>
                <c:pt idx="4312">
                  <c:v>45106.708582812498</c:v>
                </c:pt>
                <c:pt idx="4313">
                  <c:v>45106.750249537035</c:v>
                </c:pt>
                <c:pt idx="4314">
                  <c:v>45106.791916261573</c:v>
                </c:pt>
                <c:pt idx="4315">
                  <c:v>45106.83358298611</c:v>
                </c:pt>
                <c:pt idx="4316">
                  <c:v>45106.875249710647</c:v>
                </c:pt>
                <c:pt idx="4317">
                  <c:v>45106.916916435184</c:v>
                </c:pt>
                <c:pt idx="4318">
                  <c:v>45106.958583159721</c:v>
                </c:pt>
                <c:pt idx="4319">
                  <c:v>45107.000249884259</c:v>
                </c:pt>
                <c:pt idx="4320">
                  <c:v>45107.041916608796</c:v>
                </c:pt>
                <c:pt idx="4321">
                  <c:v>45107.083583333333</c:v>
                </c:pt>
                <c:pt idx="4322">
                  <c:v>45107.12525005787</c:v>
                </c:pt>
                <c:pt idx="4323">
                  <c:v>45107.166916782407</c:v>
                </c:pt>
                <c:pt idx="4324">
                  <c:v>45107.208583506945</c:v>
                </c:pt>
                <c:pt idx="4325">
                  <c:v>45107.250250231482</c:v>
                </c:pt>
                <c:pt idx="4326">
                  <c:v>45107.291916956019</c:v>
                </c:pt>
                <c:pt idx="4327">
                  <c:v>45107.333583680556</c:v>
                </c:pt>
                <c:pt idx="4328">
                  <c:v>45107.375250405094</c:v>
                </c:pt>
                <c:pt idx="4329">
                  <c:v>45107.416917129631</c:v>
                </c:pt>
                <c:pt idx="4330">
                  <c:v>45107.458583854168</c:v>
                </c:pt>
                <c:pt idx="4331">
                  <c:v>45107.500250578705</c:v>
                </c:pt>
                <c:pt idx="4332">
                  <c:v>45107.541917303242</c:v>
                </c:pt>
                <c:pt idx="4333">
                  <c:v>45107.58358402778</c:v>
                </c:pt>
                <c:pt idx="4334">
                  <c:v>45107.625250752317</c:v>
                </c:pt>
                <c:pt idx="4335">
                  <c:v>45107.666917476854</c:v>
                </c:pt>
                <c:pt idx="4336">
                  <c:v>45107.708584201391</c:v>
                </c:pt>
                <c:pt idx="4337">
                  <c:v>45107.750250925928</c:v>
                </c:pt>
                <c:pt idx="4338">
                  <c:v>45107.791917650466</c:v>
                </c:pt>
                <c:pt idx="4339">
                  <c:v>45107.833584375003</c:v>
                </c:pt>
                <c:pt idx="4340">
                  <c:v>45107.87525109954</c:v>
                </c:pt>
                <c:pt idx="4341">
                  <c:v>45107.916917824077</c:v>
                </c:pt>
                <c:pt idx="4342">
                  <c:v>45107.958584548614</c:v>
                </c:pt>
                <c:pt idx="4343">
                  <c:v>45108.000251273152</c:v>
                </c:pt>
                <c:pt idx="4344">
                  <c:v>45108.041917997682</c:v>
                </c:pt>
                <c:pt idx="4345">
                  <c:v>45108.083584722219</c:v>
                </c:pt>
                <c:pt idx="4346">
                  <c:v>45108.125251446756</c:v>
                </c:pt>
                <c:pt idx="4347">
                  <c:v>45108.166918171293</c:v>
                </c:pt>
                <c:pt idx="4348">
                  <c:v>45108.20858489583</c:v>
                </c:pt>
                <c:pt idx="4349">
                  <c:v>45108.250251620368</c:v>
                </c:pt>
                <c:pt idx="4350">
                  <c:v>45108.291918344905</c:v>
                </c:pt>
                <c:pt idx="4351">
                  <c:v>45108.333585069442</c:v>
                </c:pt>
                <c:pt idx="4352">
                  <c:v>45108.375251793979</c:v>
                </c:pt>
                <c:pt idx="4353">
                  <c:v>45108.416918518516</c:v>
                </c:pt>
                <c:pt idx="4354">
                  <c:v>45108.458585243054</c:v>
                </c:pt>
                <c:pt idx="4355">
                  <c:v>45108.500251967591</c:v>
                </c:pt>
                <c:pt idx="4356">
                  <c:v>45108.541918692128</c:v>
                </c:pt>
                <c:pt idx="4357">
                  <c:v>45108.583585416665</c:v>
                </c:pt>
                <c:pt idx="4358">
                  <c:v>45108.625252141203</c:v>
                </c:pt>
                <c:pt idx="4359">
                  <c:v>45108.66691886574</c:v>
                </c:pt>
                <c:pt idx="4360">
                  <c:v>45108.708585590277</c:v>
                </c:pt>
                <c:pt idx="4361">
                  <c:v>45108.750252314814</c:v>
                </c:pt>
                <c:pt idx="4362">
                  <c:v>45108.791919039351</c:v>
                </c:pt>
                <c:pt idx="4363">
                  <c:v>45108.833585763889</c:v>
                </c:pt>
                <c:pt idx="4364">
                  <c:v>45108.875252488426</c:v>
                </c:pt>
                <c:pt idx="4365">
                  <c:v>45108.916919212963</c:v>
                </c:pt>
                <c:pt idx="4366">
                  <c:v>45108.9585859375</c:v>
                </c:pt>
                <c:pt idx="4367">
                  <c:v>45109.000252662037</c:v>
                </c:pt>
                <c:pt idx="4368">
                  <c:v>45109.041919386575</c:v>
                </c:pt>
                <c:pt idx="4369">
                  <c:v>45109.083586111112</c:v>
                </c:pt>
                <c:pt idx="4370">
                  <c:v>45109.125252835649</c:v>
                </c:pt>
                <c:pt idx="4371">
                  <c:v>45109.166919560186</c:v>
                </c:pt>
                <c:pt idx="4372">
                  <c:v>45109.208586284723</c:v>
                </c:pt>
                <c:pt idx="4373">
                  <c:v>45109.250253009261</c:v>
                </c:pt>
                <c:pt idx="4374">
                  <c:v>45109.291919733798</c:v>
                </c:pt>
                <c:pt idx="4375">
                  <c:v>45109.333586458335</c:v>
                </c:pt>
                <c:pt idx="4376">
                  <c:v>45109.375253182872</c:v>
                </c:pt>
                <c:pt idx="4377">
                  <c:v>45109.416919907409</c:v>
                </c:pt>
                <c:pt idx="4378">
                  <c:v>45109.458586631947</c:v>
                </c:pt>
                <c:pt idx="4379">
                  <c:v>45109.500253356484</c:v>
                </c:pt>
                <c:pt idx="4380">
                  <c:v>45109.541920081021</c:v>
                </c:pt>
                <c:pt idx="4381">
                  <c:v>45109.583586805558</c:v>
                </c:pt>
                <c:pt idx="4382">
                  <c:v>45109.625253530096</c:v>
                </c:pt>
                <c:pt idx="4383">
                  <c:v>45109.666920254633</c:v>
                </c:pt>
                <c:pt idx="4384">
                  <c:v>45109.70858697917</c:v>
                </c:pt>
                <c:pt idx="4385">
                  <c:v>45109.750253703707</c:v>
                </c:pt>
                <c:pt idx="4386">
                  <c:v>45109.791920428244</c:v>
                </c:pt>
                <c:pt idx="4387">
                  <c:v>45109.833587152774</c:v>
                </c:pt>
                <c:pt idx="4388">
                  <c:v>45109.875253877311</c:v>
                </c:pt>
                <c:pt idx="4389">
                  <c:v>45109.916920601849</c:v>
                </c:pt>
                <c:pt idx="4390">
                  <c:v>45109.958587326386</c:v>
                </c:pt>
                <c:pt idx="4391">
                  <c:v>45110.000254050923</c:v>
                </c:pt>
                <c:pt idx="4392">
                  <c:v>45110.04192077546</c:v>
                </c:pt>
                <c:pt idx="4393">
                  <c:v>45110.083587499998</c:v>
                </c:pt>
                <c:pt idx="4394">
                  <c:v>45110.125254224535</c:v>
                </c:pt>
                <c:pt idx="4395">
                  <c:v>45110.166920949072</c:v>
                </c:pt>
                <c:pt idx="4396">
                  <c:v>45110.208587673609</c:v>
                </c:pt>
                <c:pt idx="4397">
                  <c:v>45110.250254398146</c:v>
                </c:pt>
                <c:pt idx="4398">
                  <c:v>45110.291921122684</c:v>
                </c:pt>
                <c:pt idx="4399">
                  <c:v>45110.333587847221</c:v>
                </c:pt>
                <c:pt idx="4400">
                  <c:v>45110.375254571758</c:v>
                </c:pt>
                <c:pt idx="4401">
                  <c:v>45110.416921296295</c:v>
                </c:pt>
                <c:pt idx="4402">
                  <c:v>45110.458588020832</c:v>
                </c:pt>
                <c:pt idx="4403">
                  <c:v>45110.50025474537</c:v>
                </c:pt>
                <c:pt idx="4404">
                  <c:v>45110.541921469907</c:v>
                </c:pt>
                <c:pt idx="4405">
                  <c:v>45110.583588194444</c:v>
                </c:pt>
                <c:pt idx="4406">
                  <c:v>45110.625254918981</c:v>
                </c:pt>
                <c:pt idx="4407">
                  <c:v>45110.666921643518</c:v>
                </c:pt>
                <c:pt idx="4408">
                  <c:v>45110.708588368056</c:v>
                </c:pt>
                <c:pt idx="4409">
                  <c:v>45110.750255092593</c:v>
                </c:pt>
                <c:pt idx="4410">
                  <c:v>45110.79192181713</c:v>
                </c:pt>
                <c:pt idx="4411">
                  <c:v>45110.833588541667</c:v>
                </c:pt>
                <c:pt idx="4412">
                  <c:v>45110.875255266204</c:v>
                </c:pt>
                <c:pt idx="4413">
                  <c:v>45110.916921990742</c:v>
                </c:pt>
                <c:pt idx="4414">
                  <c:v>45110.958588715279</c:v>
                </c:pt>
                <c:pt idx="4415">
                  <c:v>45111.000255439816</c:v>
                </c:pt>
                <c:pt idx="4416">
                  <c:v>45111.041922164353</c:v>
                </c:pt>
                <c:pt idx="4417">
                  <c:v>45111.083588888891</c:v>
                </c:pt>
                <c:pt idx="4418">
                  <c:v>45111.125255613428</c:v>
                </c:pt>
                <c:pt idx="4419">
                  <c:v>45111.166922337965</c:v>
                </c:pt>
                <c:pt idx="4420">
                  <c:v>45111.208589062502</c:v>
                </c:pt>
                <c:pt idx="4421">
                  <c:v>45111.250255787039</c:v>
                </c:pt>
                <c:pt idx="4422">
                  <c:v>45111.291922511577</c:v>
                </c:pt>
                <c:pt idx="4423">
                  <c:v>45111.333589236114</c:v>
                </c:pt>
                <c:pt idx="4424">
                  <c:v>45111.375255960651</c:v>
                </c:pt>
                <c:pt idx="4425">
                  <c:v>45111.416922685188</c:v>
                </c:pt>
                <c:pt idx="4426">
                  <c:v>45111.458589409725</c:v>
                </c:pt>
                <c:pt idx="4427">
                  <c:v>45111.500256134263</c:v>
                </c:pt>
                <c:pt idx="4428">
                  <c:v>45111.5419228588</c:v>
                </c:pt>
                <c:pt idx="4429">
                  <c:v>45111.58358958333</c:v>
                </c:pt>
                <c:pt idx="4430">
                  <c:v>45111.625256307867</c:v>
                </c:pt>
                <c:pt idx="4431">
                  <c:v>45111.666923032404</c:v>
                </c:pt>
                <c:pt idx="4432">
                  <c:v>45111.708589756941</c:v>
                </c:pt>
                <c:pt idx="4433">
                  <c:v>45111.750256481479</c:v>
                </c:pt>
                <c:pt idx="4434">
                  <c:v>45111.791923206016</c:v>
                </c:pt>
                <c:pt idx="4435">
                  <c:v>45111.833589930553</c:v>
                </c:pt>
                <c:pt idx="4436">
                  <c:v>45111.87525665509</c:v>
                </c:pt>
                <c:pt idx="4437">
                  <c:v>45111.916923379627</c:v>
                </c:pt>
                <c:pt idx="4438">
                  <c:v>45111.958590104165</c:v>
                </c:pt>
                <c:pt idx="4439">
                  <c:v>45112.000256828702</c:v>
                </c:pt>
                <c:pt idx="4440">
                  <c:v>45112.041923553239</c:v>
                </c:pt>
                <c:pt idx="4441">
                  <c:v>45112.083590277776</c:v>
                </c:pt>
                <c:pt idx="4442">
                  <c:v>45112.125257002313</c:v>
                </c:pt>
                <c:pt idx="4443">
                  <c:v>45112.166923726851</c:v>
                </c:pt>
                <c:pt idx="4444">
                  <c:v>45112.208590451388</c:v>
                </c:pt>
                <c:pt idx="4445">
                  <c:v>45112.250257175925</c:v>
                </c:pt>
                <c:pt idx="4446">
                  <c:v>45112.291923900462</c:v>
                </c:pt>
                <c:pt idx="4447">
                  <c:v>45112.333590624999</c:v>
                </c:pt>
                <c:pt idx="4448">
                  <c:v>45112.375257349537</c:v>
                </c:pt>
                <c:pt idx="4449">
                  <c:v>45112.416924074074</c:v>
                </c:pt>
                <c:pt idx="4450">
                  <c:v>45112.458590798611</c:v>
                </c:pt>
                <c:pt idx="4451">
                  <c:v>45112.500257523148</c:v>
                </c:pt>
                <c:pt idx="4452">
                  <c:v>45112.541924247686</c:v>
                </c:pt>
                <c:pt idx="4453">
                  <c:v>45112.583590972223</c:v>
                </c:pt>
                <c:pt idx="4454">
                  <c:v>45112.62525769676</c:v>
                </c:pt>
                <c:pt idx="4455">
                  <c:v>45112.666924421297</c:v>
                </c:pt>
                <c:pt idx="4456">
                  <c:v>45112.708591145834</c:v>
                </c:pt>
                <c:pt idx="4457">
                  <c:v>45112.750257870372</c:v>
                </c:pt>
                <c:pt idx="4458">
                  <c:v>45112.791924594909</c:v>
                </c:pt>
                <c:pt idx="4459">
                  <c:v>45112.833591319446</c:v>
                </c:pt>
                <c:pt idx="4460">
                  <c:v>45112.875258043983</c:v>
                </c:pt>
                <c:pt idx="4461">
                  <c:v>45112.91692476852</c:v>
                </c:pt>
                <c:pt idx="4462">
                  <c:v>45112.958591493058</c:v>
                </c:pt>
                <c:pt idx="4463">
                  <c:v>45113.000258217595</c:v>
                </c:pt>
                <c:pt idx="4464">
                  <c:v>45113.041924942132</c:v>
                </c:pt>
                <c:pt idx="4465">
                  <c:v>45113.083591666669</c:v>
                </c:pt>
                <c:pt idx="4466">
                  <c:v>45113.125258391206</c:v>
                </c:pt>
                <c:pt idx="4467">
                  <c:v>45113.166925115744</c:v>
                </c:pt>
                <c:pt idx="4468">
                  <c:v>45113.208591840281</c:v>
                </c:pt>
                <c:pt idx="4469">
                  <c:v>45113.250258564818</c:v>
                </c:pt>
                <c:pt idx="4470">
                  <c:v>45113.291925289355</c:v>
                </c:pt>
                <c:pt idx="4471">
                  <c:v>45113.333592013892</c:v>
                </c:pt>
                <c:pt idx="4472">
                  <c:v>45113.375258738422</c:v>
                </c:pt>
                <c:pt idx="4473">
                  <c:v>45113.41692546296</c:v>
                </c:pt>
                <c:pt idx="4474">
                  <c:v>45113.458592187497</c:v>
                </c:pt>
                <c:pt idx="4475">
                  <c:v>45113.500258912034</c:v>
                </c:pt>
                <c:pt idx="4476">
                  <c:v>45113.541925636571</c:v>
                </c:pt>
                <c:pt idx="4477">
                  <c:v>45113.583592361108</c:v>
                </c:pt>
                <c:pt idx="4478">
                  <c:v>45113.625259085646</c:v>
                </c:pt>
                <c:pt idx="4479">
                  <c:v>45113.666925810183</c:v>
                </c:pt>
                <c:pt idx="4480">
                  <c:v>45113.70859253472</c:v>
                </c:pt>
                <c:pt idx="4481">
                  <c:v>45113.750259259257</c:v>
                </c:pt>
                <c:pt idx="4482">
                  <c:v>45113.791925983794</c:v>
                </c:pt>
                <c:pt idx="4483">
                  <c:v>45113.833592708332</c:v>
                </c:pt>
                <c:pt idx="4484">
                  <c:v>45113.875259432869</c:v>
                </c:pt>
                <c:pt idx="4485">
                  <c:v>45113.916926157406</c:v>
                </c:pt>
                <c:pt idx="4486">
                  <c:v>45113.958592881943</c:v>
                </c:pt>
                <c:pt idx="4487">
                  <c:v>45114.000259606481</c:v>
                </c:pt>
                <c:pt idx="4488">
                  <c:v>45114.041926331018</c:v>
                </c:pt>
                <c:pt idx="4489">
                  <c:v>45114.083593055555</c:v>
                </c:pt>
                <c:pt idx="4490">
                  <c:v>45114.125259780092</c:v>
                </c:pt>
                <c:pt idx="4491">
                  <c:v>45114.166926504629</c:v>
                </c:pt>
                <c:pt idx="4492">
                  <c:v>45114.208593229167</c:v>
                </c:pt>
                <c:pt idx="4493">
                  <c:v>45114.250259953704</c:v>
                </c:pt>
                <c:pt idx="4494">
                  <c:v>45114.291926678241</c:v>
                </c:pt>
                <c:pt idx="4495">
                  <c:v>45114.333593402778</c:v>
                </c:pt>
                <c:pt idx="4496">
                  <c:v>45114.375260127315</c:v>
                </c:pt>
                <c:pt idx="4497">
                  <c:v>45114.416926851853</c:v>
                </c:pt>
                <c:pt idx="4498">
                  <c:v>45114.45859357639</c:v>
                </c:pt>
                <c:pt idx="4499">
                  <c:v>45114.500260300927</c:v>
                </c:pt>
                <c:pt idx="4500">
                  <c:v>45114.541927025464</c:v>
                </c:pt>
                <c:pt idx="4501">
                  <c:v>45114.583593750001</c:v>
                </c:pt>
                <c:pt idx="4502">
                  <c:v>45114.625260474539</c:v>
                </c:pt>
                <c:pt idx="4503">
                  <c:v>45114.666927199076</c:v>
                </c:pt>
                <c:pt idx="4504">
                  <c:v>45114.708593923613</c:v>
                </c:pt>
                <c:pt idx="4505">
                  <c:v>45114.75026064815</c:v>
                </c:pt>
                <c:pt idx="4506">
                  <c:v>45114.791927372687</c:v>
                </c:pt>
                <c:pt idx="4507">
                  <c:v>45114.833594097225</c:v>
                </c:pt>
                <c:pt idx="4508">
                  <c:v>45114.875260821762</c:v>
                </c:pt>
                <c:pt idx="4509">
                  <c:v>45114.916927546299</c:v>
                </c:pt>
                <c:pt idx="4510">
                  <c:v>45114.958594270836</c:v>
                </c:pt>
                <c:pt idx="4511">
                  <c:v>45115.000260995374</c:v>
                </c:pt>
                <c:pt idx="4512">
                  <c:v>45115.041927719911</c:v>
                </c:pt>
                <c:pt idx="4513">
                  <c:v>45115.083594444448</c:v>
                </c:pt>
                <c:pt idx="4514">
                  <c:v>45115.125261168978</c:v>
                </c:pt>
                <c:pt idx="4515">
                  <c:v>45115.166927893515</c:v>
                </c:pt>
                <c:pt idx="4516">
                  <c:v>45115.208594618052</c:v>
                </c:pt>
                <c:pt idx="4517">
                  <c:v>45115.25026134259</c:v>
                </c:pt>
                <c:pt idx="4518">
                  <c:v>45115.291928067127</c:v>
                </c:pt>
                <c:pt idx="4519">
                  <c:v>45115.333594791664</c:v>
                </c:pt>
                <c:pt idx="4520">
                  <c:v>45115.375261516201</c:v>
                </c:pt>
                <c:pt idx="4521">
                  <c:v>45115.416928240738</c:v>
                </c:pt>
                <c:pt idx="4522">
                  <c:v>45115.458594965276</c:v>
                </c:pt>
                <c:pt idx="4523">
                  <c:v>45115.500261689813</c:v>
                </c:pt>
                <c:pt idx="4524">
                  <c:v>45115.54192841435</c:v>
                </c:pt>
                <c:pt idx="4525">
                  <c:v>45115.583595138887</c:v>
                </c:pt>
                <c:pt idx="4526">
                  <c:v>45115.625261863424</c:v>
                </c:pt>
                <c:pt idx="4527">
                  <c:v>45115.666928587962</c:v>
                </c:pt>
                <c:pt idx="4528">
                  <c:v>45115.708595312499</c:v>
                </c:pt>
                <c:pt idx="4529">
                  <c:v>45115.750262037036</c:v>
                </c:pt>
                <c:pt idx="4530">
                  <c:v>45115.791928761573</c:v>
                </c:pt>
                <c:pt idx="4531">
                  <c:v>45115.83359548611</c:v>
                </c:pt>
                <c:pt idx="4532">
                  <c:v>45115.875262210648</c:v>
                </c:pt>
                <c:pt idx="4533">
                  <c:v>45115.916928935185</c:v>
                </c:pt>
                <c:pt idx="4534">
                  <c:v>45115.958595659722</c:v>
                </c:pt>
                <c:pt idx="4535">
                  <c:v>45116.000262384259</c:v>
                </c:pt>
                <c:pt idx="4536">
                  <c:v>45116.041929108796</c:v>
                </c:pt>
                <c:pt idx="4537">
                  <c:v>45116.083595833334</c:v>
                </c:pt>
                <c:pt idx="4538">
                  <c:v>45116.125262557871</c:v>
                </c:pt>
                <c:pt idx="4539">
                  <c:v>45116.166929282408</c:v>
                </c:pt>
                <c:pt idx="4540">
                  <c:v>45116.208596006945</c:v>
                </c:pt>
                <c:pt idx="4541">
                  <c:v>45116.250262731483</c:v>
                </c:pt>
                <c:pt idx="4542">
                  <c:v>45116.29192945602</c:v>
                </c:pt>
                <c:pt idx="4543">
                  <c:v>45116.333596180557</c:v>
                </c:pt>
                <c:pt idx="4544">
                  <c:v>45116.375262905094</c:v>
                </c:pt>
                <c:pt idx="4545">
                  <c:v>45116.416929629631</c:v>
                </c:pt>
                <c:pt idx="4546">
                  <c:v>45116.458596354169</c:v>
                </c:pt>
                <c:pt idx="4547">
                  <c:v>45116.500263078706</c:v>
                </c:pt>
                <c:pt idx="4548">
                  <c:v>45116.541929803243</c:v>
                </c:pt>
                <c:pt idx="4549">
                  <c:v>45116.58359652778</c:v>
                </c:pt>
                <c:pt idx="4550">
                  <c:v>45116.625263252317</c:v>
                </c:pt>
                <c:pt idx="4551">
                  <c:v>45116.666929976855</c:v>
                </c:pt>
                <c:pt idx="4552">
                  <c:v>45116.708596701392</c:v>
                </c:pt>
                <c:pt idx="4553">
                  <c:v>45116.750263425929</c:v>
                </c:pt>
                <c:pt idx="4554">
                  <c:v>45116.791930150466</c:v>
                </c:pt>
                <c:pt idx="4555">
                  <c:v>45116.833596875003</c:v>
                </c:pt>
                <c:pt idx="4556">
                  <c:v>45116.875263599541</c:v>
                </c:pt>
                <c:pt idx="4557">
                  <c:v>45116.916930324071</c:v>
                </c:pt>
                <c:pt idx="4558">
                  <c:v>45116.958597048608</c:v>
                </c:pt>
                <c:pt idx="4559">
                  <c:v>45117.000263773145</c:v>
                </c:pt>
                <c:pt idx="4560">
                  <c:v>45117.041930497682</c:v>
                </c:pt>
                <c:pt idx="4561">
                  <c:v>45117.083597222219</c:v>
                </c:pt>
                <c:pt idx="4562">
                  <c:v>45117.125263946757</c:v>
                </c:pt>
                <c:pt idx="4563">
                  <c:v>45117.166930671294</c:v>
                </c:pt>
                <c:pt idx="4564">
                  <c:v>45117.208597395831</c:v>
                </c:pt>
                <c:pt idx="4565">
                  <c:v>45117.250264120368</c:v>
                </c:pt>
                <c:pt idx="4566">
                  <c:v>45117.291930844905</c:v>
                </c:pt>
                <c:pt idx="4567">
                  <c:v>45117.333597569443</c:v>
                </c:pt>
                <c:pt idx="4568">
                  <c:v>45117.37526429398</c:v>
                </c:pt>
                <c:pt idx="4569">
                  <c:v>45117.416931018517</c:v>
                </c:pt>
                <c:pt idx="4570">
                  <c:v>45117.458597743054</c:v>
                </c:pt>
                <c:pt idx="4571">
                  <c:v>45117.500264467591</c:v>
                </c:pt>
                <c:pt idx="4572">
                  <c:v>45117.541931192129</c:v>
                </c:pt>
                <c:pt idx="4573">
                  <c:v>45117.583597916666</c:v>
                </c:pt>
                <c:pt idx="4574">
                  <c:v>45117.625264641203</c:v>
                </c:pt>
                <c:pt idx="4575">
                  <c:v>45117.66693136574</c:v>
                </c:pt>
                <c:pt idx="4576">
                  <c:v>45117.708598090278</c:v>
                </c:pt>
                <c:pt idx="4577">
                  <c:v>45117.750264814815</c:v>
                </c:pt>
                <c:pt idx="4578">
                  <c:v>45117.791931539352</c:v>
                </c:pt>
                <c:pt idx="4579">
                  <c:v>45117.833598263889</c:v>
                </c:pt>
                <c:pt idx="4580">
                  <c:v>45117.875264988426</c:v>
                </c:pt>
                <c:pt idx="4581">
                  <c:v>45117.916931712964</c:v>
                </c:pt>
                <c:pt idx="4582">
                  <c:v>45117.958598437501</c:v>
                </c:pt>
                <c:pt idx="4583">
                  <c:v>45118.000265162038</c:v>
                </c:pt>
                <c:pt idx="4584">
                  <c:v>45118.041931886575</c:v>
                </c:pt>
                <c:pt idx="4585">
                  <c:v>45118.083598611112</c:v>
                </c:pt>
                <c:pt idx="4586">
                  <c:v>45118.12526533565</c:v>
                </c:pt>
                <c:pt idx="4587">
                  <c:v>45118.166932060187</c:v>
                </c:pt>
                <c:pt idx="4588">
                  <c:v>45118.208598784724</c:v>
                </c:pt>
                <c:pt idx="4589">
                  <c:v>45118.250265509261</c:v>
                </c:pt>
                <c:pt idx="4590">
                  <c:v>45118.291932233798</c:v>
                </c:pt>
                <c:pt idx="4591">
                  <c:v>45118.333598958336</c:v>
                </c:pt>
                <c:pt idx="4592">
                  <c:v>45118.375265682873</c:v>
                </c:pt>
                <c:pt idx="4593">
                  <c:v>45118.41693240741</c:v>
                </c:pt>
                <c:pt idx="4594">
                  <c:v>45118.458599131947</c:v>
                </c:pt>
                <c:pt idx="4595">
                  <c:v>45118.500265856484</c:v>
                </c:pt>
                <c:pt idx="4596">
                  <c:v>45118.541932581022</c:v>
                </c:pt>
                <c:pt idx="4597">
                  <c:v>45118.583599305559</c:v>
                </c:pt>
                <c:pt idx="4598">
                  <c:v>45118.625266030096</c:v>
                </c:pt>
                <c:pt idx="4599">
                  <c:v>45118.666932754626</c:v>
                </c:pt>
                <c:pt idx="4600">
                  <c:v>45118.708599479163</c:v>
                </c:pt>
                <c:pt idx="4601">
                  <c:v>45118.7502662037</c:v>
                </c:pt>
                <c:pt idx="4602">
                  <c:v>45118.791932928238</c:v>
                </c:pt>
                <c:pt idx="4603">
                  <c:v>45118.833599652775</c:v>
                </c:pt>
                <c:pt idx="4604">
                  <c:v>45118.875266377312</c:v>
                </c:pt>
                <c:pt idx="4605">
                  <c:v>45118.916933101849</c:v>
                </c:pt>
                <c:pt idx="4606">
                  <c:v>45118.958599826386</c:v>
                </c:pt>
                <c:pt idx="4607">
                  <c:v>45119.000266550924</c:v>
                </c:pt>
                <c:pt idx="4608">
                  <c:v>45119.041933275461</c:v>
                </c:pt>
                <c:pt idx="4609">
                  <c:v>45119.083599999998</c:v>
                </c:pt>
                <c:pt idx="4610">
                  <c:v>45119.125266724535</c:v>
                </c:pt>
                <c:pt idx="4611">
                  <c:v>45119.166933449073</c:v>
                </c:pt>
                <c:pt idx="4612">
                  <c:v>45119.20860017361</c:v>
                </c:pt>
                <c:pt idx="4613">
                  <c:v>45119.250266898147</c:v>
                </c:pt>
                <c:pt idx="4614">
                  <c:v>45119.291933622684</c:v>
                </c:pt>
                <c:pt idx="4615">
                  <c:v>45119.333600347221</c:v>
                </c:pt>
                <c:pt idx="4616">
                  <c:v>45119.375267071759</c:v>
                </c:pt>
                <c:pt idx="4617">
                  <c:v>45119.416933796296</c:v>
                </c:pt>
                <c:pt idx="4618">
                  <c:v>45119.458600520833</c:v>
                </c:pt>
                <c:pt idx="4619">
                  <c:v>45119.50026724537</c:v>
                </c:pt>
                <c:pt idx="4620">
                  <c:v>45119.541933969907</c:v>
                </c:pt>
                <c:pt idx="4621">
                  <c:v>45119.583600694445</c:v>
                </c:pt>
                <c:pt idx="4622">
                  <c:v>45119.625267418982</c:v>
                </c:pt>
                <c:pt idx="4623">
                  <c:v>45119.666934143519</c:v>
                </c:pt>
                <c:pt idx="4624">
                  <c:v>45119.708600868056</c:v>
                </c:pt>
                <c:pt idx="4625">
                  <c:v>45119.750267592593</c:v>
                </c:pt>
                <c:pt idx="4626">
                  <c:v>45119.791934317131</c:v>
                </c:pt>
                <c:pt idx="4627">
                  <c:v>45119.833601041668</c:v>
                </c:pt>
                <c:pt idx="4628">
                  <c:v>45119.875267766205</c:v>
                </c:pt>
                <c:pt idx="4629">
                  <c:v>45119.916934490742</c:v>
                </c:pt>
                <c:pt idx="4630">
                  <c:v>45119.958601215279</c:v>
                </c:pt>
                <c:pt idx="4631">
                  <c:v>45120.000267939817</c:v>
                </c:pt>
                <c:pt idx="4632">
                  <c:v>45120.041934664354</c:v>
                </c:pt>
                <c:pt idx="4633">
                  <c:v>45120.083601388891</c:v>
                </c:pt>
                <c:pt idx="4634">
                  <c:v>45120.125268113428</c:v>
                </c:pt>
                <c:pt idx="4635">
                  <c:v>45120.166934837966</c:v>
                </c:pt>
                <c:pt idx="4636">
                  <c:v>45120.208601562503</c:v>
                </c:pt>
                <c:pt idx="4637">
                  <c:v>45120.25026828704</c:v>
                </c:pt>
                <c:pt idx="4638">
                  <c:v>45120.291935011577</c:v>
                </c:pt>
                <c:pt idx="4639">
                  <c:v>45120.333601736114</c:v>
                </c:pt>
                <c:pt idx="4640">
                  <c:v>45120.375268460652</c:v>
                </c:pt>
                <c:pt idx="4641">
                  <c:v>45120.416935185189</c:v>
                </c:pt>
                <c:pt idx="4642">
                  <c:v>45120.458601909719</c:v>
                </c:pt>
                <c:pt idx="4643">
                  <c:v>45120.500268634256</c:v>
                </c:pt>
                <c:pt idx="4644">
                  <c:v>45120.541935358793</c:v>
                </c:pt>
                <c:pt idx="4645">
                  <c:v>45120.58360208333</c:v>
                </c:pt>
                <c:pt idx="4646">
                  <c:v>45120.625268807868</c:v>
                </c:pt>
                <c:pt idx="4647">
                  <c:v>45120.666935532405</c:v>
                </c:pt>
                <c:pt idx="4648">
                  <c:v>45120.708602256942</c:v>
                </c:pt>
                <c:pt idx="4649">
                  <c:v>45120.750268981479</c:v>
                </c:pt>
                <c:pt idx="4650">
                  <c:v>45120.791935706016</c:v>
                </c:pt>
                <c:pt idx="4651">
                  <c:v>45120.833602430554</c:v>
                </c:pt>
                <c:pt idx="4652">
                  <c:v>45120.875269155091</c:v>
                </c:pt>
                <c:pt idx="4653">
                  <c:v>45120.916935879628</c:v>
                </c:pt>
                <c:pt idx="4654">
                  <c:v>45120.958602604165</c:v>
                </c:pt>
                <c:pt idx="4655">
                  <c:v>45121.000269328702</c:v>
                </c:pt>
                <c:pt idx="4656">
                  <c:v>45121.04193605324</c:v>
                </c:pt>
                <c:pt idx="4657">
                  <c:v>45121.083602777777</c:v>
                </c:pt>
                <c:pt idx="4658">
                  <c:v>45121.125269502314</c:v>
                </c:pt>
                <c:pt idx="4659">
                  <c:v>45121.166936226851</c:v>
                </c:pt>
                <c:pt idx="4660">
                  <c:v>45121.208602951388</c:v>
                </c:pt>
                <c:pt idx="4661">
                  <c:v>45121.250269675926</c:v>
                </c:pt>
                <c:pt idx="4662">
                  <c:v>45121.291936400463</c:v>
                </c:pt>
                <c:pt idx="4663">
                  <c:v>45121.333603125</c:v>
                </c:pt>
                <c:pt idx="4664">
                  <c:v>45121.375269849537</c:v>
                </c:pt>
                <c:pt idx="4665">
                  <c:v>45121.416936574074</c:v>
                </c:pt>
                <c:pt idx="4666">
                  <c:v>45121.458603298612</c:v>
                </c:pt>
                <c:pt idx="4667">
                  <c:v>45121.500270023149</c:v>
                </c:pt>
                <c:pt idx="4668">
                  <c:v>45121.541936747686</c:v>
                </c:pt>
                <c:pt idx="4669">
                  <c:v>45121.583603472223</c:v>
                </c:pt>
                <c:pt idx="4670">
                  <c:v>45121.625270196761</c:v>
                </c:pt>
                <c:pt idx="4671">
                  <c:v>45121.666936921298</c:v>
                </c:pt>
                <c:pt idx="4672">
                  <c:v>45121.708603645835</c:v>
                </c:pt>
                <c:pt idx="4673">
                  <c:v>45121.750270370372</c:v>
                </c:pt>
                <c:pt idx="4674">
                  <c:v>45121.791937094909</c:v>
                </c:pt>
                <c:pt idx="4675">
                  <c:v>45121.833603819447</c:v>
                </c:pt>
                <c:pt idx="4676">
                  <c:v>45121.875270543984</c:v>
                </c:pt>
                <c:pt idx="4677">
                  <c:v>45121.916937268521</c:v>
                </c:pt>
                <c:pt idx="4678">
                  <c:v>45121.958603993058</c:v>
                </c:pt>
                <c:pt idx="4679">
                  <c:v>45122.000270717595</c:v>
                </c:pt>
                <c:pt idx="4680">
                  <c:v>45122.041937442133</c:v>
                </c:pt>
                <c:pt idx="4681">
                  <c:v>45122.08360416667</c:v>
                </c:pt>
                <c:pt idx="4682">
                  <c:v>45122.125270891207</c:v>
                </c:pt>
                <c:pt idx="4683">
                  <c:v>45122.166937615744</c:v>
                </c:pt>
                <c:pt idx="4684">
                  <c:v>45122.208604340274</c:v>
                </c:pt>
                <c:pt idx="4685">
                  <c:v>45122.250271064811</c:v>
                </c:pt>
                <c:pt idx="4686">
                  <c:v>45122.291937789349</c:v>
                </c:pt>
                <c:pt idx="4687">
                  <c:v>45122.333604513886</c:v>
                </c:pt>
                <c:pt idx="4688">
                  <c:v>45122.375271238423</c:v>
                </c:pt>
                <c:pt idx="4689">
                  <c:v>45122.41693796296</c:v>
                </c:pt>
                <c:pt idx="4690">
                  <c:v>45122.458604687497</c:v>
                </c:pt>
                <c:pt idx="4691">
                  <c:v>45122.500271412035</c:v>
                </c:pt>
                <c:pt idx="4692">
                  <c:v>45122.541938136572</c:v>
                </c:pt>
                <c:pt idx="4693">
                  <c:v>45122.583604861109</c:v>
                </c:pt>
                <c:pt idx="4694">
                  <c:v>45122.625271585646</c:v>
                </c:pt>
                <c:pt idx="4695">
                  <c:v>45122.666938310183</c:v>
                </c:pt>
                <c:pt idx="4696">
                  <c:v>45122.708605034721</c:v>
                </c:pt>
                <c:pt idx="4697">
                  <c:v>45122.750271759258</c:v>
                </c:pt>
                <c:pt idx="4698">
                  <c:v>45122.791938483795</c:v>
                </c:pt>
                <c:pt idx="4699">
                  <c:v>45122.833605208332</c:v>
                </c:pt>
                <c:pt idx="4700">
                  <c:v>45122.87527193287</c:v>
                </c:pt>
                <c:pt idx="4701">
                  <c:v>45122.916938657407</c:v>
                </c:pt>
                <c:pt idx="4702">
                  <c:v>45122.958605381944</c:v>
                </c:pt>
                <c:pt idx="4703">
                  <c:v>45123.000272106481</c:v>
                </c:pt>
                <c:pt idx="4704">
                  <c:v>45123.041938831018</c:v>
                </c:pt>
                <c:pt idx="4705">
                  <c:v>45123.083605555556</c:v>
                </c:pt>
                <c:pt idx="4706">
                  <c:v>45123.125272280093</c:v>
                </c:pt>
                <c:pt idx="4707">
                  <c:v>45123.16693900463</c:v>
                </c:pt>
                <c:pt idx="4708">
                  <c:v>45123.208605729167</c:v>
                </c:pt>
                <c:pt idx="4709">
                  <c:v>45123.250272453704</c:v>
                </c:pt>
                <c:pt idx="4710">
                  <c:v>45123.291939178242</c:v>
                </c:pt>
                <c:pt idx="4711">
                  <c:v>45123.333605902779</c:v>
                </c:pt>
                <c:pt idx="4712">
                  <c:v>45123.375272627316</c:v>
                </c:pt>
                <c:pt idx="4713">
                  <c:v>45123.416939351853</c:v>
                </c:pt>
                <c:pt idx="4714">
                  <c:v>45123.45860607639</c:v>
                </c:pt>
                <c:pt idx="4715">
                  <c:v>45123.500272800928</c:v>
                </c:pt>
                <c:pt idx="4716">
                  <c:v>45123.541939525465</c:v>
                </c:pt>
                <c:pt idx="4717">
                  <c:v>45123.583606250002</c:v>
                </c:pt>
                <c:pt idx="4718">
                  <c:v>45123.625272974539</c:v>
                </c:pt>
                <c:pt idx="4719">
                  <c:v>45123.666939699076</c:v>
                </c:pt>
                <c:pt idx="4720">
                  <c:v>45123.708606423614</c:v>
                </c:pt>
                <c:pt idx="4721">
                  <c:v>45123.750273148151</c:v>
                </c:pt>
                <c:pt idx="4722">
                  <c:v>45123.791939872688</c:v>
                </c:pt>
                <c:pt idx="4723">
                  <c:v>45123.833606597225</c:v>
                </c:pt>
                <c:pt idx="4724">
                  <c:v>45123.875273321763</c:v>
                </c:pt>
                <c:pt idx="4725">
                  <c:v>45123.9169400463</c:v>
                </c:pt>
                <c:pt idx="4726">
                  <c:v>45123.958606770837</c:v>
                </c:pt>
                <c:pt idx="4727">
                  <c:v>45124.000273495367</c:v>
                </c:pt>
                <c:pt idx="4728">
                  <c:v>45124.041940219904</c:v>
                </c:pt>
                <c:pt idx="4729">
                  <c:v>45124.083606944441</c:v>
                </c:pt>
                <c:pt idx="4730">
                  <c:v>45124.125273668978</c:v>
                </c:pt>
                <c:pt idx="4731">
                  <c:v>45124.166940393516</c:v>
                </c:pt>
                <c:pt idx="4732">
                  <c:v>45124.208607118053</c:v>
                </c:pt>
                <c:pt idx="4733">
                  <c:v>45124.25027384259</c:v>
                </c:pt>
                <c:pt idx="4734">
                  <c:v>45124.291940567127</c:v>
                </c:pt>
                <c:pt idx="4735">
                  <c:v>45124.333607291665</c:v>
                </c:pt>
                <c:pt idx="4736">
                  <c:v>45124.375274016202</c:v>
                </c:pt>
                <c:pt idx="4737">
                  <c:v>45124.416940740739</c:v>
                </c:pt>
                <c:pt idx="4738">
                  <c:v>45124.458607465276</c:v>
                </c:pt>
                <c:pt idx="4739">
                  <c:v>45124.500274189813</c:v>
                </c:pt>
                <c:pt idx="4740">
                  <c:v>45124.541940914351</c:v>
                </c:pt>
                <c:pt idx="4741">
                  <c:v>45124.583607638888</c:v>
                </c:pt>
                <c:pt idx="4742">
                  <c:v>45124.625274363425</c:v>
                </c:pt>
                <c:pt idx="4743">
                  <c:v>45124.666941087962</c:v>
                </c:pt>
                <c:pt idx="4744">
                  <c:v>45124.708607812499</c:v>
                </c:pt>
                <c:pt idx="4745">
                  <c:v>45124.750274537037</c:v>
                </c:pt>
                <c:pt idx="4746">
                  <c:v>45124.791941261574</c:v>
                </c:pt>
                <c:pt idx="4747">
                  <c:v>45124.833607986111</c:v>
                </c:pt>
                <c:pt idx="4748">
                  <c:v>45124.875274710648</c:v>
                </c:pt>
                <c:pt idx="4749">
                  <c:v>45124.916941435185</c:v>
                </c:pt>
                <c:pt idx="4750">
                  <c:v>45124.958608159723</c:v>
                </c:pt>
                <c:pt idx="4751">
                  <c:v>45125.00027488426</c:v>
                </c:pt>
                <c:pt idx="4752">
                  <c:v>45125.041941608797</c:v>
                </c:pt>
                <c:pt idx="4753">
                  <c:v>45125.083608333334</c:v>
                </c:pt>
                <c:pt idx="4754">
                  <c:v>45125.125275057871</c:v>
                </c:pt>
                <c:pt idx="4755">
                  <c:v>45125.166941782409</c:v>
                </c:pt>
                <c:pt idx="4756">
                  <c:v>45125.208608506946</c:v>
                </c:pt>
                <c:pt idx="4757">
                  <c:v>45125.250275231483</c:v>
                </c:pt>
                <c:pt idx="4758">
                  <c:v>45125.29194195602</c:v>
                </c:pt>
                <c:pt idx="4759">
                  <c:v>45125.333608680558</c:v>
                </c:pt>
                <c:pt idx="4760">
                  <c:v>45125.375275405095</c:v>
                </c:pt>
                <c:pt idx="4761">
                  <c:v>45125.416942129632</c:v>
                </c:pt>
                <c:pt idx="4762">
                  <c:v>45125.458608854169</c:v>
                </c:pt>
                <c:pt idx="4763">
                  <c:v>45125.500275578706</c:v>
                </c:pt>
                <c:pt idx="4764">
                  <c:v>45125.541942303244</c:v>
                </c:pt>
                <c:pt idx="4765">
                  <c:v>45125.583609027781</c:v>
                </c:pt>
                <c:pt idx="4766">
                  <c:v>45125.625275752318</c:v>
                </c:pt>
                <c:pt idx="4767">
                  <c:v>45125.666942476855</c:v>
                </c:pt>
                <c:pt idx="4768">
                  <c:v>45125.708609201392</c:v>
                </c:pt>
                <c:pt idx="4769">
                  <c:v>45125.750275925922</c:v>
                </c:pt>
                <c:pt idx="4770">
                  <c:v>45125.79194265046</c:v>
                </c:pt>
                <c:pt idx="4771">
                  <c:v>45125.833609374997</c:v>
                </c:pt>
                <c:pt idx="4772">
                  <c:v>45125.875276099534</c:v>
                </c:pt>
                <c:pt idx="4773">
                  <c:v>45125.916942824071</c:v>
                </c:pt>
                <c:pt idx="4774">
                  <c:v>45125.958609548608</c:v>
                </c:pt>
                <c:pt idx="4775">
                  <c:v>45126.000276273146</c:v>
                </c:pt>
                <c:pt idx="4776">
                  <c:v>45126.041942997683</c:v>
                </c:pt>
                <c:pt idx="4777">
                  <c:v>45126.08360972222</c:v>
                </c:pt>
                <c:pt idx="4778">
                  <c:v>45126.125276446757</c:v>
                </c:pt>
                <c:pt idx="4779">
                  <c:v>45126.166943171294</c:v>
                </c:pt>
                <c:pt idx="4780">
                  <c:v>45126.208609895832</c:v>
                </c:pt>
                <c:pt idx="4781">
                  <c:v>45126.250276620369</c:v>
                </c:pt>
                <c:pt idx="4782">
                  <c:v>45126.291943344906</c:v>
                </c:pt>
                <c:pt idx="4783">
                  <c:v>45126.333610069443</c:v>
                </c:pt>
                <c:pt idx="4784">
                  <c:v>45126.37527679398</c:v>
                </c:pt>
                <c:pt idx="4785">
                  <c:v>45126.416943518518</c:v>
                </c:pt>
                <c:pt idx="4786">
                  <c:v>45126.458610243055</c:v>
                </c:pt>
                <c:pt idx="4787">
                  <c:v>45126.500276967592</c:v>
                </c:pt>
                <c:pt idx="4788">
                  <c:v>45126.541943692129</c:v>
                </c:pt>
                <c:pt idx="4789">
                  <c:v>45126.583610416666</c:v>
                </c:pt>
                <c:pt idx="4790">
                  <c:v>45126.625277141204</c:v>
                </c:pt>
                <c:pt idx="4791">
                  <c:v>45126.666943865741</c:v>
                </c:pt>
                <c:pt idx="4792">
                  <c:v>45126.708610590278</c:v>
                </c:pt>
                <c:pt idx="4793">
                  <c:v>45126.750277314815</c:v>
                </c:pt>
                <c:pt idx="4794">
                  <c:v>45126.791944039353</c:v>
                </c:pt>
                <c:pt idx="4795">
                  <c:v>45126.83361076389</c:v>
                </c:pt>
                <c:pt idx="4796">
                  <c:v>45126.875277488427</c:v>
                </c:pt>
                <c:pt idx="4797">
                  <c:v>45126.916944212964</c:v>
                </c:pt>
                <c:pt idx="4798">
                  <c:v>45126.958610937501</c:v>
                </c:pt>
                <c:pt idx="4799">
                  <c:v>45127.000277662039</c:v>
                </c:pt>
                <c:pt idx="4800">
                  <c:v>45127.041944386576</c:v>
                </c:pt>
                <c:pt idx="4801">
                  <c:v>45127.083611111113</c:v>
                </c:pt>
                <c:pt idx="4802">
                  <c:v>45127.12527783565</c:v>
                </c:pt>
                <c:pt idx="4803">
                  <c:v>45127.166944560187</c:v>
                </c:pt>
                <c:pt idx="4804">
                  <c:v>45127.208611284725</c:v>
                </c:pt>
                <c:pt idx="4805">
                  <c:v>45127.250278009262</c:v>
                </c:pt>
                <c:pt idx="4806">
                  <c:v>45127.291944733799</c:v>
                </c:pt>
                <c:pt idx="4807">
                  <c:v>45127.333611458336</c:v>
                </c:pt>
                <c:pt idx="4808">
                  <c:v>45127.375278182873</c:v>
                </c:pt>
                <c:pt idx="4809">
                  <c:v>45127.416944907411</c:v>
                </c:pt>
                <c:pt idx="4810">
                  <c:v>45127.458611631948</c:v>
                </c:pt>
                <c:pt idx="4811">
                  <c:v>45127.500278356485</c:v>
                </c:pt>
                <c:pt idx="4812">
                  <c:v>45127.541945081015</c:v>
                </c:pt>
                <c:pt idx="4813">
                  <c:v>45127.583611805552</c:v>
                </c:pt>
                <c:pt idx="4814">
                  <c:v>45127.625278530089</c:v>
                </c:pt>
                <c:pt idx="4815">
                  <c:v>45127.666945254627</c:v>
                </c:pt>
                <c:pt idx="4816">
                  <c:v>45127.708611979164</c:v>
                </c:pt>
                <c:pt idx="4817">
                  <c:v>45127.750278703701</c:v>
                </c:pt>
                <c:pt idx="4818">
                  <c:v>45127.791945428238</c:v>
                </c:pt>
                <c:pt idx="4819">
                  <c:v>45127.833612152775</c:v>
                </c:pt>
                <c:pt idx="4820">
                  <c:v>45127.875278877313</c:v>
                </c:pt>
                <c:pt idx="4821">
                  <c:v>45127.91694560185</c:v>
                </c:pt>
                <c:pt idx="4822">
                  <c:v>45127.958612326387</c:v>
                </c:pt>
                <c:pt idx="4823">
                  <c:v>45128.000279050924</c:v>
                </c:pt>
                <c:pt idx="4824">
                  <c:v>45128.041945775461</c:v>
                </c:pt>
                <c:pt idx="4825">
                  <c:v>45128.083612499999</c:v>
                </c:pt>
                <c:pt idx="4826">
                  <c:v>45128.125279224536</c:v>
                </c:pt>
                <c:pt idx="4827">
                  <c:v>45128.166945949073</c:v>
                </c:pt>
                <c:pt idx="4828">
                  <c:v>45128.20861267361</c:v>
                </c:pt>
                <c:pt idx="4829">
                  <c:v>45128.250279398148</c:v>
                </c:pt>
                <c:pt idx="4830">
                  <c:v>45128.291946122685</c:v>
                </c:pt>
                <c:pt idx="4831">
                  <c:v>45128.333612847222</c:v>
                </c:pt>
                <c:pt idx="4832">
                  <c:v>45128.375279571759</c:v>
                </c:pt>
                <c:pt idx="4833">
                  <c:v>45128.416946296296</c:v>
                </c:pt>
                <c:pt idx="4834">
                  <c:v>45128.458613020834</c:v>
                </c:pt>
                <c:pt idx="4835">
                  <c:v>45128.500279745371</c:v>
                </c:pt>
                <c:pt idx="4836">
                  <c:v>45128.541946469908</c:v>
                </c:pt>
                <c:pt idx="4837">
                  <c:v>45128.583613194445</c:v>
                </c:pt>
                <c:pt idx="4838">
                  <c:v>45128.625279918982</c:v>
                </c:pt>
                <c:pt idx="4839">
                  <c:v>45128.66694664352</c:v>
                </c:pt>
                <c:pt idx="4840">
                  <c:v>45128.708613368057</c:v>
                </c:pt>
                <c:pt idx="4841">
                  <c:v>45128.750280092594</c:v>
                </c:pt>
                <c:pt idx="4842">
                  <c:v>45128.791946817131</c:v>
                </c:pt>
                <c:pt idx="4843">
                  <c:v>45128.833613541668</c:v>
                </c:pt>
                <c:pt idx="4844">
                  <c:v>45128.875280266206</c:v>
                </c:pt>
                <c:pt idx="4845">
                  <c:v>45128.916946990743</c:v>
                </c:pt>
                <c:pt idx="4846">
                  <c:v>45128.95861371528</c:v>
                </c:pt>
                <c:pt idx="4847">
                  <c:v>45129.000280439817</c:v>
                </c:pt>
                <c:pt idx="4848">
                  <c:v>45129.041947164354</c:v>
                </c:pt>
                <c:pt idx="4849">
                  <c:v>45129.083613888892</c:v>
                </c:pt>
                <c:pt idx="4850">
                  <c:v>45129.125280613429</c:v>
                </c:pt>
                <c:pt idx="4851">
                  <c:v>45129.166947337966</c:v>
                </c:pt>
                <c:pt idx="4852">
                  <c:v>45129.208614062503</c:v>
                </c:pt>
                <c:pt idx="4853">
                  <c:v>45129.250280787041</c:v>
                </c:pt>
                <c:pt idx="4854">
                  <c:v>45129.29194751157</c:v>
                </c:pt>
                <c:pt idx="4855">
                  <c:v>45129.333614236108</c:v>
                </c:pt>
                <c:pt idx="4856">
                  <c:v>45129.375280960645</c:v>
                </c:pt>
                <c:pt idx="4857">
                  <c:v>45129.416947685182</c:v>
                </c:pt>
                <c:pt idx="4858">
                  <c:v>45129.458614409719</c:v>
                </c:pt>
                <c:pt idx="4859">
                  <c:v>45129.500281134257</c:v>
                </c:pt>
                <c:pt idx="4860">
                  <c:v>45129.541947858794</c:v>
                </c:pt>
                <c:pt idx="4861">
                  <c:v>45129.583614583331</c:v>
                </c:pt>
                <c:pt idx="4862">
                  <c:v>45129.625281307868</c:v>
                </c:pt>
                <c:pt idx="4863">
                  <c:v>45129.666948032405</c:v>
                </c:pt>
                <c:pt idx="4864">
                  <c:v>45129.708614756943</c:v>
                </c:pt>
                <c:pt idx="4865">
                  <c:v>45129.75028148148</c:v>
                </c:pt>
                <c:pt idx="4866">
                  <c:v>45129.791948206017</c:v>
                </c:pt>
                <c:pt idx="4867">
                  <c:v>45129.833614930554</c:v>
                </c:pt>
                <c:pt idx="4868">
                  <c:v>45129.875281655091</c:v>
                </c:pt>
                <c:pt idx="4869">
                  <c:v>45129.916948379629</c:v>
                </c:pt>
                <c:pt idx="4870">
                  <c:v>45129.958615104166</c:v>
                </c:pt>
                <c:pt idx="4871">
                  <c:v>45130.000281828703</c:v>
                </c:pt>
                <c:pt idx="4872">
                  <c:v>45130.04194855324</c:v>
                </c:pt>
                <c:pt idx="4873">
                  <c:v>45130.083615277777</c:v>
                </c:pt>
                <c:pt idx="4874">
                  <c:v>45130.125282002315</c:v>
                </c:pt>
                <c:pt idx="4875">
                  <c:v>45130.166948726852</c:v>
                </c:pt>
                <c:pt idx="4876">
                  <c:v>45130.208615451389</c:v>
                </c:pt>
                <c:pt idx="4877">
                  <c:v>45130.250282175926</c:v>
                </c:pt>
                <c:pt idx="4878">
                  <c:v>45130.291948900463</c:v>
                </c:pt>
                <c:pt idx="4879">
                  <c:v>45130.333615625001</c:v>
                </c:pt>
                <c:pt idx="4880">
                  <c:v>45130.375282349538</c:v>
                </c:pt>
                <c:pt idx="4881">
                  <c:v>45130.416949074075</c:v>
                </c:pt>
                <c:pt idx="4882">
                  <c:v>45130.458615798612</c:v>
                </c:pt>
                <c:pt idx="4883">
                  <c:v>45130.50028252315</c:v>
                </c:pt>
                <c:pt idx="4884">
                  <c:v>45130.541949247687</c:v>
                </c:pt>
                <c:pt idx="4885">
                  <c:v>45130.583615972224</c:v>
                </c:pt>
                <c:pt idx="4886">
                  <c:v>45130.625282696761</c:v>
                </c:pt>
                <c:pt idx="4887">
                  <c:v>45130.666949421298</c:v>
                </c:pt>
                <c:pt idx="4888">
                  <c:v>45130.708616145836</c:v>
                </c:pt>
                <c:pt idx="4889">
                  <c:v>45130.750282870373</c:v>
                </c:pt>
                <c:pt idx="4890">
                  <c:v>45130.79194959491</c:v>
                </c:pt>
                <c:pt idx="4891">
                  <c:v>45130.833616319447</c:v>
                </c:pt>
                <c:pt idx="4892">
                  <c:v>45130.875283043984</c:v>
                </c:pt>
                <c:pt idx="4893">
                  <c:v>45130.916949768522</c:v>
                </c:pt>
                <c:pt idx="4894">
                  <c:v>45130.958616493059</c:v>
                </c:pt>
                <c:pt idx="4895">
                  <c:v>45131.000283217596</c:v>
                </c:pt>
                <c:pt idx="4896">
                  <c:v>45131.041949942133</c:v>
                </c:pt>
                <c:pt idx="4897">
                  <c:v>45131.083616666663</c:v>
                </c:pt>
                <c:pt idx="4898">
                  <c:v>45131.1252833912</c:v>
                </c:pt>
                <c:pt idx="4899">
                  <c:v>45131.166950115738</c:v>
                </c:pt>
                <c:pt idx="4900">
                  <c:v>45131.208616840275</c:v>
                </c:pt>
                <c:pt idx="4901">
                  <c:v>45131.250283564812</c:v>
                </c:pt>
                <c:pt idx="4902">
                  <c:v>45131.291950289349</c:v>
                </c:pt>
                <c:pt idx="4903">
                  <c:v>45131.333617013886</c:v>
                </c:pt>
                <c:pt idx="4904">
                  <c:v>45131.375283738424</c:v>
                </c:pt>
                <c:pt idx="4905">
                  <c:v>45131.416950462961</c:v>
                </c:pt>
                <c:pt idx="4906">
                  <c:v>45131.458617187498</c:v>
                </c:pt>
                <c:pt idx="4907">
                  <c:v>45131.500283912035</c:v>
                </c:pt>
                <c:pt idx="4908">
                  <c:v>45131.541950636572</c:v>
                </c:pt>
                <c:pt idx="4909">
                  <c:v>45131.58361736111</c:v>
                </c:pt>
                <c:pt idx="4910">
                  <c:v>45131.625284085647</c:v>
                </c:pt>
                <c:pt idx="4911">
                  <c:v>45131.666950810184</c:v>
                </c:pt>
                <c:pt idx="4912">
                  <c:v>45131.708617534721</c:v>
                </c:pt>
                <c:pt idx="4913">
                  <c:v>45131.750284259258</c:v>
                </c:pt>
                <c:pt idx="4914">
                  <c:v>45131.791950983796</c:v>
                </c:pt>
                <c:pt idx="4915">
                  <c:v>45131.833617708333</c:v>
                </c:pt>
                <c:pt idx="4916">
                  <c:v>45131.87528443287</c:v>
                </c:pt>
                <c:pt idx="4917">
                  <c:v>45131.916951157407</c:v>
                </c:pt>
                <c:pt idx="4918">
                  <c:v>45131.958617881945</c:v>
                </c:pt>
                <c:pt idx="4919">
                  <c:v>45132.000284606482</c:v>
                </c:pt>
                <c:pt idx="4920">
                  <c:v>45132.041951331019</c:v>
                </c:pt>
                <c:pt idx="4921">
                  <c:v>45132.083618055556</c:v>
                </c:pt>
                <c:pt idx="4922">
                  <c:v>45132.125284780093</c:v>
                </c:pt>
                <c:pt idx="4923">
                  <c:v>45132.166951504631</c:v>
                </c:pt>
                <c:pt idx="4924">
                  <c:v>45132.208618229168</c:v>
                </c:pt>
                <c:pt idx="4925">
                  <c:v>45132.250284953705</c:v>
                </c:pt>
                <c:pt idx="4926">
                  <c:v>45132.291951678242</c:v>
                </c:pt>
                <c:pt idx="4927">
                  <c:v>45132.333618402779</c:v>
                </c:pt>
                <c:pt idx="4928">
                  <c:v>45132.375285127317</c:v>
                </c:pt>
                <c:pt idx="4929">
                  <c:v>45132.416951851854</c:v>
                </c:pt>
                <c:pt idx="4930">
                  <c:v>45132.458618576391</c:v>
                </c:pt>
                <c:pt idx="4931">
                  <c:v>45132.500285300928</c:v>
                </c:pt>
                <c:pt idx="4932">
                  <c:v>45132.541952025465</c:v>
                </c:pt>
                <c:pt idx="4933">
                  <c:v>45132.583618750003</c:v>
                </c:pt>
                <c:pt idx="4934">
                  <c:v>45132.62528547454</c:v>
                </c:pt>
                <c:pt idx="4935">
                  <c:v>45132.666952199077</c:v>
                </c:pt>
                <c:pt idx="4936">
                  <c:v>45132.708618923614</c:v>
                </c:pt>
                <c:pt idx="4937">
                  <c:v>45132.750285648151</c:v>
                </c:pt>
                <c:pt idx="4938">
                  <c:v>45132.791952372689</c:v>
                </c:pt>
                <c:pt idx="4939">
                  <c:v>45132.833619097219</c:v>
                </c:pt>
                <c:pt idx="4940">
                  <c:v>45132.875285821756</c:v>
                </c:pt>
                <c:pt idx="4941">
                  <c:v>45132.916952546293</c:v>
                </c:pt>
                <c:pt idx="4942">
                  <c:v>45132.95861927083</c:v>
                </c:pt>
                <c:pt idx="4943">
                  <c:v>45133.000285995367</c:v>
                </c:pt>
                <c:pt idx="4944">
                  <c:v>45133.041952719905</c:v>
                </c:pt>
                <c:pt idx="4945">
                  <c:v>45133.083619444442</c:v>
                </c:pt>
                <c:pt idx="4946">
                  <c:v>45133.125286168979</c:v>
                </c:pt>
                <c:pt idx="4947">
                  <c:v>45133.166952893516</c:v>
                </c:pt>
                <c:pt idx="4948">
                  <c:v>45133.208619618053</c:v>
                </c:pt>
                <c:pt idx="4949">
                  <c:v>45133.250286342591</c:v>
                </c:pt>
                <c:pt idx="4950">
                  <c:v>45133.291953067128</c:v>
                </c:pt>
                <c:pt idx="4951">
                  <c:v>45133.333619791665</c:v>
                </c:pt>
                <c:pt idx="4952">
                  <c:v>45133.375286516202</c:v>
                </c:pt>
                <c:pt idx="4953">
                  <c:v>45133.41695324074</c:v>
                </c:pt>
                <c:pt idx="4954">
                  <c:v>45133.458619965277</c:v>
                </c:pt>
                <c:pt idx="4955">
                  <c:v>45133.500286689814</c:v>
                </c:pt>
                <c:pt idx="4956">
                  <c:v>45133.541953414351</c:v>
                </c:pt>
                <c:pt idx="4957">
                  <c:v>45133.583620138888</c:v>
                </c:pt>
                <c:pt idx="4958">
                  <c:v>45133.625286863426</c:v>
                </c:pt>
                <c:pt idx="4959">
                  <c:v>45133.666953587963</c:v>
                </c:pt>
                <c:pt idx="4960">
                  <c:v>45133.7086203125</c:v>
                </c:pt>
                <c:pt idx="4961">
                  <c:v>45133.750287037037</c:v>
                </c:pt>
                <c:pt idx="4962">
                  <c:v>45133.791953761574</c:v>
                </c:pt>
                <c:pt idx="4963">
                  <c:v>45133.833620486112</c:v>
                </c:pt>
                <c:pt idx="4964">
                  <c:v>45133.875287210649</c:v>
                </c:pt>
                <c:pt idx="4965">
                  <c:v>45133.916953935186</c:v>
                </c:pt>
                <c:pt idx="4966">
                  <c:v>45133.958620659723</c:v>
                </c:pt>
                <c:pt idx="4967">
                  <c:v>45134.00028738426</c:v>
                </c:pt>
                <c:pt idx="4968">
                  <c:v>45134.041954108798</c:v>
                </c:pt>
                <c:pt idx="4969">
                  <c:v>45134.083620833335</c:v>
                </c:pt>
                <c:pt idx="4970">
                  <c:v>45134.125287557872</c:v>
                </c:pt>
                <c:pt idx="4971">
                  <c:v>45134.166954282409</c:v>
                </c:pt>
                <c:pt idx="4972">
                  <c:v>45134.208621006946</c:v>
                </c:pt>
                <c:pt idx="4973">
                  <c:v>45134.250287731484</c:v>
                </c:pt>
                <c:pt idx="4974">
                  <c:v>45134.291954456021</c:v>
                </c:pt>
                <c:pt idx="4975">
                  <c:v>45134.333621180558</c:v>
                </c:pt>
                <c:pt idx="4976">
                  <c:v>45134.375287905095</c:v>
                </c:pt>
                <c:pt idx="4977">
                  <c:v>45134.416954629633</c:v>
                </c:pt>
                <c:pt idx="4978">
                  <c:v>45134.45862135417</c:v>
                </c:pt>
                <c:pt idx="4979">
                  <c:v>45134.500288078707</c:v>
                </c:pt>
                <c:pt idx="4980">
                  <c:v>45134.541954803244</c:v>
                </c:pt>
                <c:pt idx="4981">
                  <c:v>45134.583621527781</c:v>
                </c:pt>
                <c:pt idx="4982">
                  <c:v>45134.625288252311</c:v>
                </c:pt>
                <c:pt idx="4983">
                  <c:v>45134.666954976849</c:v>
                </c:pt>
                <c:pt idx="4984">
                  <c:v>45134.708621701386</c:v>
                </c:pt>
                <c:pt idx="4985">
                  <c:v>45134.750288425923</c:v>
                </c:pt>
                <c:pt idx="4986">
                  <c:v>45134.79195515046</c:v>
                </c:pt>
                <c:pt idx="4987">
                  <c:v>45134.833621874997</c:v>
                </c:pt>
                <c:pt idx="4988">
                  <c:v>45134.875288599535</c:v>
                </c:pt>
                <c:pt idx="4989">
                  <c:v>45134.916955324072</c:v>
                </c:pt>
                <c:pt idx="4990">
                  <c:v>45134.958622048609</c:v>
                </c:pt>
                <c:pt idx="4991">
                  <c:v>45135.000288773146</c:v>
                </c:pt>
                <c:pt idx="4992">
                  <c:v>45135.041955497683</c:v>
                </c:pt>
                <c:pt idx="4993">
                  <c:v>45135.083622222221</c:v>
                </c:pt>
                <c:pt idx="4994">
                  <c:v>45135.125288946758</c:v>
                </c:pt>
                <c:pt idx="4995">
                  <c:v>45135.166955671295</c:v>
                </c:pt>
                <c:pt idx="4996">
                  <c:v>45135.208622395832</c:v>
                </c:pt>
                <c:pt idx="4997">
                  <c:v>45135.250289120369</c:v>
                </c:pt>
                <c:pt idx="4998">
                  <c:v>45135.291955844907</c:v>
                </c:pt>
                <c:pt idx="4999">
                  <c:v>45135.333622569444</c:v>
                </c:pt>
                <c:pt idx="5000">
                  <c:v>45135.375289293981</c:v>
                </c:pt>
                <c:pt idx="5001">
                  <c:v>45135.416956018518</c:v>
                </c:pt>
                <c:pt idx="5002">
                  <c:v>45135.458622743055</c:v>
                </c:pt>
                <c:pt idx="5003">
                  <c:v>45135.500289467593</c:v>
                </c:pt>
                <c:pt idx="5004">
                  <c:v>45135.54195619213</c:v>
                </c:pt>
                <c:pt idx="5005">
                  <c:v>45135.583622916667</c:v>
                </c:pt>
                <c:pt idx="5006">
                  <c:v>45135.625289641204</c:v>
                </c:pt>
                <c:pt idx="5007">
                  <c:v>45135.666956365741</c:v>
                </c:pt>
                <c:pt idx="5008">
                  <c:v>45135.708623090279</c:v>
                </c:pt>
                <c:pt idx="5009">
                  <c:v>45135.750289814816</c:v>
                </c:pt>
                <c:pt idx="5010">
                  <c:v>45135.791956539353</c:v>
                </c:pt>
                <c:pt idx="5011">
                  <c:v>45135.83362326389</c:v>
                </c:pt>
                <c:pt idx="5012">
                  <c:v>45135.875289988428</c:v>
                </c:pt>
                <c:pt idx="5013">
                  <c:v>45135.916956712965</c:v>
                </c:pt>
                <c:pt idx="5014">
                  <c:v>45135.958623437502</c:v>
                </c:pt>
                <c:pt idx="5015">
                  <c:v>45136.000290162039</c:v>
                </c:pt>
                <c:pt idx="5016">
                  <c:v>45136.041956886576</c:v>
                </c:pt>
                <c:pt idx="5017">
                  <c:v>45136.083623611114</c:v>
                </c:pt>
                <c:pt idx="5018">
                  <c:v>45136.125290335651</c:v>
                </c:pt>
                <c:pt idx="5019">
                  <c:v>45136.166957060188</c:v>
                </c:pt>
                <c:pt idx="5020">
                  <c:v>45136.208623784725</c:v>
                </c:pt>
                <c:pt idx="5021">
                  <c:v>45136.250290509262</c:v>
                </c:pt>
                <c:pt idx="5022">
                  <c:v>45136.2919572338</c:v>
                </c:pt>
                <c:pt idx="5023">
                  <c:v>45136.333623958337</c:v>
                </c:pt>
                <c:pt idx="5024">
                  <c:v>45136.375290682867</c:v>
                </c:pt>
                <c:pt idx="5025">
                  <c:v>45136.416957407404</c:v>
                </c:pt>
                <c:pt idx="5026">
                  <c:v>45136.458624131941</c:v>
                </c:pt>
                <c:pt idx="5027">
                  <c:v>45136.500290856478</c:v>
                </c:pt>
                <c:pt idx="5028">
                  <c:v>45136.541957581016</c:v>
                </c:pt>
                <c:pt idx="5029">
                  <c:v>45136.583624305553</c:v>
                </c:pt>
                <c:pt idx="5030">
                  <c:v>45136.62529103009</c:v>
                </c:pt>
                <c:pt idx="5031">
                  <c:v>45136.666957754627</c:v>
                </c:pt>
                <c:pt idx="5032">
                  <c:v>45136.708624479164</c:v>
                </c:pt>
                <c:pt idx="5033">
                  <c:v>45136.750291203702</c:v>
                </c:pt>
                <c:pt idx="5034">
                  <c:v>45136.791957928239</c:v>
                </c:pt>
                <c:pt idx="5035">
                  <c:v>45136.833624652776</c:v>
                </c:pt>
                <c:pt idx="5036">
                  <c:v>45136.875291377313</c:v>
                </c:pt>
                <c:pt idx="5037">
                  <c:v>45136.91695810185</c:v>
                </c:pt>
                <c:pt idx="5038">
                  <c:v>45136.958624826388</c:v>
                </c:pt>
                <c:pt idx="5039">
                  <c:v>45137.000291550925</c:v>
                </c:pt>
                <c:pt idx="5040">
                  <c:v>45137.041958275462</c:v>
                </c:pt>
                <c:pt idx="5041">
                  <c:v>45137.083624999999</c:v>
                </c:pt>
                <c:pt idx="5042">
                  <c:v>45137.125291724537</c:v>
                </c:pt>
                <c:pt idx="5043">
                  <c:v>45137.166958449074</c:v>
                </c:pt>
                <c:pt idx="5044">
                  <c:v>45137.208625173611</c:v>
                </c:pt>
                <c:pt idx="5045">
                  <c:v>45137.250291898148</c:v>
                </c:pt>
                <c:pt idx="5046">
                  <c:v>45137.291958622685</c:v>
                </c:pt>
                <c:pt idx="5047">
                  <c:v>45137.333625347223</c:v>
                </c:pt>
                <c:pt idx="5048">
                  <c:v>45137.37529207176</c:v>
                </c:pt>
                <c:pt idx="5049">
                  <c:v>45137.416958796297</c:v>
                </c:pt>
                <c:pt idx="5050">
                  <c:v>45137.458625520834</c:v>
                </c:pt>
                <c:pt idx="5051">
                  <c:v>45137.500292245371</c:v>
                </c:pt>
                <c:pt idx="5052">
                  <c:v>45137.541958969909</c:v>
                </c:pt>
                <c:pt idx="5053">
                  <c:v>45137.583625694446</c:v>
                </c:pt>
                <c:pt idx="5054">
                  <c:v>45137.625292418983</c:v>
                </c:pt>
                <c:pt idx="5055">
                  <c:v>45137.66695914352</c:v>
                </c:pt>
                <c:pt idx="5056">
                  <c:v>45137.708625868057</c:v>
                </c:pt>
                <c:pt idx="5057">
                  <c:v>45137.750292592595</c:v>
                </c:pt>
                <c:pt idx="5058">
                  <c:v>45137.791959317132</c:v>
                </c:pt>
                <c:pt idx="5059">
                  <c:v>45137.833626041669</c:v>
                </c:pt>
                <c:pt idx="5060">
                  <c:v>45137.875292766206</c:v>
                </c:pt>
                <c:pt idx="5061">
                  <c:v>45137.916959490743</c:v>
                </c:pt>
                <c:pt idx="5062">
                  <c:v>45137.958626215281</c:v>
                </c:pt>
                <c:pt idx="5063">
                  <c:v>45138.000292939818</c:v>
                </c:pt>
                <c:pt idx="5064">
                  <c:v>45138.041959664355</c:v>
                </c:pt>
                <c:pt idx="5065">
                  <c:v>45138.083626388892</c:v>
                </c:pt>
                <c:pt idx="5066">
                  <c:v>45138.12529311343</c:v>
                </c:pt>
                <c:pt idx="5067">
                  <c:v>45138.166959837959</c:v>
                </c:pt>
                <c:pt idx="5068">
                  <c:v>45138.208626562497</c:v>
                </c:pt>
                <c:pt idx="5069">
                  <c:v>45138.250293287034</c:v>
                </c:pt>
                <c:pt idx="5070">
                  <c:v>45138.291960011571</c:v>
                </c:pt>
                <c:pt idx="5071">
                  <c:v>45138.333626736108</c:v>
                </c:pt>
                <c:pt idx="5072">
                  <c:v>45138.375293460645</c:v>
                </c:pt>
                <c:pt idx="5073">
                  <c:v>45138.416960185183</c:v>
                </c:pt>
                <c:pt idx="5074">
                  <c:v>45138.45862690972</c:v>
                </c:pt>
                <c:pt idx="5075">
                  <c:v>45138.500293634257</c:v>
                </c:pt>
                <c:pt idx="5076">
                  <c:v>45138.541960358794</c:v>
                </c:pt>
                <c:pt idx="5077">
                  <c:v>45138.583627083332</c:v>
                </c:pt>
                <c:pt idx="5078">
                  <c:v>45138.625293807869</c:v>
                </c:pt>
                <c:pt idx="5079">
                  <c:v>45138.666960532406</c:v>
                </c:pt>
                <c:pt idx="5080">
                  <c:v>45138.708627256943</c:v>
                </c:pt>
                <c:pt idx="5081">
                  <c:v>45138.75029398148</c:v>
                </c:pt>
                <c:pt idx="5082">
                  <c:v>45138.791960706018</c:v>
                </c:pt>
                <c:pt idx="5083">
                  <c:v>45138.833627430555</c:v>
                </c:pt>
                <c:pt idx="5084">
                  <c:v>45138.875294155092</c:v>
                </c:pt>
                <c:pt idx="5085">
                  <c:v>45138.916960879629</c:v>
                </c:pt>
                <c:pt idx="5086">
                  <c:v>45138.958627604166</c:v>
                </c:pt>
                <c:pt idx="5087">
                  <c:v>45139.000294328704</c:v>
                </c:pt>
                <c:pt idx="5088">
                  <c:v>45139.041961053241</c:v>
                </c:pt>
                <c:pt idx="5089">
                  <c:v>45139.083627777778</c:v>
                </c:pt>
                <c:pt idx="5090">
                  <c:v>45139.125294502315</c:v>
                </c:pt>
                <c:pt idx="5091">
                  <c:v>45139.166961226852</c:v>
                </c:pt>
                <c:pt idx="5092">
                  <c:v>45139.20862795139</c:v>
                </c:pt>
                <c:pt idx="5093">
                  <c:v>45139.250294675927</c:v>
                </c:pt>
                <c:pt idx="5094">
                  <c:v>45139.291961400464</c:v>
                </c:pt>
                <c:pt idx="5095">
                  <c:v>45139.333628125001</c:v>
                </c:pt>
                <c:pt idx="5096">
                  <c:v>45139.375294849538</c:v>
                </c:pt>
                <c:pt idx="5097">
                  <c:v>45139.416961574076</c:v>
                </c:pt>
                <c:pt idx="5098">
                  <c:v>45139.458628298613</c:v>
                </c:pt>
                <c:pt idx="5099">
                  <c:v>45139.50029502315</c:v>
                </c:pt>
                <c:pt idx="5100">
                  <c:v>45139.541961747687</c:v>
                </c:pt>
                <c:pt idx="5101">
                  <c:v>45139.583628472225</c:v>
                </c:pt>
                <c:pt idx="5102">
                  <c:v>45139.625295196762</c:v>
                </c:pt>
                <c:pt idx="5103">
                  <c:v>45139.666961921299</c:v>
                </c:pt>
                <c:pt idx="5104">
                  <c:v>45139.708628645836</c:v>
                </c:pt>
                <c:pt idx="5105">
                  <c:v>45139.750295370373</c:v>
                </c:pt>
                <c:pt idx="5106">
                  <c:v>45139.791962094911</c:v>
                </c:pt>
                <c:pt idx="5107">
                  <c:v>45139.833628819448</c:v>
                </c:pt>
                <c:pt idx="5108">
                  <c:v>45139.875295543985</c:v>
                </c:pt>
                <c:pt idx="5109">
                  <c:v>45139.916962268515</c:v>
                </c:pt>
                <c:pt idx="5110">
                  <c:v>45139.958628993052</c:v>
                </c:pt>
                <c:pt idx="5111">
                  <c:v>45140.000295717589</c:v>
                </c:pt>
                <c:pt idx="5112">
                  <c:v>45140.041962442127</c:v>
                </c:pt>
                <c:pt idx="5113">
                  <c:v>45140.083629166664</c:v>
                </c:pt>
                <c:pt idx="5114">
                  <c:v>45140.125295891201</c:v>
                </c:pt>
                <c:pt idx="5115">
                  <c:v>45140.166962615738</c:v>
                </c:pt>
                <c:pt idx="5116">
                  <c:v>45140.208629340275</c:v>
                </c:pt>
                <c:pt idx="5117">
                  <c:v>45140.250296064813</c:v>
                </c:pt>
                <c:pt idx="5118">
                  <c:v>45140.29196278935</c:v>
                </c:pt>
                <c:pt idx="5119">
                  <c:v>45140.333629513887</c:v>
                </c:pt>
                <c:pt idx="5120">
                  <c:v>45140.375296238424</c:v>
                </c:pt>
                <c:pt idx="5121">
                  <c:v>45140.416962962961</c:v>
                </c:pt>
                <c:pt idx="5122">
                  <c:v>45140.458629687499</c:v>
                </c:pt>
                <c:pt idx="5123">
                  <c:v>45140.500296412036</c:v>
                </c:pt>
                <c:pt idx="5124">
                  <c:v>45140.541963136573</c:v>
                </c:pt>
                <c:pt idx="5125">
                  <c:v>45140.58362986111</c:v>
                </c:pt>
                <c:pt idx="5126">
                  <c:v>45140.625296585647</c:v>
                </c:pt>
                <c:pt idx="5127">
                  <c:v>45140.666963310185</c:v>
                </c:pt>
                <c:pt idx="5128">
                  <c:v>45140.708630034722</c:v>
                </c:pt>
                <c:pt idx="5129">
                  <c:v>45140.750296759259</c:v>
                </c:pt>
                <c:pt idx="5130">
                  <c:v>45140.791963483796</c:v>
                </c:pt>
                <c:pt idx="5131">
                  <c:v>45140.833630208333</c:v>
                </c:pt>
                <c:pt idx="5132">
                  <c:v>45140.875296932871</c:v>
                </c:pt>
                <c:pt idx="5133">
                  <c:v>45140.916963657408</c:v>
                </c:pt>
                <c:pt idx="5134">
                  <c:v>45140.958630381945</c:v>
                </c:pt>
                <c:pt idx="5135">
                  <c:v>45141.000297106482</c:v>
                </c:pt>
                <c:pt idx="5136">
                  <c:v>45141.04196383102</c:v>
                </c:pt>
                <c:pt idx="5137">
                  <c:v>45141.083630555557</c:v>
                </c:pt>
                <c:pt idx="5138">
                  <c:v>45141.125297280094</c:v>
                </c:pt>
                <c:pt idx="5139">
                  <c:v>45141.166964004631</c:v>
                </c:pt>
                <c:pt idx="5140">
                  <c:v>45141.208630729168</c:v>
                </c:pt>
                <c:pt idx="5141">
                  <c:v>45141.250297453706</c:v>
                </c:pt>
                <c:pt idx="5142">
                  <c:v>45141.291964178243</c:v>
                </c:pt>
                <c:pt idx="5143">
                  <c:v>45141.33363090278</c:v>
                </c:pt>
                <c:pt idx="5144">
                  <c:v>45141.375297627317</c:v>
                </c:pt>
                <c:pt idx="5145">
                  <c:v>45141.416964351854</c:v>
                </c:pt>
                <c:pt idx="5146">
                  <c:v>45141.458631076392</c:v>
                </c:pt>
                <c:pt idx="5147">
                  <c:v>45141.500297800929</c:v>
                </c:pt>
                <c:pt idx="5148">
                  <c:v>45141.541964525466</c:v>
                </c:pt>
                <c:pt idx="5149">
                  <c:v>45141.583631250003</c:v>
                </c:pt>
                <c:pt idx="5150">
                  <c:v>45141.62529797454</c:v>
                </c:pt>
                <c:pt idx="5151">
                  <c:v>45141.666964699078</c:v>
                </c:pt>
                <c:pt idx="5152">
                  <c:v>45141.708631423608</c:v>
                </c:pt>
                <c:pt idx="5153">
                  <c:v>45141.750298148145</c:v>
                </c:pt>
                <c:pt idx="5154">
                  <c:v>45141.791964872682</c:v>
                </c:pt>
                <c:pt idx="5155">
                  <c:v>45141.833631597219</c:v>
                </c:pt>
                <c:pt idx="5156">
                  <c:v>45141.875298321756</c:v>
                </c:pt>
                <c:pt idx="5157">
                  <c:v>45141.916965046294</c:v>
                </c:pt>
                <c:pt idx="5158">
                  <c:v>45141.958631770831</c:v>
                </c:pt>
                <c:pt idx="5159">
                  <c:v>45142.000298495368</c:v>
                </c:pt>
                <c:pt idx="5160">
                  <c:v>45142.041965219905</c:v>
                </c:pt>
                <c:pt idx="5161">
                  <c:v>45142.083631944442</c:v>
                </c:pt>
                <c:pt idx="5162">
                  <c:v>45142.12529866898</c:v>
                </c:pt>
                <c:pt idx="5163">
                  <c:v>45142.166965393517</c:v>
                </c:pt>
                <c:pt idx="5164">
                  <c:v>45142.208632118054</c:v>
                </c:pt>
                <c:pt idx="5165">
                  <c:v>45142.250298842591</c:v>
                </c:pt>
                <c:pt idx="5166">
                  <c:v>45142.291965567128</c:v>
                </c:pt>
                <c:pt idx="5167">
                  <c:v>45142.333632291666</c:v>
                </c:pt>
                <c:pt idx="5168">
                  <c:v>45142.375299016203</c:v>
                </c:pt>
                <c:pt idx="5169">
                  <c:v>45142.41696574074</c:v>
                </c:pt>
                <c:pt idx="5170">
                  <c:v>45142.458632465277</c:v>
                </c:pt>
                <c:pt idx="5171">
                  <c:v>45142.500299189815</c:v>
                </c:pt>
                <c:pt idx="5172">
                  <c:v>45142.541965914352</c:v>
                </c:pt>
                <c:pt idx="5173">
                  <c:v>45142.583632638889</c:v>
                </c:pt>
                <c:pt idx="5174">
                  <c:v>45142.625299363426</c:v>
                </c:pt>
                <c:pt idx="5175">
                  <c:v>45142.666966087963</c:v>
                </c:pt>
                <c:pt idx="5176">
                  <c:v>45142.708632812501</c:v>
                </c:pt>
                <c:pt idx="5177">
                  <c:v>45142.750299537038</c:v>
                </c:pt>
                <c:pt idx="5178">
                  <c:v>45142.791966261575</c:v>
                </c:pt>
                <c:pt idx="5179">
                  <c:v>45142.833632986112</c:v>
                </c:pt>
                <c:pt idx="5180">
                  <c:v>45142.875299710649</c:v>
                </c:pt>
                <c:pt idx="5181">
                  <c:v>45142.916966435187</c:v>
                </c:pt>
                <c:pt idx="5182">
                  <c:v>45142.958633159724</c:v>
                </c:pt>
                <c:pt idx="5183">
                  <c:v>45143.000299884261</c:v>
                </c:pt>
                <c:pt idx="5184">
                  <c:v>45143.041966608798</c:v>
                </c:pt>
                <c:pt idx="5185">
                  <c:v>45143.083633333335</c:v>
                </c:pt>
                <c:pt idx="5186">
                  <c:v>45143.125300057873</c:v>
                </c:pt>
                <c:pt idx="5187">
                  <c:v>45143.16696678241</c:v>
                </c:pt>
                <c:pt idx="5188">
                  <c:v>45143.208633506947</c:v>
                </c:pt>
                <c:pt idx="5189">
                  <c:v>45143.250300231484</c:v>
                </c:pt>
                <c:pt idx="5190">
                  <c:v>45143.291966956021</c:v>
                </c:pt>
                <c:pt idx="5191">
                  <c:v>45143.333633680559</c:v>
                </c:pt>
                <c:pt idx="5192">
                  <c:v>45143.375300405096</c:v>
                </c:pt>
                <c:pt idx="5193">
                  <c:v>45143.416967129633</c:v>
                </c:pt>
                <c:pt idx="5194">
                  <c:v>45143.458633854163</c:v>
                </c:pt>
                <c:pt idx="5195">
                  <c:v>45143.5003005787</c:v>
                </c:pt>
                <c:pt idx="5196">
                  <c:v>45143.541967303237</c:v>
                </c:pt>
                <c:pt idx="5197">
                  <c:v>45143.583634027775</c:v>
                </c:pt>
                <c:pt idx="5198">
                  <c:v>45143.625300752312</c:v>
                </c:pt>
                <c:pt idx="5199">
                  <c:v>45143.666967476849</c:v>
                </c:pt>
                <c:pt idx="5200">
                  <c:v>45143.708634201386</c:v>
                </c:pt>
                <c:pt idx="5201">
                  <c:v>45143.750300925924</c:v>
                </c:pt>
                <c:pt idx="5202">
                  <c:v>45143.791967650461</c:v>
                </c:pt>
                <c:pt idx="5203">
                  <c:v>45143.833634374998</c:v>
                </c:pt>
                <c:pt idx="5204">
                  <c:v>45143.875301099535</c:v>
                </c:pt>
                <c:pt idx="5205">
                  <c:v>45143.916967824072</c:v>
                </c:pt>
                <c:pt idx="5206">
                  <c:v>45143.95863454861</c:v>
                </c:pt>
                <c:pt idx="5207">
                  <c:v>45144.000301273147</c:v>
                </c:pt>
                <c:pt idx="5208">
                  <c:v>45144.041967997684</c:v>
                </c:pt>
                <c:pt idx="5209">
                  <c:v>45144.083634722221</c:v>
                </c:pt>
                <c:pt idx="5210">
                  <c:v>45144.125301446758</c:v>
                </c:pt>
                <c:pt idx="5211">
                  <c:v>45144.166968171296</c:v>
                </c:pt>
                <c:pt idx="5212">
                  <c:v>45144.208634895833</c:v>
                </c:pt>
                <c:pt idx="5213">
                  <c:v>45144.25030162037</c:v>
                </c:pt>
                <c:pt idx="5214">
                  <c:v>45144.291968344907</c:v>
                </c:pt>
                <c:pt idx="5215">
                  <c:v>45144.333635069444</c:v>
                </c:pt>
                <c:pt idx="5216">
                  <c:v>45144.375301793982</c:v>
                </c:pt>
                <c:pt idx="5217">
                  <c:v>45144.416968518519</c:v>
                </c:pt>
                <c:pt idx="5218">
                  <c:v>45144.458635243056</c:v>
                </c:pt>
                <c:pt idx="5219">
                  <c:v>45144.500301967593</c:v>
                </c:pt>
                <c:pt idx="5220">
                  <c:v>45144.54196869213</c:v>
                </c:pt>
                <c:pt idx="5221">
                  <c:v>45144.583635416668</c:v>
                </c:pt>
                <c:pt idx="5222">
                  <c:v>45144.625302141205</c:v>
                </c:pt>
                <c:pt idx="5223">
                  <c:v>45144.666968865742</c:v>
                </c:pt>
                <c:pt idx="5224">
                  <c:v>45144.708635590279</c:v>
                </c:pt>
                <c:pt idx="5225">
                  <c:v>45144.750302314817</c:v>
                </c:pt>
                <c:pt idx="5226">
                  <c:v>45144.791969039354</c:v>
                </c:pt>
                <c:pt idx="5227">
                  <c:v>45144.833635763891</c:v>
                </c:pt>
                <c:pt idx="5228">
                  <c:v>45144.875302488428</c:v>
                </c:pt>
                <c:pt idx="5229">
                  <c:v>45144.916969212965</c:v>
                </c:pt>
                <c:pt idx="5230">
                  <c:v>45144.958635937503</c:v>
                </c:pt>
                <c:pt idx="5231">
                  <c:v>45145.00030266204</c:v>
                </c:pt>
                <c:pt idx="5232">
                  <c:v>45145.041969386577</c:v>
                </c:pt>
                <c:pt idx="5233">
                  <c:v>45145.083636111114</c:v>
                </c:pt>
                <c:pt idx="5234">
                  <c:v>45145.125302835651</c:v>
                </c:pt>
                <c:pt idx="5235">
                  <c:v>45145.166969560189</c:v>
                </c:pt>
                <c:pt idx="5236">
                  <c:v>45145.208636284726</c:v>
                </c:pt>
                <c:pt idx="5237">
                  <c:v>45145.250303009256</c:v>
                </c:pt>
                <c:pt idx="5238">
                  <c:v>45145.291969733793</c:v>
                </c:pt>
                <c:pt idx="5239">
                  <c:v>45145.33363645833</c:v>
                </c:pt>
                <c:pt idx="5240">
                  <c:v>45145.375303182867</c:v>
                </c:pt>
                <c:pt idx="5241">
                  <c:v>45145.416969907405</c:v>
                </c:pt>
                <c:pt idx="5242">
                  <c:v>45145.458636631942</c:v>
                </c:pt>
                <c:pt idx="5243">
                  <c:v>45145.500303356479</c:v>
                </c:pt>
                <c:pt idx="5244">
                  <c:v>45145.541970081016</c:v>
                </c:pt>
                <c:pt idx="5245">
                  <c:v>45145.583636805553</c:v>
                </c:pt>
                <c:pt idx="5246">
                  <c:v>45145.625303530091</c:v>
                </c:pt>
                <c:pt idx="5247">
                  <c:v>45145.666970254628</c:v>
                </c:pt>
                <c:pt idx="5248">
                  <c:v>45145.708636979165</c:v>
                </c:pt>
                <c:pt idx="5249">
                  <c:v>45145.750303703702</c:v>
                </c:pt>
                <c:pt idx="5250">
                  <c:v>45145.791970428239</c:v>
                </c:pt>
                <c:pt idx="5251">
                  <c:v>45145.833637152777</c:v>
                </c:pt>
                <c:pt idx="5252">
                  <c:v>45145.875303877314</c:v>
                </c:pt>
                <c:pt idx="5253">
                  <c:v>45145.916970601851</c:v>
                </c:pt>
                <c:pt idx="5254">
                  <c:v>45145.958637326388</c:v>
                </c:pt>
                <c:pt idx="5255">
                  <c:v>45146.000304050925</c:v>
                </c:pt>
                <c:pt idx="5256">
                  <c:v>45146.041970775463</c:v>
                </c:pt>
                <c:pt idx="5257">
                  <c:v>45146.0836375</c:v>
                </c:pt>
                <c:pt idx="5258">
                  <c:v>45146.125304224537</c:v>
                </c:pt>
                <c:pt idx="5259">
                  <c:v>45146.166970949074</c:v>
                </c:pt>
                <c:pt idx="5260">
                  <c:v>45146.208637673612</c:v>
                </c:pt>
                <c:pt idx="5261">
                  <c:v>45146.250304398149</c:v>
                </c:pt>
                <c:pt idx="5262">
                  <c:v>45146.291971122686</c:v>
                </c:pt>
                <c:pt idx="5263">
                  <c:v>45146.333637847223</c:v>
                </c:pt>
                <c:pt idx="5264">
                  <c:v>45146.37530457176</c:v>
                </c:pt>
                <c:pt idx="5265">
                  <c:v>45146.416971296298</c:v>
                </c:pt>
                <c:pt idx="5266">
                  <c:v>45146.458638020835</c:v>
                </c:pt>
                <c:pt idx="5267">
                  <c:v>45146.500304745372</c:v>
                </c:pt>
                <c:pt idx="5268">
                  <c:v>45146.541971469909</c:v>
                </c:pt>
                <c:pt idx="5269">
                  <c:v>45146.583638194446</c:v>
                </c:pt>
                <c:pt idx="5270">
                  <c:v>45146.625304918984</c:v>
                </c:pt>
                <c:pt idx="5271">
                  <c:v>45146.666971643521</c:v>
                </c:pt>
                <c:pt idx="5272">
                  <c:v>45146.708638368058</c:v>
                </c:pt>
                <c:pt idx="5273">
                  <c:v>45146.750305092595</c:v>
                </c:pt>
                <c:pt idx="5274">
                  <c:v>45146.791971817132</c:v>
                </c:pt>
                <c:pt idx="5275">
                  <c:v>45146.83363854167</c:v>
                </c:pt>
                <c:pt idx="5276">
                  <c:v>45146.875305266207</c:v>
                </c:pt>
                <c:pt idx="5277">
                  <c:v>45146.916971990744</c:v>
                </c:pt>
                <c:pt idx="5278">
                  <c:v>45146.958638715281</c:v>
                </c:pt>
                <c:pt idx="5279">
                  <c:v>45147.000305439811</c:v>
                </c:pt>
                <c:pt idx="5280">
                  <c:v>45147.041972164348</c:v>
                </c:pt>
                <c:pt idx="5281">
                  <c:v>45147.083638888886</c:v>
                </c:pt>
                <c:pt idx="5282">
                  <c:v>45147.125305613423</c:v>
                </c:pt>
                <c:pt idx="5283">
                  <c:v>45147.16697233796</c:v>
                </c:pt>
                <c:pt idx="5284">
                  <c:v>45147.208639062497</c:v>
                </c:pt>
                <c:pt idx="5285">
                  <c:v>45147.250305787034</c:v>
                </c:pt>
                <c:pt idx="5286">
                  <c:v>45147.291972511572</c:v>
                </c:pt>
                <c:pt idx="5287">
                  <c:v>45147.333639236109</c:v>
                </c:pt>
                <c:pt idx="5288">
                  <c:v>45147.375305960646</c:v>
                </c:pt>
                <c:pt idx="5289">
                  <c:v>45147.416972685183</c:v>
                </c:pt>
                <c:pt idx="5290">
                  <c:v>45147.45863940972</c:v>
                </c:pt>
                <c:pt idx="5291">
                  <c:v>45147.500306134258</c:v>
                </c:pt>
                <c:pt idx="5292">
                  <c:v>45147.541972858795</c:v>
                </c:pt>
                <c:pt idx="5293">
                  <c:v>45147.583639583332</c:v>
                </c:pt>
                <c:pt idx="5294">
                  <c:v>45147.625306307869</c:v>
                </c:pt>
                <c:pt idx="5295">
                  <c:v>45147.666973032407</c:v>
                </c:pt>
                <c:pt idx="5296">
                  <c:v>45147.708639756944</c:v>
                </c:pt>
                <c:pt idx="5297">
                  <c:v>45147.750306481481</c:v>
                </c:pt>
                <c:pt idx="5298">
                  <c:v>45147.791973206018</c:v>
                </c:pt>
                <c:pt idx="5299">
                  <c:v>45147.833639930555</c:v>
                </c:pt>
                <c:pt idx="5300">
                  <c:v>45147.875306655093</c:v>
                </c:pt>
                <c:pt idx="5301">
                  <c:v>45147.91697337963</c:v>
                </c:pt>
                <c:pt idx="5302">
                  <c:v>45147.958640104167</c:v>
                </c:pt>
                <c:pt idx="5303">
                  <c:v>45148.000306828704</c:v>
                </c:pt>
                <c:pt idx="5304">
                  <c:v>45148.041973553241</c:v>
                </c:pt>
                <c:pt idx="5305">
                  <c:v>45148.083640277779</c:v>
                </c:pt>
                <c:pt idx="5306">
                  <c:v>45148.125307002316</c:v>
                </c:pt>
                <c:pt idx="5307">
                  <c:v>45148.166973726853</c:v>
                </c:pt>
                <c:pt idx="5308">
                  <c:v>45148.20864045139</c:v>
                </c:pt>
                <c:pt idx="5309">
                  <c:v>45148.250307175927</c:v>
                </c:pt>
                <c:pt idx="5310">
                  <c:v>45148.291973900465</c:v>
                </c:pt>
                <c:pt idx="5311">
                  <c:v>45148.333640625002</c:v>
                </c:pt>
                <c:pt idx="5312">
                  <c:v>45148.375307349539</c:v>
                </c:pt>
                <c:pt idx="5313">
                  <c:v>45148.416974074076</c:v>
                </c:pt>
                <c:pt idx="5314">
                  <c:v>45148.458640798613</c:v>
                </c:pt>
                <c:pt idx="5315">
                  <c:v>45148.500307523151</c:v>
                </c:pt>
                <c:pt idx="5316">
                  <c:v>45148.541974247688</c:v>
                </c:pt>
                <c:pt idx="5317">
                  <c:v>45148.583640972225</c:v>
                </c:pt>
                <c:pt idx="5318">
                  <c:v>45148.625307696762</c:v>
                </c:pt>
                <c:pt idx="5319">
                  <c:v>45148.6669744213</c:v>
                </c:pt>
                <c:pt idx="5320">
                  <c:v>45148.708641145837</c:v>
                </c:pt>
                <c:pt idx="5321">
                  <c:v>45148.750307870374</c:v>
                </c:pt>
                <c:pt idx="5322">
                  <c:v>45148.791974594904</c:v>
                </c:pt>
                <c:pt idx="5323">
                  <c:v>45148.833641319441</c:v>
                </c:pt>
                <c:pt idx="5324">
                  <c:v>45148.875308043978</c:v>
                </c:pt>
                <c:pt idx="5325">
                  <c:v>45148.916974768516</c:v>
                </c:pt>
                <c:pt idx="5326">
                  <c:v>45148.958641493053</c:v>
                </c:pt>
                <c:pt idx="5327">
                  <c:v>45149.00030821759</c:v>
                </c:pt>
                <c:pt idx="5328">
                  <c:v>45149.041974942127</c:v>
                </c:pt>
                <c:pt idx="5329">
                  <c:v>45149.083641666664</c:v>
                </c:pt>
                <c:pt idx="5330">
                  <c:v>45149.125308391202</c:v>
                </c:pt>
                <c:pt idx="5331">
                  <c:v>45149.166975115739</c:v>
                </c:pt>
                <c:pt idx="5332">
                  <c:v>45149.208641840276</c:v>
                </c:pt>
                <c:pt idx="5333">
                  <c:v>45149.250308564813</c:v>
                </c:pt>
                <c:pt idx="5334">
                  <c:v>45149.29197528935</c:v>
                </c:pt>
                <c:pt idx="5335">
                  <c:v>45149.333642013888</c:v>
                </c:pt>
                <c:pt idx="5336">
                  <c:v>45149.375308738425</c:v>
                </c:pt>
                <c:pt idx="5337">
                  <c:v>45149.416975462962</c:v>
                </c:pt>
                <c:pt idx="5338">
                  <c:v>45149.458642187499</c:v>
                </c:pt>
                <c:pt idx="5339">
                  <c:v>45149.500308912036</c:v>
                </c:pt>
                <c:pt idx="5340">
                  <c:v>45149.541975636574</c:v>
                </c:pt>
                <c:pt idx="5341">
                  <c:v>45149.583642361111</c:v>
                </c:pt>
                <c:pt idx="5342">
                  <c:v>45149.625309085648</c:v>
                </c:pt>
                <c:pt idx="5343">
                  <c:v>45149.666975810185</c:v>
                </c:pt>
                <c:pt idx="5344">
                  <c:v>45149.708642534722</c:v>
                </c:pt>
                <c:pt idx="5345">
                  <c:v>45149.75030925926</c:v>
                </c:pt>
                <c:pt idx="5346">
                  <c:v>45149.791975983797</c:v>
                </c:pt>
                <c:pt idx="5347">
                  <c:v>45149.833642708334</c:v>
                </c:pt>
                <c:pt idx="5348">
                  <c:v>45149.875309432871</c:v>
                </c:pt>
                <c:pt idx="5349">
                  <c:v>45149.916976157408</c:v>
                </c:pt>
                <c:pt idx="5350">
                  <c:v>45149.958642881946</c:v>
                </c:pt>
                <c:pt idx="5351">
                  <c:v>45150.000309606483</c:v>
                </c:pt>
                <c:pt idx="5352">
                  <c:v>45150.04197633102</c:v>
                </c:pt>
                <c:pt idx="5353">
                  <c:v>45150.083643055557</c:v>
                </c:pt>
                <c:pt idx="5354">
                  <c:v>45150.125309780095</c:v>
                </c:pt>
                <c:pt idx="5355">
                  <c:v>45150.166976504632</c:v>
                </c:pt>
                <c:pt idx="5356">
                  <c:v>45150.208643229169</c:v>
                </c:pt>
                <c:pt idx="5357">
                  <c:v>45150.250309953706</c:v>
                </c:pt>
                <c:pt idx="5358">
                  <c:v>45150.291976678243</c:v>
                </c:pt>
                <c:pt idx="5359">
                  <c:v>45150.333643402781</c:v>
                </c:pt>
                <c:pt idx="5360">
                  <c:v>45150.375310127318</c:v>
                </c:pt>
                <c:pt idx="5361">
                  <c:v>45150.416976851855</c:v>
                </c:pt>
                <c:pt idx="5362">
                  <c:v>45150.458643576392</c:v>
                </c:pt>
                <c:pt idx="5363">
                  <c:v>45150.500310300929</c:v>
                </c:pt>
                <c:pt idx="5364">
                  <c:v>45150.541977025459</c:v>
                </c:pt>
                <c:pt idx="5365">
                  <c:v>45150.583643749997</c:v>
                </c:pt>
                <c:pt idx="5366">
                  <c:v>45150.625310474534</c:v>
                </c:pt>
                <c:pt idx="5367">
                  <c:v>45150.666977199071</c:v>
                </c:pt>
                <c:pt idx="5368">
                  <c:v>45150.708643923608</c:v>
                </c:pt>
                <c:pt idx="5369">
                  <c:v>45150.750310648145</c:v>
                </c:pt>
                <c:pt idx="5370">
                  <c:v>45150.791977372683</c:v>
                </c:pt>
                <c:pt idx="5371">
                  <c:v>45150.83364409722</c:v>
                </c:pt>
                <c:pt idx="5372">
                  <c:v>45150.875310821757</c:v>
                </c:pt>
                <c:pt idx="5373">
                  <c:v>45150.916977546294</c:v>
                </c:pt>
                <c:pt idx="5374">
                  <c:v>45150.958644270831</c:v>
                </c:pt>
                <c:pt idx="5375">
                  <c:v>45151.000310995369</c:v>
                </c:pt>
                <c:pt idx="5376">
                  <c:v>45151.041977719906</c:v>
                </c:pt>
                <c:pt idx="5377">
                  <c:v>45151.083644444443</c:v>
                </c:pt>
                <c:pt idx="5378">
                  <c:v>45151.12531116898</c:v>
                </c:pt>
                <c:pt idx="5379">
                  <c:v>45151.166977893517</c:v>
                </c:pt>
                <c:pt idx="5380">
                  <c:v>45151.208644618055</c:v>
                </c:pt>
                <c:pt idx="5381">
                  <c:v>45151.250311342592</c:v>
                </c:pt>
                <c:pt idx="5382">
                  <c:v>45151.291978067129</c:v>
                </c:pt>
                <c:pt idx="5383">
                  <c:v>45151.333644791666</c:v>
                </c:pt>
                <c:pt idx="5384">
                  <c:v>45151.375311516204</c:v>
                </c:pt>
                <c:pt idx="5385">
                  <c:v>45151.416978240741</c:v>
                </c:pt>
                <c:pt idx="5386">
                  <c:v>45151.458644965278</c:v>
                </c:pt>
                <c:pt idx="5387">
                  <c:v>45151.500311689815</c:v>
                </c:pt>
                <c:pt idx="5388">
                  <c:v>45151.541978414352</c:v>
                </c:pt>
                <c:pt idx="5389">
                  <c:v>45151.58364513889</c:v>
                </c:pt>
                <c:pt idx="5390">
                  <c:v>45151.625311863427</c:v>
                </c:pt>
                <c:pt idx="5391">
                  <c:v>45151.666978587964</c:v>
                </c:pt>
                <c:pt idx="5392">
                  <c:v>45151.708645312501</c:v>
                </c:pt>
                <c:pt idx="5393">
                  <c:v>45151.750312037038</c:v>
                </c:pt>
                <c:pt idx="5394">
                  <c:v>45151.791978761576</c:v>
                </c:pt>
                <c:pt idx="5395">
                  <c:v>45151.833645486113</c:v>
                </c:pt>
                <c:pt idx="5396">
                  <c:v>45151.87531221065</c:v>
                </c:pt>
                <c:pt idx="5397">
                  <c:v>45151.916978935187</c:v>
                </c:pt>
                <c:pt idx="5398">
                  <c:v>45151.958645659724</c:v>
                </c:pt>
                <c:pt idx="5399">
                  <c:v>45152.000312384262</c:v>
                </c:pt>
                <c:pt idx="5400">
                  <c:v>45152.041979108799</c:v>
                </c:pt>
                <c:pt idx="5401">
                  <c:v>45152.083645833336</c:v>
                </c:pt>
                <c:pt idx="5402">
                  <c:v>45152.125312557873</c:v>
                </c:pt>
                <c:pt idx="5403">
                  <c:v>45152.16697928241</c:v>
                </c:pt>
                <c:pt idx="5404">
                  <c:v>45152.208646006948</c:v>
                </c:pt>
                <c:pt idx="5405">
                  <c:v>45152.250312731485</c:v>
                </c:pt>
                <c:pt idx="5406">
                  <c:v>45152.291979456022</c:v>
                </c:pt>
                <c:pt idx="5407">
                  <c:v>45152.333646180552</c:v>
                </c:pt>
                <c:pt idx="5408">
                  <c:v>45152.375312905089</c:v>
                </c:pt>
                <c:pt idx="5409">
                  <c:v>45152.416979629626</c:v>
                </c:pt>
                <c:pt idx="5410">
                  <c:v>45152.458646354164</c:v>
                </c:pt>
                <c:pt idx="5411">
                  <c:v>45152.500313078701</c:v>
                </c:pt>
                <c:pt idx="5412">
                  <c:v>45152.541979803238</c:v>
                </c:pt>
                <c:pt idx="5413">
                  <c:v>45152.583646527775</c:v>
                </c:pt>
                <c:pt idx="5414">
                  <c:v>45152.625313252312</c:v>
                </c:pt>
                <c:pt idx="5415">
                  <c:v>45152.66697997685</c:v>
                </c:pt>
                <c:pt idx="5416">
                  <c:v>45152.708646701387</c:v>
                </c:pt>
                <c:pt idx="5417">
                  <c:v>45152.750313425924</c:v>
                </c:pt>
                <c:pt idx="5418">
                  <c:v>45152.791980150461</c:v>
                </c:pt>
                <c:pt idx="5419">
                  <c:v>45152.833646874999</c:v>
                </c:pt>
                <c:pt idx="5420">
                  <c:v>45152.875313599536</c:v>
                </c:pt>
                <c:pt idx="5421">
                  <c:v>45152.916980324073</c:v>
                </c:pt>
                <c:pt idx="5422">
                  <c:v>45152.95864704861</c:v>
                </c:pt>
                <c:pt idx="5423">
                  <c:v>45153.000313773147</c:v>
                </c:pt>
                <c:pt idx="5424">
                  <c:v>45153.041980497685</c:v>
                </c:pt>
                <c:pt idx="5425">
                  <c:v>45153.083647222222</c:v>
                </c:pt>
                <c:pt idx="5426">
                  <c:v>45153.125313946759</c:v>
                </c:pt>
                <c:pt idx="5427">
                  <c:v>45153.166980671296</c:v>
                </c:pt>
                <c:pt idx="5428">
                  <c:v>45153.208647395833</c:v>
                </c:pt>
                <c:pt idx="5429">
                  <c:v>45153.250314120371</c:v>
                </c:pt>
                <c:pt idx="5430">
                  <c:v>45153.291980844908</c:v>
                </c:pt>
                <c:pt idx="5431">
                  <c:v>45153.333647569445</c:v>
                </c:pt>
                <c:pt idx="5432">
                  <c:v>45153.375314293982</c:v>
                </c:pt>
                <c:pt idx="5433">
                  <c:v>45153.416981018519</c:v>
                </c:pt>
                <c:pt idx="5434">
                  <c:v>45153.458647743057</c:v>
                </c:pt>
                <c:pt idx="5435">
                  <c:v>45153.500314467594</c:v>
                </c:pt>
                <c:pt idx="5436">
                  <c:v>45153.541981192131</c:v>
                </c:pt>
                <c:pt idx="5437">
                  <c:v>45153.583647916668</c:v>
                </c:pt>
                <c:pt idx="5438">
                  <c:v>45153.625314641205</c:v>
                </c:pt>
                <c:pt idx="5439">
                  <c:v>45153.666981365743</c:v>
                </c:pt>
                <c:pt idx="5440">
                  <c:v>45153.70864809028</c:v>
                </c:pt>
                <c:pt idx="5441">
                  <c:v>45153.750314814817</c:v>
                </c:pt>
                <c:pt idx="5442">
                  <c:v>45153.791981539354</c:v>
                </c:pt>
                <c:pt idx="5443">
                  <c:v>45153.833648263892</c:v>
                </c:pt>
                <c:pt idx="5444">
                  <c:v>45153.875314988429</c:v>
                </c:pt>
                <c:pt idx="5445">
                  <c:v>45153.916981712966</c:v>
                </c:pt>
                <c:pt idx="5446">
                  <c:v>45153.958648437503</c:v>
                </c:pt>
                <c:pt idx="5447">
                  <c:v>45154.00031516204</c:v>
                </c:pt>
                <c:pt idx="5448">
                  <c:v>45154.041981886578</c:v>
                </c:pt>
                <c:pt idx="5449">
                  <c:v>45154.083648611107</c:v>
                </c:pt>
                <c:pt idx="5450">
                  <c:v>45154.125315335645</c:v>
                </c:pt>
                <c:pt idx="5451">
                  <c:v>45154.166982060182</c:v>
                </c:pt>
                <c:pt idx="5452">
                  <c:v>45154.208648784719</c:v>
                </c:pt>
                <c:pt idx="5453">
                  <c:v>45154.250315509256</c:v>
                </c:pt>
                <c:pt idx="5454">
                  <c:v>45154.291982233794</c:v>
                </c:pt>
                <c:pt idx="5455">
                  <c:v>45154.333648958331</c:v>
                </c:pt>
                <c:pt idx="5456">
                  <c:v>45154.375315682868</c:v>
                </c:pt>
                <c:pt idx="5457">
                  <c:v>45154.416982407405</c:v>
                </c:pt>
                <c:pt idx="5458">
                  <c:v>45154.458649131942</c:v>
                </c:pt>
                <c:pt idx="5459">
                  <c:v>45154.50031585648</c:v>
                </c:pt>
                <c:pt idx="5460">
                  <c:v>45154.541982581017</c:v>
                </c:pt>
                <c:pt idx="5461">
                  <c:v>45154.583649305554</c:v>
                </c:pt>
                <c:pt idx="5462">
                  <c:v>45154.625316030091</c:v>
                </c:pt>
                <c:pt idx="5463">
                  <c:v>45154.666982754628</c:v>
                </c:pt>
                <c:pt idx="5464">
                  <c:v>45154.708649479166</c:v>
                </c:pt>
                <c:pt idx="5465">
                  <c:v>45154.750316203703</c:v>
                </c:pt>
                <c:pt idx="5466">
                  <c:v>45154.79198292824</c:v>
                </c:pt>
                <c:pt idx="5467">
                  <c:v>45154.833649652777</c:v>
                </c:pt>
                <c:pt idx="5468">
                  <c:v>45154.875316377314</c:v>
                </c:pt>
                <c:pt idx="5469">
                  <c:v>45154.916983101852</c:v>
                </c:pt>
                <c:pt idx="5470">
                  <c:v>45154.958649826389</c:v>
                </c:pt>
                <c:pt idx="5471">
                  <c:v>45155.000316550926</c:v>
                </c:pt>
                <c:pt idx="5472">
                  <c:v>45155.041983275463</c:v>
                </c:pt>
                <c:pt idx="5473">
                  <c:v>45155.08365</c:v>
                </c:pt>
                <c:pt idx="5474">
                  <c:v>45155.125316724538</c:v>
                </c:pt>
                <c:pt idx="5475">
                  <c:v>45155.166983449075</c:v>
                </c:pt>
                <c:pt idx="5476">
                  <c:v>45155.208650173612</c:v>
                </c:pt>
                <c:pt idx="5477">
                  <c:v>45155.250316898149</c:v>
                </c:pt>
                <c:pt idx="5478">
                  <c:v>45155.291983622687</c:v>
                </c:pt>
                <c:pt idx="5479">
                  <c:v>45155.333650347224</c:v>
                </c:pt>
                <c:pt idx="5480">
                  <c:v>45155.375317071761</c:v>
                </c:pt>
                <c:pt idx="5481">
                  <c:v>45155.416983796298</c:v>
                </c:pt>
                <c:pt idx="5482">
                  <c:v>45155.458650520835</c:v>
                </c:pt>
                <c:pt idx="5483">
                  <c:v>45155.500317245373</c:v>
                </c:pt>
                <c:pt idx="5484">
                  <c:v>45155.54198396991</c:v>
                </c:pt>
                <c:pt idx="5485">
                  <c:v>45155.583650694447</c:v>
                </c:pt>
                <c:pt idx="5486">
                  <c:v>45155.625317418984</c:v>
                </c:pt>
                <c:pt idx="5487">
                  <c:v>45155.666984143521</c:v>
                </c:pt>
                <c:pt idx="5488">
                  <c:v>45155.708650868059</c:v>
                </c:pt>
                <c:pt idx="5489">
                  <c:v>45155.750317592596</c:v>
                </c:pt>
                <c:pt idx="5490">
                  <c:v>45155.791984317133</c:v>
                </c:pt>
                <c:pt idx="5491">
                  <c:v>45155.83365104167</c:v>
                </c:pt>
                <c:pt idx="5492">
                  <c:v>45155.8753177662</c:v>
                </c:pt>
                <c:pt idx="5493">
                  <c:v>45155.916984490737</c:v>
                </c:pt>
                <c:pt idx="5494">
                  <c:v>45155.958651215275</c:v>
                </c:pt>
                <c:pt idx="5495">
                  <c:v>45156.000317939812</c:v>
                </c:pt>
                <c:pt idx="5496">
                  <c:v>45156.041984664349</c:v>
                </c:pt>
                <c:pt idx="5497">
                  <c:v>45156.083651388886</c:v>
                </c:pt>
                <c:pt idx="5498">
                  <c:v>45156.125318113423</c:v>
                </c:pt>
                <c:pt idx="5499">
                  <c:v>45156.166984837961</c:v>
                </c:pt>
                <c:pt idx="5500">
                  <c:v>45156.208651562498</c:v>
                </c:pt>
                <c:pt idx="5501">
                  <c:v>45156.250318287035</c:v>
                </c:pt>
                <c:pt idx="5502">
                  <c:v>45156.291985011572</c:v>
                </c:pt>
                <c:pt idx="5503">
                  <c:v>45156.333651736109</c:v>
                </c:pt>
                <c:pt idx="5504">
                  <c:v>45156.375318460647</c:v>
                </c:pt>
                <c:pt idx="5505">
                  <c:v>45156.416985185184</c:v>
                </c:pt>
                <c:pt idx="5506">
                  <c:v>45156.458651909721</c:v>
                </c:pt>
                <c:pt idx="5507">
                  <c:v>45156.500318634258</c:v>
                </c:pt>
                <c:pt idx="5508">
                  <c:v>45156.541985358796</c:v>
                </c:pt>
                <c:pt idx="5509">
                  <c:v>45156.583652083333</c:v>
                </c:pt>
                <c:pt idx="5510">
                  <c:v>45156.62531880787</c:v>
                </c:pt>
                <c:pt idx="5511">
                  <c:v>45156.666985532407</c:v>
                </c:pt>
                <c:pt idx="5512">
                  <c:v>45156.708652256944</c:v>
                </c:pt>
                <c:pt idx="5513">
                  <c:v>45156.750318981482</c:v>
                </c:pt>
                <c:pt idx="5514">
                  <c:v>45156.791985706019</c:v>
                </c:pt>
                <c:pt idx="5515">
                  <c:v>45156.833652430556</c:v>
                </c:pt>
                <c:pt idx="5516">
                  <c:v>45156.875319155093</c:v>
                </c:pt>
                <c:pt idx="5517">
                  <c:v>45156.91698587963</c:v>
                </c:pt>
                <c:pt idx="5518">
                  <c:v>45156.958652604168</c:v>
                </c:pt>
                <c:pt idx="5519">
                  <c:v>45157.000319328705</c:v>
                </c:pt>
                <c:pt idx="5520">
                  <c:v>45157.041986053242</c:v>
                </c:pt>
                <c:pt idx="5521">
                  <c:v>45157.083652777779</c:v>
                </c:pt>
                <c:pt idx="5522">
                  <c:v>45157.125319502316</c:v>
                </c:pt>
                <c:pt idx="5523">
                  <c:v>45157.166986226854</c:v>
                </c:pt>
                <c:pt idx="5524">
                  <c:v>45157.208652951391</c:v>
                </c:pt>
                <c:pt idx="5525">
                  <c:v>45157.250319675928</c:v>
                </c:pt>
                <c:pt idx="5526">
                  <c:v>45157.291986400465</c:v>
                </c:pt>
                <c:pt idx="5527">
                  <c:v>45157.333653125002</c:v>
                </c:pt>
                <c:pt idx="5528">
                  <c:v>45157.37531984954</c:v>
                </c:pt>
                <c:pt idx="5529">
                  <c:v>45157.416986574077</c:v>
                </c:pt>
                <c:pt idx="5530">
                  <c:v>45157.458653298614</c:v>
                </c:pt>
                <c:pt idx="5531">
                  <c:v>45157.500320023151</c:v>
                </c:pt>
                <c:pt idx="5532">
                  <c:v>45157.541986747688</c:v>
                </c:pt>
                <c:pt idx="5533">
                  <c:v>45157.583653472226</c:v>
                </c:pt>
                <c:pt idx="5534">
                  <c:v>45157.625320196756</c:v>
                </c:pt>
                <c:pt idx="5535">
                  <c:v>45157.666986921293</c:v>
                </c:pt>
                <c:pt idx="5536">
                  <c:v>45157.70865364583</c:v>
                </c:pt>
                <c:pt idx="5537">
                  <c:v>45157.750320370367</c:v>
                </c:pt>
                <c:pt idx="5538">
                  <c:v>45157.791987094904</c:v>
                </c:pt>
                <c:pt idx="5539">
                  <c:v>45157.833653819442</c:v>
                </c:pt>
                <c:pt idx="5540">
                  <c:v>45157.875320543979</c:v>
                </c:pt>
                <c:pt idx="5541">
                  <c:v>45157.916987268516</c:v>
                </c:pt>
                <c:pt idx="5542">
                  <c:v>45157.958653993053</c:v>
                </c:pt>
                <c:pt idx="5543">
                  <c:v>45158.000320717591</c:v>
                </c:pt>
                <c:pt idx="5544">
                  <c:v>45158.041987442128</c:v>
                </c:pt>
                <c:pt idx="5545">
                  <c:v>45158.083654166665</c:v>
                </c:pt>
                <c:pt idx="5546">
                  <c:v>45158.125320891202</c:v>
                </c:pt>
                <c:pt idx="5547">
                  <c:v>45158.166987615739</c:v>
                </c:pt>
                <c:pt idx="5548">
                  <c:v>45158.208654340277</c:v>
                </c:pt>
                <c:pt idx="5549">
                  <c:v>45158.250321064814</c:v>
                </c:pt>
                <c:pt idx="5550">
                  <c:v>45158.291987789351</c:v>
                </c:pt>
                <c:pt idx="5551">
                  <c:v>45158.333654513888</c:v>
                </c:pt>
                <c:pt idx="5552">
                  <c:v>45158.375321238425</c:v>
                </c:pt>
                <c:pt idx="5553">
                  <c:v>45158.416987962963</c:v>
                </c:pt>
                <c:pt idx="5554">
                  <c:v>45158.4586546875</c:v>
                </c:pt>
                <c:pt idx="5555">
                  <c:v>45158.500321412037</c:v>
                </c:pt>
                <c:pt idx="5556">
                  <c:v>45158.541988136574</c:v>
                </c:pt>
                <c:pt idx="5557">
                  <c:v>45158.583654861111</c:v>
                </c:pt>
                <c:pt idx="5558">
                  <c:v>45158.625321585649</c:v>
                </c:pt>
                <c:pt idx="5559">
                  <c:v>45158.666988310186</c:v>
                </c:pt>
                <c:pt idx="5560">
                  <c:v>45158.708655034723</c:v>
                </c:pt>
                <c:pt idx="5561">
                  <c:v>45158.75032175926</c:v>
                </c:pt>
                <c:pt idx="5562">
                  <c:v>45158.791988483797</c:v>
                </c:pt>
                <c:pt idx="5563">
                  <c:v>45158.833655208335</c:v>
                </c:pt>
                <c:pt idx="5564">
                  <c:v>45158.875321932872</c:v>
                </c:pt>
                <c:pt idx="5565">
                  <c:v>45158.916988657409</c:v>
                </c:pt>
                <c:pt idx="5566">
                  <c:v>45158.958655381946</c:v>
                </c:pt>
                <c:pt idx="5567">
                  <c:v>45159.000322106484</c:v>
                </c:pt>
                <c:pt idx="5568">
                  <c:v>45159.041988831021</c:v>
                </c:pt>
                <c:pt idx="5569">
                  <c:v>45159.083655555558</c:v>
                </c:pt>
                <c:pt idx="5570">
                  <c:v>45159.125322280095</c:v>
                </c:pt>
                <c:pt idx="5571">
                  <c:v>45159.166989004632</c:v>
                </c:pt>
                <c:pt idx="5572">
                  <c:v>45159.20865572917</c:v>
                </c:pt>
                <c:pt idx="5573">
                  <c:v>45159.250322453707</c:v>
                </c:pt>
                <c:pt idx="5574">
                  <c:v>45159.291989178244</c:v>
                </c:pt>
                <c:pt idx="5575">
                  <c:v>45159.333655902781</c:v>
                </c:pt>
                <c:pt idx="5576">
                  <c:v>45159.375322627318</c:v>
                </c:pt>
                <c:pt idx="5577">
                  <c:v>45159.416989351848</c:v>
                </c:pt>
                <c:pt idx="5578">
                  <c:v>45159.458656076386</c:v>
                </c:pt>
                <c:pt idx="5579">
                  <c:v>45159.500322800923</c:v>
                </c:pt>
                <c:pt idx="5580">
                  <c:v>45159.54198952546</c:v>
                </c:pt>
                <c:pt idx="5581">
                  <c:v>45159.583656249997</c:v>
                </c:pt>
                <c:pt idx="5582">
                  <c:v>45159.625322974534</c:v>
                </c:pt>
                <c:pt idx="5583">
                  <c:v>45159.666989699072</c:v>
                </c:pt>
                <c:pt idx="5584">
                  <c:v>45159.708656423609</c:v>
                </c:pt>
                <c:pt idx="5585">
                  <c:v>45159.750323148146</c:v>
                </c:pt>
                <c:pt idx="5586">
                  <c:v>45159.791989872683</c:v>
                </c:pt>
                <c:pt idx="5587">
                  <c:v>45159.83365659722</c:v>
                </c:pt>
                <c:pt idx="5588">
                  <c:v>45159.875323321758</c:v>
                </c:pt>
                <c:pt idx="5589">
                  <c:v>45159.916990046295</c:v>
                </c:pt>
                <c:pt idx="5590">
                  <c:v>45159.958656770832</c:v>
                </c:pt>
                <c:pt idx="5591">
                  <c:v>45160.000323495369</c:v>
                </c:pt>
                <c:pt idx="5592">
                  <c:v>45160.041990219906</c:v>
                </c:pt>
                <c:pt idx="5593">
                  <c:v>45160.083656944444</c:v>
                </c:pt>
                <c:pt idx="5594">
                  <c:v>45160.125323668981</c:v>
                </c:pt>
                <c:pt idx="5595">
                  <c:v>45160.166990393518</c:v>
                </c:pt>
                <c:pt idx="5596">
                  <c:v>45160.208657118055</c:v>
                </c:pt>
                <c:pt idx="5597">
                  <c:v>45160.250323842592</c:v>
                </c:pt>
                <c:pt idx="5598">
                  <c:v>45160.29199056713</c:v>
                </c:pt>
                <c:pt idx="5599">
                  <c:v>45160.333657291667</c:v>
                </c:pt>
                <c:pt idx="5600">
                  <c:v>45160.375324016204</c:v>
                </c:pt>
                <c:pt idx="5601">
                  <c:v>45160.416990740741</c:v>
                </c:pt>
                <c:pt idx="5602">
                  <c:v>45160.458657465279</c:v>
                </c:pt>
                <c:pt idx="5603">
                  <c:v>45160.500324189816</c:v>
                </c:pt>
                <c:pt idx="5604">
                  <c:v>45160.541990914353</c:v>
                </c:pt>
                <c:pt idx="5605">
                  <c:v>45160.58365763889</c:v>
                </c:pt>
                <c:pt idx="5606">
                  <c:v>45160.625324363427</c:v>
                </c:pt>
                <c:pt idx="5607">
                  <c:v>45160.666991087965</c:v>
                </c:pt>
                <c:pt idx="5608">
                  <c:v>45160.708657812502</c:v>
                </c:pt>
                <c:pt idx="5609">
                  <c:v>45160.750324537039</c:v>
                </c:pt>
                <c:pt idx="5610">
                  <c:v>45160.791991261576</c:v>
                </c:pt>
                <c:pt idx="5611">
                  <c:v>45160.833657986113</c:v>
                </c:pt>
                <c:pt idx="5612">
                  <c:v>45160.875324710651</c:v>
                </c:pt>
                <c:pt idx="5613">
                  <c:v>45160.916991435188</c:v>
                </c:pt>
                <c:pt idx="5614">
                  <c:v>45160.958658159725</c:v>
                </c:pt>
                <c:pt idx="5615">
                  <c:v>45161.000324884262</c:v>
                </c:pt>
                <c:pt idx="5616">
                  <c:v>45161.041991608799</c:v>
                </c:pt>
                <c:pt idx="5617">
                  <c:v>45161.083658333337</c:v>
                </c:pt>
                <c:pt idx="5618">
                  <c:v>45161.125325057874</c:v>
                </c:pt>
                <c:pt idx="5619">
                  <c:v>45161.166991782404</c:v>
                </c:pt>
                <c:pt idx="5620">
                  <c:v>45161.208658506941</c:v>
                </c:pt>
                <c:pt idx="5621">
                  <c:v>45161.250325231478</c:v>
                </c:pt>
                <c:pt idx="5622">
                  <c:v>45161.291991956015</c:v>
                </c:pt>
                <c:pt idx="5623">
                  <c:v>45161.333658680553</c:v>
                </c:pt>
                <c:pt idx="5624">
                  <c:v>45161.37532540509</c:v>
                </c:pt>
                <c:pt idx="5625">
                  <c:v>45161.416992129627</c:v>
                </c:pt>
                <c:pt idx="5626">
                  <c:v>45161.458658854164</c:v>
                </c:pt>
                <c:pt idx="5627">
                  <c:v>45161.500325578701</c:v>
                </c:pt>
                <c:pt idx="5628">
                  <c:v>45161.541992303239</c:v>
                </c:pt>
                <c:pt idx="5629">
                  <c:v>45161.583659027776</c:v>
                </c:pt>
                <c:pt idx="5630">
                  <c:v>45161.625325752313</c:v>
                </c:pt>
                <c:pt idx="5631">
                  <c:v>45161.66699247685</c:v>
                </c:pt>
                <c:pt idx="5632">
                  <c:v>45161.708659201387</c:v>
                </c:pt>
                <c:pt idx="5633">
                  <c:v>45161.750325925925</c:v>
                </c:pt>
                <c:pt idx="5634">
                  <c:v>45161.791992650462</c:v>
                </c:pt>
                <c:pt idx="5635">
                  <c:v>45161.833659374999</c:v>
                </c:pt>
                <c:pt idx="5636">
                  <c:v>45161.875326099536</c:v>
                </c:pt>
                <c:pt idx="5637">
                  <c:v>45161.916992824074</c:v>
                </c:pt>
                <c:pt idx="5638">
                  <c:v>45161.958659548611</c:v>
                </c:pt>
                <c:pt idx="5639">
                  <c:v>45162.000326273148</c:v>
                </c:pt>
                <c:pt idx="5640">
                  <c:v>45162.041992997685</c:v>
                </c:pt>
                <c:pt idx="5641">
                  <c:v>45162.083659722222</c:v>
                </c:pt>
                <c:pt idx="5642">
                  <c:v>45162.12532644676</c:v>
                </c:pt>
                <c:pt idx="5643">
                  <c:v>45162.166993171297</c:v>
                </c:pt>
                <c:pt idx="5644">
                  <c:v>45162.208659895834</c:v>
                </c:pt>
                <c:pt idx="5645">
                  <c:v>45162.250326620371</c:v>
                </c:pt>
                <c:pt idx="5646">
                  <c:v>45162.291993344908</c:v>
                </c:pt>
                <c:pt idx="5647">
                  <c:v>45162.333660069446</c:v>
                </c:pt>
                <c:pt idx="5648">
                  <c:v>45162.375326793983</c:v>
                </c:pt>
                <c:pt idx="5649">
                  <c:v>45162.41699351852</c:v>
                </c:pt>
                <c:pt idx="5650">
                  <c:v>45162.458660243057</c:v>
                </c:pt>
                <c:pt idx="5651">
                  <c:v>45162.500326967594</c:v>
                </c:pt>
                <c:pt idx="5652">
                  <c:v>45162.541993692132</c:v>
                </c:pt>
                <c:pt idx="5653">
                  <c:v>45162.583660416669</c:v>
                </c:pt>
                <c:pt idx="5654">
                  <c:v>45162.625327141206</c:v>
                </c:pt>
                <c:pt idx="5655">
                  <c:v>45162.666993865743</c:v>
                </c:pt>
                <c:pt idx="5656">
                  <c:v>45162.70866059028</c:v>
                </c:pt>
                <c:pt idx="5657">
                  <c:v>45162.750327314818</c:v>
                </c:pt>
                <c:pt idx="5658">
                  <c:v>45162.791994039355</c:v>
                </c:pt>
                <c:pt idx="5659">
                  <c:v>45162.833660763892</c:v>
                </c:pt>
                <c:pt idx="5660">
                  <c:v>45162.875327488429</c:v>
                </c:pt>
                <c:pt idx="5661">
                  <c:v>45162.916994212967</c:v>
                </c:pt>
                <c:pt idx="5662">
                  <c:v>45162.958660937496</c:v>
                </c:pt>
                <c:pt idx="5663">
                  <c:v>45163.000327662034</c:v>
                </c:pt>
                <c:pt idx="5664">
                  <c:v>45163.041994386571</c:v>
                </c:pt>
                <c:pt idx="5665">
                  <c:v>45163.083661111108</c:v>
                </c:pt>
                <c:pt idx="5666">
                  <c:v>45163.125327835645</c:v>
                </c:pt>
                <c:pt idx="5667">
                  <c:v>45163.166994560183</c:v>
                </c:pt>
                <c:pt idx="5668">
                  <c:v>45163.20866128472</c:v>
                </c:pt>
                <c:pt idx="5669">
                  <c:v>45163.250328009257</c:v>
                </c:pt>
                <c:pt idx="5670">
                  <c:v>45163.291994733794</c:v>
                </c:pt>
                <c:pt idx="5671">
                  <c:v>45163.333661458331</c:v>
                </c:pt>
                <c:pt idx="5672">
                  <c:v>45163.375328182869</c:v>
                </c:pt>
                <c:pt idx="5673">
                  <c:v>45163.416994907406</c:v>
                </c:pt>
                <c:pt idx="5674">
                  <c:v>45163.458661631943</c:v>
                </c:pt>
                <c:pt idx="5675">
                  <c:v>45163.50032835648</c:v>
                </c:pt>
                <c:pt idx="5676">
                  <c:v>45163.541995081017</c:v>
                </c:pt>
                <c:pt idx="5677">
                  <c:v>45163.583661805555</c:v>
                </c:pt>
                <c:pt idx="5678">
                  <c:v>45163.625328530092</c:v>
                </c:pt>
                <c:pt idx="5679">
                  <c:v>45163.666995254629</c:v>
                </c:pt>
                <c:pt idx="5680">
                  <c:v>45163.708661979166</c:v>
                </c:pt>
                <c:pt idx="5681">
                  <c:v>45163.750328703703</c:v>
                </c:pt>
                <c:pt idx="5682">
                  <c:v>45163.791995428241</c:v>
                </c:pt>
                <c:pt idx="5683">
                  <c:v>45163.833662152778</c:v>
                </c:pt>
                <c:pt idx="5684">
                  <c:v>45163.875328877315</c:v>
                </c:pt>
                <c:pt idx="5685">
                  <c:v>45163.916995601852</c:v>
                </c:pt>
                <c:pt idx="5686">
                  <c:v>45163.958662326389</c:v>
                </c:pt>
                <c:pt idx="5687">
                  <c:v>45164.000329050927</c:v>
                </c:pt>
                <c:pt idx="5688">
                  <c:v>45164.041995775464</c:v>
                </c:pt>
                <c:pt idx="5689">
                  <c:v>45164.083662500001</c:v>
                </c:pt>
                <c:pt idx="5690">
                  <c:v>45164.125329224538</c:v>
                </c:pt>
                <c:pt idx="5691">
                  <c:v>45164.166995949075</c:v>
                </c:pt>
                <c:pt idx="5692">
                  <c:v>45164.208662673613</c:v>
                </c:pt>
                <c:pt idx="5693">
                  <c:v>45164.25032939815</c:v>
                </c:pt>
                <c:pt idx="5694">
                  <c:v>45164.291996122687</c:v>
                </c:pt>
                <c:pt idx="5695">
                  <c:v>45164.333662847224</c:v>
                </c:pt>
                <c:pt idx="5696">
                  <c:v>45164.375329571762</c:v>
                </c:pt>
                <c:pt idx="5697">
                  <c:v>45164.416996296299</c:v>
                </c:pt>
                <c:pt idx="5698">
                  <c:v>45164.458663020836</c:v>
                </c:pt>
                <c:pt idx="5699">
                  <c:v>45164.500329745373</c:v>
                </c:pt>
                <c:pt idx="5700">
                  <c:v>45164.54199646991</c:v>
                </c:pt>
                <c:pt idx="5701">
                  <c:v>45164.583663194448</c:v>
                </c:pt>
                <c:pt idx="5702">
                  <c:v>45164.625329918985</c:v>
                </c:pt>
                <c:pt idx="5703">
                  <c:v>45164.666996643522</c:v>
                </c:pt>
                <c:pt idx="5704">
                  <c:v>45164.708663368052</c:v>
                </c:pt>
                <c:pt idx="5705">
                  <c:v>45164.750330092589</c:v>
                </c:pt>
                <c:pt idx="5706">
                  <c:v>45164.791996817126</c:v>
                </c:pt>
                <c:pt idx="5707">
                  <c:v>45164.833663541664</c:v>
                </c:pt>
                <c:pt idx="5708">
                  <c:v>45164.875330266201</c:v>
                </c:pt>
                <c:pt idx="5709">
                  <c:v>45164.916996990738</c:v>
                </c:pt>
                <c:pt idx="5710">
                  <c:v>45164.958663715275</c:v>
                </c:pt>
                <c:pt idx="5711">
                  <c:v>45165.000330439812</c:v>
                </c:pt>
                <c:pt idx="5712">
                  <c:v>45165.04199716435</c:v>
                </c:pt>
                <c:pt idx="5713">
                  <c:v>45165.083663888887</c:v>
                </c:pt>
                <c:pt idx="5714">
                  <c:v>45165.125330613424</c:v>
                </c:pt>
                <c:pt idx="5715">
                  <c:v>45165.166997337961</c:v>
                </c:pt>
                <c:pt idx="5716">
                  <c:v>45165.208664062498</c:v>
                </c:pt>
                <c:pt idx="5717">
                  <c:v>45165.250330787036</c:v>
                </c:pt>
                <c:pt idx="5718">
                  <c:v>45165.291997511573</c:v>
                </c:pt>
                <c:pt idx="5719">
                  <c:v>45165.33366423611</c:v>
                </c:pt>
                <c:pt idx="5720">
                  <c:v>45165.375330960647</c:v>
                </c:pt>
                <c:pt idx="5721">
                  <c:v>45165.416997685184</c:v>
                </c:pt>
                <c:pt idx="5722">
                  <c:v>45165.458664409722</c:v>
                </c:pt>
                <c:pt idx="5723">
                  <c:v>45165.500331134259</c:v>
                </c:pt>
                <c:pt idx="5724">
                  <c:v>45165.541997858796</c:v>
                </c:pt>
                <c:pt idx="5725">
                  <c:v>45165.583664583333</c:v>
                </c:pt>
                <c:pt idx="5726">
                  <c:v>45165.625331307871</c:v>
                </c:pt>
                <c:pt idx="5727">
                  <c:v>45165.666998032408</c:v>
                </c:pt>
                <c:pt idx="5728">
                  <c:v>45165.708664756945</c:v>
                </c:pt>
                <c:pt idx="5729">
                  <c:v>45165.750331481482</c:v>
                </c:pt>
                <c:pt idx="5730">
                  <c:v>45165.791998206019</c:v>
                </c:pt>
                <c:pt idx="5731">
                  <c:v>45165.833664930557</c:v>
                </c:pt>
                <c:pt idx="5732">
                  <c:v>45165.875331655094</c:v>
                </c:pt>
                <c:pt idx="5733">
                  <c:v>45165.916998379631</c:v>
                </c:pt>
                <c:pt idx="5734">
                  <c:v>45165.958665104168</c:v>
                </c:pt>
                <c:pt idx="5735">
                  <c:v>45166.000331828705</c:v>
                </c:pt>
                <c:pt idx="5736">
                  <c:v>45166.041998553243</c:v>
                </c:pt>
                <c:pt idx="5737">
                  <c:v>45166.08366527778</c:v>
                </c:pt>
                <c:pt idx="5738">
                  <c:v>45166.125332002317</c:v>
                </c:pt>
                <c:pt idx="5739">
                  <c:v>45166.166998726854</c:v>
                </c:pt>
                <c:pt idx="5740">
                  <c:v>45166.208665451391</c:v>
                </c:pt>
                <c:pt idx="5741">
                  <c:v>45166.250332175929</c:v>
                </c:pt>
                <c:pt idx="5742">
                  <c:v>45166.291998900466</c:v>
                </c:pt>
                <c:pt idx="5743">
                  <c:v>45166.333665625003</c:v>
                </c:pt>
                <c:pt idx="5744">
                  <c:v>45166.37533234954</c:v>
                </c:pt>
                <c:pt idx="5745">
                  <c:v>45166.416999074077</c:v>
                </c:pt>
                <c:pt idx="5746">
                  <c:v>45166.458665798615</c:v>
                </c:pt>
                <c:pt idx="5747">
                  <c:v>45166.500332523145</c:v>
                </c:pt>
                <c:pt idx="5748">
                  <c:v>45166.541999247682</c:v>
                </c:pt>
                <c:pt idx="5749">
                  <c:v>45166.583665972219</c:v>
                </c:pt>
                <c:pt idx="5750">
                  <c:v>45166.625332696756</c:v>
                </c:pt>
                <c:pt idx="5751">
                  <c:v>45166.666999421293</c:v>
                </c:pt>
                <c:pt idx="5752">
                  <c:v>45166.708666145831</c:v>
                </c:pt>
                <c:pt idx="5753">
                  <c:v>45166.750332870368</c:v>
                </c:pt>
                <c:pt idx="5754">
                  <c:v>45166.791999594905</c:v>
                </c:pt>
                <c:pt idx="5755">
                  <c:v>45166.833666319442</c:v>
                </c:pt>
                <c:pt idx="5756">
                  <c:v>45166.875333043979</c:v>
                </c:pt>
                <c:pt idx="5757">
                  <c:v>45166.916999768517</c:v>
                </c:pt>
                <c:pt idx="5758">
                  <c:v>45166.958666493054</c:v>
                </c:pt>
                <c:pt idx="5759">
                  <c:v>45167.000333217591</c:v>
                </c:pt>
                <c:pt idx="5760">
                  <c:v>45167.041999942128</c:v>
                </c:pt>
                <c:pt idx="5761">
                  <c:v>45167.083666666666</c:v>
                </c:pt>
                <c:pt idx="5762">
                  <c:v>45167.125333391203</c:v>
                </c:pt>
                <c:pt idx="5763">
                  <c:v>45167.16700011574</c:v>
                </c:pt>
                <c:pt idx="5764">
                  <c:v>45167.208666840277</c:v>
                </c:pt>
                <c:pt idx="5765">
                  <c:v>45167.250333564814</c:v>
                </c:pt>
                <c:pt idx="5766">
                  <c:v>45167.292000289352</c:v>
                </c:pt>
                <c:pt idx="5767">
                  <c:v>45167.333667013889</c:v>
                </c:pt>
                <c:pt idx="5768">
                  <c:v>45167.375333738426</c:v>
                </c:pt>
                <c:pt idx="5769">
                  <c:v>45167.417000462963</c:v>
                </c:pt>
                <c:pt idx="5770">
                  <c:v>45167.4586671875</c:v>
                </c:pt>
                <c:pt idx="5771">
                  <c:v>45167.500333912038</c:v>
                </c:pt>
                <c:pt idx="5772">
                  <c:v>45167.542000636575</c:v>
                </c:pt>
                <c:pt idx="5773">
                  <c:v>45167.583667361112</c:v>
                </c:pt>
                <c:pt idx="5774">
                  <c:v>45167.625334085649</c:v>
                </c:pt>
                <c:pt idx="5775">
                  <c:v>45167.667000810186</c:v>
                </c:pt>
                <c:pt idx="5776">
                  <c:v>45167.708667534724</c:v>
                </c:pt>
                <c:pt idx="5777">
                  <c:v>45167.750334259261</c:v>
                </c:pt>
                <c:pt idx="5778">
                  <c:v>45167.792000983798</c:v>
                </c:pt>
                <c:pt idx="5779">
                  <c:v>45167.833667708335</c:v>
                </c:pt>
                <c:pt idx="5780">
                  <c:v>45167.875334432872</c:v>
                </c:pt>
                <c:pt idx="5781">
                  <c:v>45167.91700115741</c:v>
                </c:pt>
                <c:pt idx="5782">
                  <c:v>45167.958667881947</c:v>
                </c:pt>
                <c:pt idx="5783">
                  <c:v>45168.000334606484</c:v>
                </c:pt>
                <c:pt idx="5784">
                  <c:v>45168.042001331021</c:v>
                </c:pt>
                <c:pt idx="5785">
                  <c:v>45168.083668055559</c:v>
                </c:pt>
                <c:pt idx="5786">
                  <c:v>45168.125334780096</c:v>
                </c:pt>
                <c:pt idx="5787">
                  <c:v>45168.167001504633</c:v>
                </c:pt>
                <c:pt idx="5788">
                  <c:v>45168.20866822917</c:v>
                </c:pt>
                <c:pt idx="5789">
                  <c:v>45168.2503349537</c:v>
                </c:pt>
                <c:pt idx="5790">
                  <c:v>45168.292001678237</c:v>
                </c:pt>
                <c:pt idx="5791">
                  <c:v>45168.333668402774</c:v>
                </c:pt>
                <c:pt idx="5792">
                  <c:v>45168.375335127312</c:v>
                </c:pt>
                <c:pt idx="5793">
                  <c:v>45168.417001851849</c:v>
                </c:pt>
                <c:pt idx="5794">
                  <c:v>45168.458668576386</c:v>
                </c:pt>
                <c:pt idx="5795">
                  <c:v>45168.500335300923</c:v>
                </c:pt>
                <c:pt idx="5796">
                  <c:v>45168.542002025461</c:v>
                </c:pt>
                <c:pt idx="5797">
                  <c:v>45168.583668749998</c:v>
                </c:pt>
                <c:pt idx="5798">
                  <c:v>45168.625335474535</c:v>
                </c:pt>
                <c:pt idx="5799">
                  <c:v>45168.667002199072</c:v>
                </c:pt>
                <c:pt idx="5800">
                  <c:v>45168.708668923609</c:v>
                </c:pt>
                <c:pt idx="5801">
                  <c:v>45168.750335648147</c:v>
                </c:pt>
                <c:pt idx="5802">
                  <c:v>45168.792002372684</c:v>
                </c:pt>
                <c:pt idx="5803">
                  <c:v>45168.833669097221</c:v>
                </c:pt>
                <c:pt idx="5804">
                  <c:v>45168.875335821758</c:v>
                </c:pt>
                <c:pt idx="5805">
                  <c:v>45168.917002546295</c:v>
                </c:pt>
                <c:pt idx="5806">
                  <c:v>45168.958669270833</c:v>
                </c:pt>
                <c:pt idx="5807">
                  <c:v>45169.00033599537</c:v>
                </c:pt>
                <c:pt idx="5808">
                  <c:v>45169.042002719907</c:v>
                </c:pt>
                <c:pt idx="5809">
                  <c:v>45169.083669444444</c:v>
                </c:pt>
                <c:pt idx="5810">
                  <c:v>45169.125336168981</c:v>
                </c:pt>
                <c:pt idx="5811">
                  <c:v>45169.167002893519</c:v>
                </c:pt>
                <c:pt idx="5812">
                  <c:v>45169.208669618056</c:v>
                </c:pt>
                <c:pt idx="5813">
                  <c:v>45169.250336342593</c:v>
                </c:pt>
                <c:pt idx="5814">
                  <c:v>45169.29200306713</c:v>
                </c:pt>
                <c:pt idx="5815">
                  <c:v>45169.333669791667</c:v>
                </c:pt>
                <c:pt idx="5816">
                  <c:v>45169.375336516205</c:v>
                </c:pt>
                <c:pt idx="5817">
                  <c:v>45169.417003240742</c:v>
                </c:pt>
                <c:pt idx="5818">
                  <c:v>45169.458669965279</c:v>
                </c:pt>
                <c:pt idx="5819">
                  <c:v>45169.500336689816</c:v>
                </c:pt>
                <c:pt idx="5820">
                  <c:v>45169.542003414354</c:v>
                </c:pt>
                <c:pt idx="5821">
                  <c:v>45169.583670138891</c:v>
                </c:pt>
                <c:pt idx="5822">
                  <c:v>45169.625336863428</c:v>
                </c:pt>
                <c:pt idx="5823">
                  <c:v>45169.667003587965</c:v>
                </c:pt>
                <c:pt idx="5824">
                  <c:v>45169.708670312502</c:v>
                </c:pt>
                <c:pt idx="5825">
                  <c:v>45169.75033703704</c:v>
                </c:pt>
                <c:pt idx="5826">
                  <c:v>45169.792003761577</c:v>
                </c:pt>
                <c:pt idx="5827">
                  <c:v>45169.833670486114</c:v>
                </c:pt>
                <c:pt idx="5828">
                  <c:v>45169.875337210651</c:v>
                </c:pt>
                <c:pt idx="5829">
                  <c:v>45169.917003935188</c:v>
                </c:pt>
                <c:pt idx="5830">
                  <c:v>45169.958670659726</c:v>
                </c:pt>
                <c:pt idx="5831">
                  <c:v>45170.000337384263</c:v>
                </c:pt>
                <c:pt idx="5832">
                  <c:v>45170.042004108793</c:v>
                </c:pt>
                <c:pt idx="5833">
                  <c:v>45170.08367083333</c:v>
                </c:pt>
                <c:pt idx="5834">
                  <c:v>45170.125337557867</c:v>
                </c:pt>
                <c:pt idx="5835">
                  <c:v>45170.167004282404</c:v>
                </c:pt>
                <c:pt idx="5836">
                  <c:v>45170.208671006942</c:v>
                </c:pt>
                <c:pt idx="5837">
                  <c:v>45170.250337731479</c:v>
                </c:pt>
                <c:pt idx="5838">
                  <c:v>45170.292004456016</c:v>
                </c:pt>
                <c:pt idx="5839">
                  <c:v>45170.333671180553</c:v>
                </c:pt>
                <c:pt idx="5840">
                  <c:v>45170.37533790509</c:v>
                </c:pt>
                <c:pt idx="5841">
                  <c:v>45170.417004629628</c:v>
                </c:pt>
                <c:pt idx="5842">
                  <c:v>45170.458671354165</c:v>
                </c:pt>
                <c:pt idx="5843">
                  <c:v>45170.500338078702</c:v>
                </c:pt>
                <c:pt idx="5844">
                  <c:v>45170.542004803239</c:v>
                </c:pt>
                <c:pt idx="5845">
                  <c:v>45170.583671527776</c:v>
                </c:pt>
                <c:pt idx="5846">
                  <c:v>45170.625338252314</c:v>
                </c:pt>
                <c:pt idx="5847">
                  <c:v>45170.667004976851</c:v>
                </c:pt>
                <c:pt idx="5848">
                  <c:v>45170.708671701388</c:v>
                </c:pt>
                <c:pt idx="5849">
                  <c:v>45170.750338425925</c:v>
                </c:pt>
                <c:pt idx="5850">
                  <c:v>45170.792005150463</c:v>
                </c:pt>
                <c:pt idx="5851">
                  <c:v>45170.833671875</c:v>
                </c:pt>
                <c:pt idx="5852">
                  <c:v>45170.875338599537</c:v>
                </c:pt>
                <c:pt idx="5853">
                  <c:v>45170.917005324074</c:v>
                </c:pt>
                <c:pt idx="5854">
                  <c:v>45170.958672048611</c:v>
                </c:pt>
                <c:pt idx="5855">
                  <c:v>45171.000338773149</c:v>
                </c:pt>
                <c:pt idx="5856">
                  <c:v>45171.042005497686</c:v>
                </c:pt>
                <c:pt idx="5857">
                  <c:v>45171.083672222223</c:v>
                </c:pt>
                <c:pt idx="5858">
                  <c:v>45171.12533894676</c:v>
                </c:pt>
                <c:pt idx="5859">
                  <c:v>45171.167005671297</c:v>
                </c:pt>
                <c:pt idx="5860">
                  <c:v>45171.208672395835</c:v>
                </c:pt>
                <c:pt idx="5861">
                  <c:v>45171.250339120372</c:v>
                </c:pt>
                <c:pt idx="5862">
                  <c:v>45171.292005844909</c:v>
                </c:pt>
                <c:pt idx="5863">
                  <c:v>45171.333672569446</c:v>
                </c:pt>
                <c:pt idx="5864">
                  <c:v>45171.375339293983</c:v>
                </c:pt>
                <c:pt idx="5865">
                  <c:v>45171.417006018521</c:v>
                </c:pt>
                <c:pt idx="5866">
                  <c:v>45171.458672743058</c:v>
                </c:pt>
                <c:pt idx="5867">
                  <c:v>45171.500339467595</c:v>
                </c:pt>
                <c:pt idx="5868">
                  <c:v>45171.542006192132</c:v>
                </c:pt>
                <c:pt idx="5869">
                  <c:v>45171.583672916669</c:v>
                </c:pt>
                <c:pt idx="5870">
                  <c:v>45171.625339641207</c:v>
                </c:pt>
                <c:pt idx="5871">
                  <c:v>45171.667006365744</c:v>
                </c:pt>
                <c:pt idx="5872">
                  <c:v>45171.708673090281</c:v>
                </c:pt>
                <c:pt idx="5873">
                  <c:v>45171.750339814818</c:v>
                </c:pt>
                <c:pt idx="5874">
                  <c:v>45171.792006539355</c:v>
                </c:pt>
                <c:pt idx="5875">
                  <c:v>45171.833673263885</c:v>
                </c:pt>
                <c:pt idx="5876">
                  <c:v>45171.875339988423</c:v>
                </c:pt>
                <c:pt idx="5877">
                  <c:v>45171.91700671296</c:v>
                </c:pt>
                <c:pt idx="5878">
                  <c:v>45171.958673437497</c:v>
                </c:pt>
                <c:pt idx="5879">
                  <c:v>45172.000340162034</c:v>
                </c:pt>
                <c:pt idx="5880">
                  <c:v>45172.042006886571</c:v>
                </c:pt>
                <c:pt idx="5881">
                  <c:v>45172.083673611109</c:v>
                </c:pt>
                <c:pt idx="5882">
                  <c:v>45172.125340335646</c:v>
                </c:pt>
                <c:pt idx="5883">
                  <c:v>45172.167007060183</c:v>
                </c:pt>
                <c:pt idx="5884">
                  <c:v>45172.20867378472</c:v>
                </c:pt>
                <c:pt idx="5885">
                  <c:v>45172.250340509258</c:v>
                </c:pt>
                <c:pt idx="5886">
                  <c:v>45172.292007233795</c:v>
                </c:pt>
                <c:pt idx="5887">
                  <c:v>45172.333673958332</c:v>
                </c:pt>
                <c:pt idx="5888">
                  <c:v>45172.375340682869</c:v>
                </c:pt>
                <c:pt idx="5889">
                  <c:v>45172.417007407406</c:v>
                </c:pt>
                <c:pt idx="5890">
                  <c:v>45172.458674131944</c:v>
                </c:pt>
                <c:pt idx="5891">
                  <c:v>45172.500340856481</c:v>
                </c:pt>
                <c:pt idx="5892">
                  <c:v>45172.542007581018</c:v>
                </c:pt>
                <c:pt idx="5893">
                  <c:v>45172.583674305555</c:v>
                </c:pt>
                <c:pt idx="5894">
                  <c:v>45172.625341030092</c:v>
                </c:pt>
                <c:pt idx="5895">
                  <c:v>45172.66700775463</c:v>
                </c:pt>
                <c:pt idx="5896">
                  <c:v>45172.708674479167</c:v>
                </c:pt>
                <c:pt idx="5897">
                  <c:v>45172.750341203704</c:v>
                </c:pt>
                <c:pt idx="5898">
                  <c:v>45172.792007928241</c:v>
                </c:pt>
                <c:pt idx="5899">
                  <c:v>45172.833674652778</c:v>
                </c:pt>
                <c:pt idx="5900">
                  <c:v>45172.875341377316</c:v>
                </c:pt>
                <c:pt idx="5901">
                  <c:v>45172.917008101853</c:v>
                </c:pt>
                <c:pt idx="5902">
                  <c:v>45172.95867482639</c:v>
                </c:pt>
                <c:pt idx="5903">
                  <c:v>45173.000341550927</c:v>
                </c:pt>
                <c:pt idx="5904">
                  <c:v>45173.042008275464</c:v>
                </c:pt>
                <c:pt idx="5905">
                  <c:v>45173.083675000002</c:v>
                </c:pt>
                <c:pt idx="5906">
                  <c:v>45173.125341724539</c:v>
                </c:pt>
                <c:pt idx="5907">
                  <c:v>45173.167008449076</c:v>
                </c:pt>
                <c:pt idx="5908">
                  <c:v>45173.208675173613</c:v>
                </c:pt>
                <c:pt idx="5909">
                  <c:v>45173.250341898151</c:v>
                </c:pt>
                <c:pt idx="5910">
                  <c:v>45173.292008622688</c:v>
                </c:pt>
                <c:pt idx="5911">
                  <c:v>45173.333675347225</c:v>
                </c:pt>
                <c:pt idx="5912">
                  <c:v>45173.375342071762</c:v>
                </c:pt>
                <c:pt idx="5913">
                  <c:v>45173.417008796299</c:v>
                </c:pt>
                <c:pt idx="5914">
                  <c:v>45173.458675520837</c:v>
                </c:pt>
                <c:pt idx="5915">
                  <c:v>45173.500342245374</c:v>
                </c:pt>
                <c:pt idx="5916">
                  <c:v>45173.542008969911</c:v>
                </c:pt>
                <c:pt idx="5917">
                  <c:v>45173.583675694441</c:v>
                </c:pt>
                <c:pt idx="5918">
                  <c:v>45173.625342418978</c:v>
                </c:pt>
                <c:pt idx="5919">
                  <c:v>45173.667009143515</c:v>
                </c:pt>
                <c:pt idx="5920">
                  <c:v>45173.708675868053</c:v>
                </c:pt>
                <c:pt idx="5921">
                  <c:v>45173.75034259259</c:v>
                </c:pt>
                <c:pt idx="5922">
                  <c:v>45173.792009317127</c:v>
                </c:pt>
                <c:pt idx="5923">
                  <c:v>45173.833676041664</c:v>
                </c:pt>
                <c:pt idx="5924">
                  <c:v>45173.875342766201</c:v>
                </c:pt>
                <c:pt idx="5925">
                  <c:v>45173.917009490739</c:v>
                </c:pt>
                <c:pt idx="5926">
                  <c:v>45173.958676215276</c:v>
                </c:pt>
                <c:pt idx="5927">
                  <c:v>45174.000342939813</c:v>
                </c:pt>
                <c:pt idx="5928">
                  <c:v>45174.04200966435</c:v>
                </c:pt>
                <c:pt idx="5929">
                  <c:v>45174.083676388887</c:v>
                </c:pt>
                <c:pt idx="5930">
                  <c:v>45174.125343113425</c:v>
                </c:pt>
                <c:pt idx="5931">
                  <c:v>45174.167009837962</c:v>
                </c:pt>
                <c:pt idx="5932">
                  <c:v>45174.208676562499</c:v>
                </c:pt>
                <c:pt idx="5933">
                  <c:v>45174.250343287036</c:v>
                </c:pt>
                <c:pt idx="5934">
                  <c:v>45174.292010011573</c:v>
                </c:pt>
                <c:pt idx="5935">
                  <c:v>45174.333676736111</c:v>
                </c:pt>
                <c:pt idx="5936">
                  <c:v>45174.375343460648</c:v>
                </c:pt>
                <c:pt idx="5937">
                  <c:v>45174.417010185185</c:v>
                </c:pt>
                <c:pt idx="5938">
                  <c:v>45174.458676909722</c:v>
                </c:pt>
                <c:pt idx="5939">
                  <c:v>45174.500343634259</c:v>
                </c:pt>
                <c:pt idx="5940">
                  <c:v>45174.542010358797</c:v>
                </c:pt>
                <c:pt idx="5941">
                  <c:v>45174.583677083334</c:v>
                </c:pt>
                <c:pt idx="5942">
                  <c:v>45174.625343807871</c:v>
                </c:pt>
                <c:pt idx="5943">
                  <c:v>45174.667010532408</c:v>
                </c:pt>
                <c:pt idx="5944">
                  <c:v>45174.708677256946</c:v>
                </c:pt>
                <c:pt idx="5945">
                  <c:v>45174.750343981483</c:v>
                </c:pt>
                <c:pt idx="5946">
                  <c:v>45174.79201070602</c:v>
                </c:pt>
                <c:pt idx="5947">
                  <c:v>45174.833677430557</c:v>
                </c:pt>
                <c:pt idx="5948">
                  <c:v>45174.875344155094</c:v>
                </c:pt>
                <c:pt idx="5949">
                  <c:v>45174.917010879632</c:v>
                </c:pt>
                <c:pt idx="5950">
                  <c:v>45174.958677604169</c:v>
                </c:pt>
                <c:pt idx="5951">
                  <c:v>45175.000344328706</c:v>
                </c:pt>
                <c:pt idx="5952">
                  <c:v>45175.042011053243</c:v>
                </c:pt>
                <c:pt idx="5953">
                  <c:v>45175.08367777778</c:v>
                </c:pt>
                <c:pt idx="5954">
                  <c:v>45175.125344502318</c:v>
                </c:pt>
                <c:pt idx="5955">
                  <c:v>45175.167011226855</c:v>
                </c:pt>
                <c:pt idx="5956">
                  <c:v>45175.208677951392</c:v>
                </c:pt>
                <c:pt idx="5957">
                  <c:v>45175.250344675929</c:v>
                </c:pt>
                <c:pt idx="5958">
                  <c:v>45175.292011400466</c:v>
                </c:pt>
                <c:pt idx="5959">
                  <c:v>45175.333678124996</c:v>
                </c:pt>
                <c:pt idx="5960">
                  <c:v>45175.375344849534</c:v>
                </c:pt>
                <c:pt idx="5961">
                  <c:v>45175.417011574071</c:v>
                </c:pt>
                <c:pt idx="5962">
                  <c:v>45175.458678298608</c:v>
                </c:pt>
                <c:pt idx="5963">
                  <c:v>45175.500345023145</c:v>
                </c:pt>
                <c:pt idx="5964">
                  <c:v>45175.542011747682</c:v>
                </c:pt>
                <c:pt idx="5965">
                  <c:v>45175.58367847222</c:v>
                </c:pt>
                <c:pt idx="5966">
                  <c:v>45175.625345196757</c:v>
                </c:pt>
                <c:pt idx="5967">
                  <c:v>45175.667011921294</c:v>
                </c:pt>
                <c:pt idx="5968">
                  <c:v>45175.708678645831</c:v>
                </c:pt>
                <c:pt idx="5969">
                  <c:v>45175.750345370368</c:v>
                </c:pt>
                <c:pt idx="5970">
                  <c:v>45175.792012094906</c:v>
                </c:pt>
                <c:pt idx="5971">
                  <c:v>45175.833678819443</c:v>
                </c:pt>
                <c:pt idx="5972">
                  <c:v>45175.87534554398</c:v>
                </c:pt>
                <c:pt idx="5973">
                  <c:v>45175.917012268517</c:v>
                </c:pt>
                <c:pt idx="5974">
                  <c:v>45175.958678993054</c:v>
                </c:pt>
                <c:pt idx="5975">
                  <c:v>45176.000345717592</c:v>
                </c:pt>
                <c:pt idx="5976">
                  <c:v>45176.042012442129</c:v>
                </c:pt>
                <c:pt idx="5977">
                  <c:v>45176.083679166666</c:v>
                </c:pt>
                <c:pt idx="5978">
                  <c:v>45176.125345891203</c:v>
                </c:pt>
                <c:pt idx="5979">
                  <c:v>45176.167012615741</c:v>
                </c:pt>
                <c:pt idx="5980">
                  <c:v>45176.208679340278</c:v>
                </c:pt>
                <c:pt idx="5981">
                  <c:v>45176.250346064815</c:v>
                </c:pt>
                <c:pt idx="5982">
                  <c:v>45176.292012789352</c:v>
                </c:pt>
                <c:pt idx="5983">
                  <c:v>45176.333679513889</c:v>
                </c:pt>
                <c:pt idx="5984">
                  <c:v>45176.375346238427</c:v>
                </c:pt>
                <c:pt idx="5985">
                  <c:v>45176.417012962964</c:v>
                </c:pt>
                <c:pt idx="5986">
                  <c:v>45176.458679687501</c:v>
                </c:pt>
                <c:pt idx="5987">
                  <c:v>45176.500346412038</c:v>
                </c:pt>
                <c:pt idx="5988">
                  <c:v>45176.542013136575</c:v>
                </c:pt>
                <c:pt idx="5989">
                  <c:v>45176.583679861113</c:v>
                </c:pt>
                <c:pt idx="5990">
                  <c:v>45176.62534658565</c:v>
                </c:pt>
                <c:pt idx="5991">
                  <c:v>45176.667013310187</c:v>
                </c:pt>
                <c:pt idx="5992">
                  <c:v>45176.708680034724</c:v>
                </c:pt>
                <c:pt idx="5993">
                  <c:v>45176.750346759261</c:v>
                </c:pt>
                <c:pt idx="5994">
                  <c:v>45176.792013483799</c:v>
                </c:pt>
                <c:pt idx="5995">
                  <c:v>45176.833680208336</c:v>
                </c:pt>
                <c:pt idx="5996">
                  <c:v>45176.875346932873</c:v>
                </c:pt>
                <c:pt idx="5997">
                  <c:v>45176.91701365741</c:v>
                </c:pt>
                <c:pt idx="5998">
                  <c:v>45176.958680381947</c:v>
                </c:pt>
                <c:pt idx="5999">
                  <c:v>45177.000347106485</c:v>
                </c:pt>
                <c:pt idx="6000">
                  <c:v>45177.042013831022</c:v>
                </c:pt>
                <c:pt idx="6001">
                  <c:v>45177.083680555559</c:v>
                </c:pt>
                <c:pt idx="6002">
                  <c:v>45177.125347280089</c:v>
                </c:pt>
                <c:pt idx="6003">
                  <c:v>45177.167014004626</c:v>
                </c:pt>
                <c:pt idx="6004">
                  <c:v>45177.208680729163</c:v>
                </c:pt>
                <c:pt idx="6005">
                  <c:v>45177.250347453701</c:v>
                </c:pt>
                <c:pt idx="6006">
                  <c:v>45177.292014178238</c:v>
                </c:pt>
                <c:pt idx="6007">
                  <c:v>45177.333680902775</c:v>
                </c:pt>
                <c:pt idx="6008">
                  <c:v>45177.375347627312</c:v>
                </c:pt>
                <c:pt idx="6009">
                  <c:v>45177.41701435185</c:v>
                </c:pt>
                <c:pt idx="6010">
                  <c:v>45177.458681076387</c:v>
                </c:pt>
                <c:pt idx="6011">
                  <c:v>45177.500347800924</c:v>
                </c:pt>
                <c:pt idx="6012">
                  <c:v>45177.542014525461</c:v>
                </c:pt>
                <c:pt idx="6013">
                  <c:v>45177.583681249998</c:v>
                </c:pt>
                <c:pt idx="6014">
                  <c:v>45177.625347974536</c:v>
                </c:pt>
                <c:pt idx="6015">
                  <c:v>45177.667014699073</c:v>
                </c:pt>
                <c:pt idx="6016">
                  <c:v>45177.70868142361</c:v>
                </c:pt>
                <c:pt idx="6017">
                  <c:v>45177.750348148147</c:v>
                </c:pt>
                <c:pt idx="6018">
                  <c:v>45177.792014872684</c:v>
                </c:pt>
                <c:pt idx="6019">
                  <c:v>45177.833681597222</c:v>
                </c:pt>
                <c:pt idx="6020">
                  <c:v>45177.875348321759</c:v>
                </c:pt>
                <c:pt idx="6021">
                  <c:v>45177.917015046296</c:v>
                </c:pt>
                <c:pt idx="6022">
                  <c:v>45177.958681770833</c:v>
                </c:pt>
                <c:pt idx="6023">
                  <c:v>45178.00034849537</c:v>
                </c:pt>
                <c:pt idx="6024">
                  <c:v>45178.042015219908</c:v>
                </c:pt>
                <c:pt idx="6025">
                  <c:v>45178.083681944445</c:v>
                </c:pt>
                <c:pt idx="6026">
                  <c:v>45178.125348668982</c:v>
                </c:pt>
                <c:pt idx="6027">
                  <c:v>45178.167015393519</c:v>
                </c:pt>
                <c:pt idx="6028">
                  <c:v>45178.208682118056</c:v>
                </c:pt>
                <c:pt idx="6029">
                  <c:v>45178.250348842594</c:v>
                </c:pt>
                <c:pt idx="6030">
                  <c:v>45178.292015567131</c:v>
                </c:pt>
                <c:pt idx="6031">
                  <c:v>45178.333682291668</c:v>
                </c:pt>
                <c:pt idx="6032">
                  <c:v>45178.375349016205</c:v>
                </c:pt>
                <c:pt idx="6033">
                  <c:v>45178.417015740742</c:v>
                </c:pt>
                <c:pt idx="6034">
                  <c:v>45178.45868246528</c:v>
                </c:pt>
                <c:pt idx="6035">
                  <c:v>45178.500349189817</c:v>
                </c:pt>
                <c:pt idx="6036">
                  <c:v>45178.542015914354</c:v>
                </c:pt>
                <c:pt idx="6037">
                  <c:v>45178.583682638891</c:v>
                </c:pt>
                <c:pt idx="6038">
                  <c:v>45178.625349363429</c:v>
                </c:pt>
                <c:pt idx="6039">
                  <c:v>45178.667016087966</c:v>
                </c:pt>
                <c:pt idx="6040">
                  <c:v>45178.708682812503</c:v>
                </c:pt>
                <c:pt idx="6041">
                  <c:v>45178.75034953704</c:v>
                </c:pt>
                <c:pt idx="6042">
                  <c:v>45178.792016261577</c:v>
                </c:pt>
                <c:pt idx="6043">
                  <c:v>45178.833682986115</c:v>
                </c:pt>
                <c:pt idx="6044">
                  <c:v>45178.875349710652</c:v>
                </c:pt>
                <c:pt idx="6045">
                  <c:v>45178.917016435182</c:v>
                </c:pt>
                <c:pt idx="6046">
                  <c:v>45178.958683159719</c:v>
                </c:pt>
                <c:pt idx="6047">
                  <c:v>45179.000349884256</c:v>
                </c:pt>
                <c:pt idx="6048">
                  <c:v>45179.042016608793</c:v>
                </c:pt>
                <c:pt idx="6049">
                  <c:v>45179.083683333331</c:v>
                </c:pt>
                <c:pt idx="6050">
                  <c:v>45179.125350057868</c:v>
                </c:pt>
                <c:pt idx="6051">
                  <c:v>45179.167016782405</c:v>
                </c:pt>
                <c:pt idx="6052">
                  <c:v>45179.208683506942</c:v>
                </c:pt>
                <c:pt idx="6053">
                  <c:v>45179.250350231479</c:v>
                </c:pt>
                <c:pt idx="6054">
                  <c:v>45179.292016956017</c:v>
                </c:pt>
                <c:pt idx="6055">
                  <c:v>45179.333683680554</c:v>
                </c:pt>
                <c:pt idx="6056">
                  <c:v>45179.375350405091</c:v>
                </c:pt>
                <c:pt idx="6057">
                  <c:v>45179.417017129628</c:v>
                </c:pt>
                <c:pt idx="6058">
                  <c:v>45179.458683854165</c:v>
                </c:pt>
                <c:pt idx="6059">
                  <c:v>45179.500350578703</c:v>
                </c:pt>
                <c:pt idx="6060">
                  <c:v>45179.54201730324</c:v>
                </c:pt>
                <c:pt idx="6061">
                  <c:v>45179.583684027777</c:v>
                </c:pt>
                <c:pt idx="6062">
                  <c:v>45179.625350752314</c:v>
                </c:pt>
                <c:pt idx="6063">
                  <c:v>45179.667017476851</c:v>
                </c:pt>
                <c:pt idx="6064">
                  <c:v>45179.708684201389</c:v>
                </c:pt>
                <c:pt idx="6065">
                  <c:v>45179.750350925926</c:v>
                </c:pt>
                <c:pt idx="6066">
                  <c:v>45179.792017650463</c:v>
                </c:pt>
                <c:pt idx="6067">
                  <c:v>45179.833684375</c:v>
                </c:pt>
                <c:pt idx="6068">
                  <c:v>45179.875351099538</c:v>
                </c:pt>
                <c:pt idx="6069">
                  <c:v>45179.917017824075</c:v>
                </c:pt>
                <c:pt idx="6070">
                  <c:v>45179.958684548612</c:v>
                </c:pt>
                <c:pt idx="6071">
                  <c:v>45180.000351273149</c:v>
                </c:pt>
                <c:pt idx="6072">
                  <c:v>45180.042017997686</c:v>
                </c:pt>
                <c:pt idx="6073">
                  <c:v>45180.083684722224</c:v>
                </c:pt>
                <c:pt idx="6074">
                  <c:v>45180.125351446761</c:v>
                </c:pt>
                <c:pt idx="6075">
                  <c:v>45180.167018171298</c:v>
                </c:pt>
                <c:pt idx="6076">
                  <c:v>45180.208684895835</c:v>
                </c:pt>
                <c:pt idx="6077">
                  <c:v>45180.250351620372</c:v>
                </c:pt>
                <c:pt idx="6078">
                  <c:v>45180.29201834491</c:v>
                </c:pt>
                <c:pt idx="6079">
                  <c:v>45180.333685069447</c:v>
                </c:pt>
                <c:pt idx="6080">
                  <c:v>45180.375351793984</c:v>
                </c:pt>
                <c:pt idx="6081">
                  <c:v>45180.417018518521</c:v>
                </c:pt>
                <c:pt idx="6082">
                  <c:v>45180.458685243058</c:v>
                </c:pt>
                <c:pt idx="6083">
                  <c:v>45180.500351967596</c:v>
                </c:pt>
                <c:pt idx="6084">
                  <c:v>45180.542018692133</c:v>
                </c:pt>
                <c:pt idx="6085">
                  <c:v>45180.58368541667</c:v>
                </c:pt>
                <c:pt idx="6086">
                  <c:v>45180.625352141207</c:v>
                </c:pt>
                <c:pt idx="6087">
                  <c:v>45180.667018865737</c:v>
                </c:pt>
                <c:pt idx="6088">
                  <c:v>45180.708685590274</c:v>
                </c:pt>
                <c:pt idx="6089">
                  <c:v>45180.750352314812</c:v>
                </c:pt>
                <c:pt idx="6090">
                  <c:v>45180.792019039349</c:v>
                </c:pt>
                <c:pt idx="6091">
                  <c:v>45180.833685763886</c:v>
                </c:pt>
                <c:pt idx="6092">
                  <c:v>45180.875352488423</c:v>
                </c:pt>
                <c:pt idx="6093">
                  <c:v>45180.91701921296</c:v>
                </c:pt>
                <c:pt idx="6094">
                  <c:v>45180.958685937498</c:v>
                </c:pt>
                <c:pt idx="6095">
                  <c:v>45181.000352662035</c:v>
                </c:pt>
                <c:pt idx="6096">
                  <c:v>45181.042019386572</c:v>
                </c:pt>
                <c:pt idx="6097">
                  <c:v>45181.083686111109</c:v>
                </c:pt>
                <c:pt idx="6098">
                  <c:v>45181.125352835646</c:v>
                </c:pt>
                <c:pt idx="6099">
                  <c:v>45181.167019560184</c:v>
                </c:pt>
                <c:pt idx="6100">
                  <c:v>45181.208686284721</c:v>
                </c:pt>
                <c:pt idx="6101">
                  <c:v>45181.250353009258</c:v>
                </c:pt>
                <c:pt idx="6102">
                  <c:v>45181.292019733795</c:v>
                </c:pt>
                <c:pt idx="6103">
                  <c:v>45181.333686458333</c:v>
                </c:pt>
                <c:pt idx="6104">
                  <c:v>45181.37535318287</c:v>
                </c:pt>
                <c:pt idx="6105">
                  <c:v>45181.417019907407</c:v>
                </c:pt>
                <c:pt idx="6106">
                  <c:v>45181.458686631944</c:v>
                </c:pt>
                <c:pt idx="6107">
                  <c:v>45181.500353356481</c:v>
                </c:pt>
                <c:pt idx="6108">
                  <c:v>45181.542020081019</c:v>
                </c:pt>
                <c:pt idx="6109">
                  <c:v>45181.583686805556</c:v>
                </c:pt>
                <c:pt idx="6110">
                  <c:v>45181.625353530093</c:v>
                </c:pt>
                <c:pt idx="6111">
                  <c:v>45181.66702025463</c:v>
                </c:pt>
                <c:pt idx="6112">
                  <c:v>45181.708686979167</c:v>
                </c:pt>
                <c:pt idx="6113">
                  <c:v>45181.750353703705</c:v>
                </c:pt>
                <c:pt idx="6114">
                  <c:v>45181.792020428242</c:v>
                </c:pt>
                <c:pt idx="6115">
                  <c:v>45181.833687152779</c:v>
                </c:pt>
                <c:pt idx="6116">
                  <c:v>45181.875353877316</c:v>
                </c:pt>
                <c:pt idx="6117">
                  <c:v>45181.917020601853</c:v>
                </c:pt>
                <c:pt idx="6118">
                  <c:v>45181.958687326391</c:v>
                </c:pt>
                <c:pt idx="6119">
                  <c:v>45182.000354050928</c:v>
                </c:pt>
                <c:pt idx="6120">
                  <c:v>45182.042020775465</c:v>
                </c:pt>
                <c:pt idx="6121">
                  <c:v>45182.083687500002</c:v>
                </c:pt>
                <c:pt idx="6122">
                  <c:v>45182.125354224539</c:v>
                </c:pt>
                <c:pt idx="6123">
                  <c:v>45182.167020949077</c:v>
                </c:pt>
                <c:pt idx="6124">
                  <c:v>45182.208687673614</c:v>
                </c:pt>
                <c:pt idx="6125">
                  <c:v>45182.250354398151</c:v>
                </c:pt>
                <c:pt idx="6126">
                  <c:v>45182.292021122688</c:v>
                </c:pt>
                <c:pt idx="6127">
                  <c:v>45182.333687847226</c:v>
                </c:pt>
                <c:pt idx="6128">
                  <c:v>45182.375354571763</c:v>
                </c:pt>
                <c:pt idx="6129">
                  <c:v>45182.417021296293</c:v>
                </c:pt>
                <c:pt idx="6130">
                  <c:v>45182.45868802083</c:v>
                </c:pt>
                <c:pt idx="6131">
                  <c:v>45182.500354745367</c:v>
                </c:pt>
                <c:pt idx="6132">
                  <c:v>45182.542021469904</c:v>
                </c:pt>
                <c:pt idx="6133">
                  <c:v>45182.583688194441</c:v>
                </c:pt>
                <c:pt idx="6134">
                  <c:v>45182.625354918979</c:v>
                </c:pt>
                <c:pt idx="6135">
                  <c:v>45182.667021643516</c:v>
                </c:pt>
                <c:pt idx="6136">
                  <c:v>45182.708688368053</c:v>
                </c:pt>
                <c:pt idx="6137">
                  <c:v>45182.75035509259</c:v>
                </c:pt>
                <c:pt idx="6138">
                  <c:v>45182.792021817128</c:v>
                </c:pt>
                <c:pt idx="6139">
                  <c:v>45182.833688541665</c:v>
                </c:pt>
                <c:pt idx="6140">
                  <c:v>45182.875355266202</c:v>
                </c:pt>
                <c:pt idx="6141">
                  <c:v>45182.917021990739</c:v>
                </c:pt>
                <c:pt idx="6142">
                  <c:v>45182.958688715276</c:v>
                </c:pt>
                <c:pt idx="6143">
                  <c:v>45183.000355439814</c:v>
                </c:pt>
                <c:pt idx="6144">
                  <c:v>45183.042022164351</c:v>
                </c:pt>
                <c:pt idx="6145">
                  <c:v>45183.083688888888</c:v>
                </c:pt>
                <c:pt idx="6146">
                  <c:v>45183.125355613425</c:v>
                </c:pt>
                <c:pt idx="6147">
                  <c:v>45183.167022337962</c:v>
                </c:pt>
                <c:pt idx="6148">
                  <c:v>45183.2086890625</c:v>
                </c:pt>
                <c:pt idx="6149">
                  <c:v>45183.250355787037</c:v>
                </c:pt>
                <c:pt idx="6150">
                  <c:v>45183.292022511574</c:v>
                </c:pt>
                <c:pt idx="6151">
                  <c:v>45183.333689236111</c:v>
                </c:pt>
                <c:pt idx="6152">
                  <c:v>45183.375355960648</c:v>
                </c:pt>
                <c:pt idx="6153">
                  <c:v>45183.417022685186</c:v>
                </c:pt>
                <c:pt idx="6154">
                  <c:v>45183.458689409723</c:v>
                </c:pt>
                <c:pt idx="6155">
                  <c:v>45183.50035613426</c:v>
                </c:pt>
                <c:pt idx="6156">
                  <c:v>45183.542022858797</c:v>
                </c:pt>
                <c:pt idx="6157">
                  <c:v>45183.583689583334</c:v>
                </c:pt>
                <c:pt idx="6158">
                  <c:v>45183.625356307872</c:v>
                </c:pt>
                <c:pt idx="6159">
                  <c:v>45183.667023032409</c:v>
                </c:pt>
                <c:pt idx="6160">
                  <c:v>45183.708689756946</c:v>
                </c:pt>
                <c:pt idx="6161">
                  <c:v>45183.750356481483</c:v>
                </c:pt>
                <c:pt idx="6162">
                  <c:v>45183.792023206021</c:v>
                </c:pt>
                <c:pt idx="6163">
                  <c:v>45183.833689930558</c:v>
                </c:pt>
                <c:pt idx="6164">
                  <c:v>45183.875356655095</c:v>
                </c:pt>
                <c:pt idx="6165">
                  <c:v>45183.917023379632</c:v>
                </c:pt>
                <c:pt idx="6166">
                  <c:v>45183.958690104169</c:v>
                </c:pt>
                <c:pt idx="6167">
                  <c:v>45184.000356828707</c:v>
                </c:pt>
                <c:pt idx="6168">
                  <c:v>45184.042023553244</c:v>
                </c:pt>
                <c:pt idx="6169">
                  <c:v>45184.083690277781</c:v>
                </c:pt>
                <c:pt idx="6170">
                  <c:v>45184.125357002318</c:v>
                </c:pt>
                <c:pt idx="6171">
                  <c:v>45184.167023726855</c:v>
                </c:pt>
                <c:pt idx="6172">
                  <c:v>45184.208690451385</c:v>
                </c:pt>
                <c:pt idx="6173">
                  <c:v>45184.250357175923</c:v>
                </c:pt>
                <c:pt idx="6174">
                  <c:v>45184.29202390046</c:v>
                </c:pt>
                <c:pt idx="6175">
                  <c:v>45184.333690624997</c:v>
                </c:pt>
                <c:pt idx="6176">
                  <c:v>45184.375357349534</c:v>
                </c:pt>
                <c:pt idx="6177">
                  <c:v>45184.417024074071</c:v>
                </c:pt>
                <c:pt idx="6178">
                  <c:v>45184.458690798609</c:v>
                </c:pt>
                <c:pt idx="6179">
                  <c:v>45184.500357523146</c:v>
                </c:pt>
                <c:pt idx="6180">
                  <c:v>45184.542024247683</c:v>
                </c:pt>
                <c:pt idx="6181">
                  <c:v>45184.58369097222</c:v>
                </c:pt>
                <c:pt idx="6182">
                  <c:v>45184.625357696757</c:v>
                </c:pt>
                <c:pt idx="6183">
                  <c:v>45184.667024421295</c:v>
                </c:pt>
                <c:pt idx="6184">
                  <c:v>45184.708691145832</c:v>
                </c:pt>
                <c:pt idx="6185">
                  <c:v>45184.750357870369</c:v>
                </c:pt>
                <c:pt idx="6186">
                  <c:v>45184.792024594906</c:v>
                </c:pt>
                <c:pt idx="6187">
                  <c:v>45184.833691319443</c:v>
                </c:pt>
                <c:pt idx="6188">
                  <c:v>45184.875358043981</c:v>
                </c:pt>
                <c:pt idx="6189">
                  <c:v>45184.917024768518</c:v>
                </c:pt>
                <c:pt idx="6190">
                  <c:v>45184.958691493055</c:v>
                </c:pt>
                <c:pt idx="6191">
                  <c:v>45185.000358217592</c:v>
                </c:pt>
                <c:pt idx="6192">
                  <c:v>45185.04202494213</c:v>
                </c:pt>
                <c:pt idx="6193">
                  <c:v>45185.083691666667</c:v>
                </c:pt>
                <c:pt idx="6194">
                  <c:v>45185.125358391204</c:v>
                </c:pt>
                <c:pt idx="6195">
                  <c:v>45185.167025115741</c:v>
                </c:pt>
                <c:pt idx="6196">
                  <c:v>45185.208691840278</c:v>
                </c:pt>
                <c:pt idx="6197">
                  <c:v>45185.250358564816</c:v>
                </c:pt>
                <c:pt idx="6198">
                  <c:v>45185.292025289353</c:v>
                </c:pt>
                <c:pt idx="6199">
                  <c:v>45185.33369201389</c:v>
                </c:pt>
                <c:pt idx="6200">
                  <c:v>45185.375358738427</c:v>
                </c:pt>
                <c:pt idx="6201">
                  <c:v>45185.417025462964</c:v>
                </c:pt>
                <c:pt idx="6202">
                  <c:v>45185.458692187502</c:v>
                </c:pt>
                <c:pt idx="6203">
                  <c:v>45185.500358912039</c:v>
                </c:pt>
                <c:pt idx="6204">
                  <c:v>45185.542025636576</c:v>
                </c:pt>
                <c:pt idx="6205">
                  <c:v>45185.583692361113</c:v>
                </c:pt>
                <c:pt idx="6206">
                  <c:v>45185.62535908565</c:v>
                </c:pt>
                <c:pt idx="6207">
                  <c:v>45185.667025810188</c:v>
                </c:pt>
                <c:pt idx="6208">
                  <c:v>45185.708692534725</c:v>
                </c:pt>
                <c:pt idx="6209">
                  <c:v>45185.750359259262</c:v>
                </c:pt>
                <c:pt idx="6210">
                  <c:v>45185.792025983799</c:v>
                </c:pt>
                <c:pt idx="6211">
                  <c:v>45185.833692708336</c:v>
                </c:pt>
                <c:pt idx="6212">
                  <c:v>45185.875359432874</c:v>
                </c:pt>
                <c:pt idx="6213">
                  <c:v>45185.917026157411</c:v>
                </c:pt>
                <c:pt idx="6214">
                  <c:v>45185.958692881941</c:v>
                </c:pt>
                <c:pt idx="6215">
                  <c:v>45186.000359606478</c:v>
                </c:pt>
                <c:pt idx="6216">
                  <c:v>45186.042026331015</c:v>
                </c:pt>
                <c:pt idx="6217">
                  <c:v>45186.083693055552</c:v>
                </c:pt>
                <c:pt idx="6218">
                  <c:v>45186.12535978009</c:v>
                </c:pt>
                <c:pt idx="6219">
                  <c:v>45186.167026504627</c:v>
                </c:pt>
                <c:pt idx="6220">
                  <c:v>45186.208693229164</c:v>
                </c:pt>
                <c:pt idx="6221">
                  <c:v>45186.250359953701</c:v>
                </c:pt>
                <c:pt idx="6222">
                  <c:v>45186.292026678238</c:v>
                </c:pt>
                <c:pt idx="6223">
                  <c:v>45186.333693402776</c:v>
                </c:pt>
                <c:pt idx="6224">
                  <c:v>45186.375360127313</c:v>
                </c:pt>
                <c:pt idx="6225">
                  <c:v>45186.41702685185</c:v>
                </c:pt>
                <c:pt idx="6226">
                  <c:v>45186.458693576387</c:v>
                </c:pt>
                <c:pt idx="6227">
                  <c:v>45186.500360300925</c:v>
                </c:pt>
                <c:pt idx="6228">
                  <c:v>45186.542027025462</c:v>
                </c:pt>
                <c:pt idx="6229">
                  <c:v>45186.583693749999</c:v>
                </c:pt>
                <c:pt idx="6230">
                  <c:v>45186.625360474536</c:v>
                </c:pt>
                <c:pt idx="6231">
                  <c:v>45186.667027199073</c:v>
                </c:pt>
                <c:pt idx="6232">
                  <c:v>45186.708693923611</c:v>
                </c:pt>
                <c:pt idx="6233">
                  <c:v>45186.750360648148</c:v>
                </c:pt>
                <c:pt idx="6234">
                  <c:v>45186.792027372685</c:v>
                </c:pt>
                <c:pt idx="6235">
                  <c:v>45186.833694097222</c:v>
                </c:pt>
                <c:pt idx="6236">
                  <c:v>45186.875360821759</c:v>
                </c:pt>
                <c:pt idx="6237">
                  <c:v>45186.917027546297</c:v>
                </c:pt>
                <c:pt idx="6238">
                  <c:v>45186.958694270834</c:v>
                </c:pt>
                <c:pt idx="6239">
                  <c:v>45187.000360995371</c:v>
                </c:pt>
                <c:pt idx="6240">
                  <c:v>45187.042027719908</c:v>
                </c:pt>
                <c:pt idx="6241">
                  <c:v>45187.083694444445</c:v>
                </c:pt>
                <c:pt idx="6242">
                  <c:v>45187.125361168983</c:v>
                </c:pt>
                <c:pt idx="6243">
                  <c:v>45187.16702789352</c:v>
                </c:pt>
                <c:pt idx="6244">
                  <c:v>45187.208694618057</c:v>
                </c:pt>
                <c:pt idx="6245">
                  <c:v>45187.250361342594</c:v>
                </c:pt>
                <c:pt idx="6246">
                  <c:v>45187.292028067131</c:v>
                </c:pt>
                <c:pt idx="6247">
                  <c:v>45187.333694791669</c:v>
                </c:pt>
                <c:pt idx="6248">
                  <c:v>45187.375361516206</c:v>
                </c:pt>
                <c:pt idx="6249">
                  <c:v>45187.417028240743</c:v>
                </c:pt>
                <c:pt idx="6250">
                  <c:v>45187.45869496528</c:v>
                </c:pt>
                <c:pt idx="6251">
                  <c:v>45187.500361689818</c:v>
                </c:pt>
                <c:pt idx="6252">
                  <c:v>45187.542028414355</c:v>
                </c:pt>
                <c:pt idx="6253">
                  <c:v>45187.583695138892</c:v>
                </c:pt>
                <c:pt idx="6254">
                  <c:v>45187.625361863429</c:v>
                </c:pt>
                <c:pt idx="6255">
                  <c:v>45187.667028587966</c:v>
                </c:pt>
                <c:pt idx="6256">
                  <c:v>45187.708695312504</c:v>
                </c:pt>
                <c:pt idx="6257">
                  <c:v>45187.750362037033</c:v>
                </c:pt>
                <c:pt idx="6258">
                  <c:v>45187.792028761571</c:v>
                </c:pt>
                <c:pt idx="6259">
                  <c:v>45187.833695486108</c:v>
                </c:pt>
                <c:pt idx="6260">
                  <c:v>45187.875362210645</c:v>
                </c:pt>
                <c:pt idx="6261">
                  <c:v>45187.917028935182</c:v>
                </c:pt>
                <c:pt idx="6262">
                  <c:v>45187.95869565972</c:v>
                </c:pt>
                <c:pt idx="6263">
                  <c:v>45188.000362384257</c:v>
                </c:pt>
                <c:pt idx="6264">
                  <c:v>45188.042029108794</c:v>
                </c:pt>
                <c:pt idx="6265">
                  <c:v>45188.083695833331</c:v>
                </c:pt>
                <c:pt idx="6266">
                  <c:v>45188.125362557868</c:v>
                </c:pt>
                <c:pt idx="6267">
                  <c:v>45188.167029282406</c:v>
                </c:pt>
                <c:pt idx="6268">
                  <c:v>45188.208696006943</c:v>
                </c:pt>
                <c:pt idx="6269">
                  <c:v>45188.25036273148</c:v>
                </c:pt>
                <c:pt idx="6270">
                  <c:v>45188.292029456017</c:v>
                </c:pt>
                <c:pt idx="6271">
                  <c:v>45188.333696180554</c:v>
                </c:pt>
                <c:pt idx="6272">
                  <c:v>45188.375362905092</c:v>
                </c:pt>
                <c:pt idx="6273">
                  <c:v>45188.417029629629</c:v>
                </c:pt>
                <c:pt idx="6274">
                  <c:v>45188.458696354166</c:v>
                </c:pt>
                <c:pt idx="6275">
                  <c:v>45188.500363078703</c:v>
                </c:pt>
                <c:pt idx="6276">
                  <c:v>45188.54202980324</c:v>
                </c:pt>
                <c:pt idx="6277">
                  <c:v>45188.583696527778</c:v>
                </c:pt>
                <c:pt idx="6278">
                  <c:v>45188.625363252315</c:v>
                </c:pt>
                <c:pt idx="6279">
                  <c:v>45188.667029976852</c:v>
                </c:pt>
                <c:pt idx="6280">
                  <c:v>45188.708696701389</c:v>
                </c:pt>
                <c:pt idx="6281">
                  <c:v>45188.750363425926</c:v>
                </c:pt>
                <c:pt idx="6282">
                  <c:v>45188.792030150464</c:v>
                </c:pt>
                <c:pt idx="6283">
                  <c:v>45188.833696875001</c:v>
                </c:pt>
                <c:pt idx="6284">
                  <c:v>45188.875363599538</c:v>
                </c:pt>
                <c:pt idx="6285">
                  <c:v>45188.917030324075</c:v>
                </c:pt>
                <c:pt idx="6286">
                  <c:v>45188.958697048613</c:v>
                </c:pt>
                <c:pt idx="6287">
                  <c:v>45189.00036377315</c:v>
                </c:pt>
                <c:pt idx="6288">
                  <c:v>45189.042030497687</c:v>
                </c:pt>
                <c:pt idx="6289">
                  <c:v>45189.083697222224</c:v>
                </c:pt>
                <c:pt idx="6290">
                  <c:v>45189.125363946761</c:v>
                </c:pt>
                <c:pt idx="6291">
                  <c:v>45189.167030671299</c:v>
                </c:pt>
                <c:pt idx="6292">
                  <c:v>45189.208697395836</c:v>
                </c:pt>
                <c:pt idx="6293">
                  <c:v>45189.250364120373</c:v>
                </c:pt>
                <c:pt idx="6294">
                  <c:v>45189.29203084491</c:v>
                </c:pt>
                <c:pt idx="6295">
                  <c:v>45189.333697569447</c:v>
                </c:pt>
                <c:pt idx="6296">
                  <c:v>45189.375364293985</c:v>
                </c:pt>
                <c:pt idx="6297">
                  <c:v>45189.417031018522</c:v>
                </c:pt>
                <c:pt idx="6298">
                  <c:v>45189.458697743059</c:v>
                </c:pt>
                <c:pt idx="6299">
                  <c:v>45189.500364467589</c:v>
                </c:pt>
                <c:pt idx="6300">
                  <c:v>45189.542031192126</c:v>
                </c:pt>
                <c:pt idx="6301">
                  <c:v>45189.583697916663</c:v>
                </c:pt>
                <c:pt idx="6302">
                  <c:v>45189.625364641201</c:v>
                </c:pt>
                <c:pt idx="6303">
                  <c:v>45189.667031365738</c:v>
                </c:pt>
                <c:pt idx="6304">
                  <c:v>45189.708698090275</c:v>
                </c:pt>
                <c:pt idx="6305">
                  <c:v>45189.750364814812</c:v>
                </c:pt>
                <c:pt idx="6306">
                  <c:v>45189.792031539349</c:v>
                </c:pt>
                <c:pt idx="6307">
                  <c:v>45189.833698263887</c:v>
                </c:pt>
                <c:pt idx="6308">
                  <c:v>45189.875364988424</c:v>
                </c:pt>
                <c:pt idx="6309">
                  <c:v>45189.917031712961</c:v>
                </c:pt>
                <c:pt idx="6310">
                  <c:v>45189.958698437498</c:v>
                </c:pt>
                <c:pt idx="6311">
                  <c:v>45190.000365162035</c:v>
                </c:pt>
                <c:pt idx="6312">
                  <c:v>45190.042031886573</c:v>
                </c:pt>
                <c:pt idx="6313">
                  <c:v>45190.08369861111</c:v>
                </c:pt>
                <c:pt idx="6314">
                  <c:v>45190.125365335647</c:v>
                </c:pt>
                <c:pt idx="6315">
                  <c:v>45190.167032060184</c:v>
                </c:pt>
                <c:pt idx="6316">
                  <c:v>45190.208698784721</c:v>
                </c:pt>
                <c:pt idx="6317">
                  <c:v>45190.250365509259</c:v>
                </c:pt>
                <c:pt idx="6318">
                  <c:v>45190.292032233796</c:v>
                </c:pt>
                <c:pt idx="6319">
                  <c:v>45190.333698958333</c:v>
                </c:pt>
                <c:pt idx="6320">
                  <c:v>45190.37536568287</c:v>
                </c:pt>
                <c:pt idx="6321">
                  <c:v>45190.417032407408</c:v>
                </c:pt>
                <c:pt idx="6322">
                  <c:v>45190.458699131945</c:v>
                </c:pt>
                <c:pt idx="6323">
                  <c:v>45190.500365856482</c:v>
                </c:pt>
                <c:pt idx="6324">
                  <c:v>45190.542032581019</c:v>
                </c:pt>
                <c:pt idx="6325">
                  <c:v>45190.583699305556</c:v>
                </c:pt>
                <c:pt idx="6326">
                  <c:v>45190.625366030094</c:v>
                </c:pt>
                <c:pt idx="6327">
                  <c:v>45190.667032754631</c:v>
                </c:pt>
                <c:pt idx="6328">
                  <c:v>45190.708699479168</c:v>
                </c:pt>
                <c:pt idx="6329">
                  <c:v>45190.750366203705</c:v>
                </c:pt>
                <c:pt idx="6330">
                  <c:v>45190.792032928242</c:v>
                </c:pt>
                <c:pt idx="6331">
                  <c:v>45190.83369965278</c:v>
                </c:pt>
                <c:pt idx="6332">
                  <c:v>45190.875366377317</c:v>
                </c:pt>
                <c:pt idx="6333">
                  <c:v>45190.917033101854</c:v>
                </c:pt>
                <c:pt idx="6334">
                  <c:v>45190.958699826391</c:v>
                </c:pt>
                <c:pt idx="6335">
                  <c:v>45191.000366550928</c:v>
                </c:pt>
                <c:pt idx="6336">
                  <c:v>45191.042033275466</c:v>
                </c:pt>
                <c:pt idx="6337">
                  <c:v>45191.083700000003</c:v>
                </c:pt>
                <c:pt idx="6338">
                  <c:v>45191.12536672454</c:v>
                </c:pt>
                <c:pt idx="6339">
                  <c:v>45191.167033449077</c:v>
                </c:pt>
                <c:pt idx="6340">
                  <c:v>45191.208700173614</c:v>
                </c:pt>
                <c:pt idx="6341">
                  <c:v>45191.250366898152</c:v>
                </c:pt>
                <c:pt idx="6342">
                  <c:v>45191.292033622682</c:v>
                </c:pt>
                <c:pt idx="6343">
                  <c:v>45191.333700347219</c:v>
                </c:pt>
                <c:pt idx="6344">
                  <c:v>45191.375367071756</c:v>
                </c:pt>
                <c:pt idx="6345">
                  <c:v>45191.417033796293</c:v>
                </c:pt>
                <c:pt idx="6346">
                  <c:v>45191.45870052083</c:v>
                </c:pt>
                <c:pt idx="6347">
                  <c:v>45191.500367245368</c:v>
                </c:pt>
                <c:pt idx="6348">
                  <c:v>45191.542033969905</c:v>
                </c:pt>
                <c:pt idx="6349">
                  <c:v>45191.583700694442</c:v>
                </c:pt>
                <c:pt idx="6350">
                  <c:v>45191.625367418979</c:v>
                </c:pt>
                <c:pt idx="6351">
                  <c:v>45191.667034143517</c:v>
                </c:pt>
                <c:pt idx="6352">
                  <c:v>45191.708700868054</c:v>
                </c:pt>
                <c:pt idx="6353">
                  <c:v>45191.750367592591</c:v>
                </c:pt>
                <c:pt idx="6354">
                  <c:v>45191.792034317128</c:v>
                </c:pt>
                <c:pt idx="6355">
                  <c:v>45191.833701041665</c:v>
                </c:pt>
                <c:pt idx="6356">
                  <c:v>45191.875367766203</c:v>
                </c:pt>
                <c:pt idx="6357">
                  <c:v>45191.91703449074</c:v>
                </c:pt>
                <c:pt idx="6358">
                  <c:v>45191.958701215277</c:v>
                </c:pt>
                <c:pt idx="6359">
                  <c:v>45192.000367939814</c:v>
                </c:pt>
                <c:pt idx="6360">
                  <c:v>45192.042034664351</c:v>
                </c:pt>
                <c:pt idx="6361">
                  <c:v>45192.083701388889</c:v>
                </c:pt>
                <c:pt idx="6362">
                  <c:v>45192.125368113426</c:v>
                </c:pt>
                <c:pt idx="6363">
                  <c:v>45192.167034837963</c:v>
                </c:pt>
                <c:pt idx="6364">
                  <c:v>45192.2087015625</c:v>
                </c:pt>
                <c:pt idx="6365">
                  <c:v>45192.250368287037</c:v>
                </c:pt>
                <c:pt idx="6366">
                  <c:v>45192.292035011575</c:v>
                </c:pt>
                <c:pt idx="6367">
                  <c:v>45192.333701736112</c:v>
                </c:pt>
                <c:pt idx="6368">
                  <c:v>45192.375368460649</c:v>
                </c:pt>
                <c:pt idx="6369">
                  <c:v>45192.417035185186</c:v>
                </c:pt>
                <c:pt idx="6370">
                  <c:v>45192.458701909723</c:v>
                </c:pt>
                <c:pt idx="6371">
                  <c:v>45192.500368634261</c:v>
                </c:pt>
                <c:pt idx="6372">
                  <c:v>45192.542035358798</c:v>
                </c:pt>
                <c:pt idx="6373">
                  <c:v>45192.583702083335</c:v>
                </c:pt>
                <c:pt idx="6374">
                  <c:v>45192.625368807872</c:v>
                </c:pt>
                <c:pt idx="6375">
                  <c:v>45192.667035532409</c:v>
                </c:pt>
                <c:pt idx="6376">
                  <c:v>45192.708702256947</c:v>
                </c:pt>
                <c:pt idx="6377">
                  <c:v>45192.750368981484</c:v>
                </c:pt>
                <c:pt idx="6378">
                  <c:v>45192.792035706021</c:v>
                </c:pt>
                <c:pt idx="6379">
                  <c:v>45192.833702430558</c:v>
                </c:pt>
                <c:pt idx="6380">
                  <c:v>45192.875369155096</c:v>
                </c:pt>
                <c:pt idx="6381">
                  <c:v>45192.917035879633</c:v>
                </c:pt>
                <c:pt idx="6382">
                  <c:v>45192.95870260417</c:v>
                </c:pt>
                <c:pt idx="6383">
                  <c:v>45193.000369328707</c:v>
                </c:pt>
                <c:pt idx="6384">
                  <c:v>45193.042036053244</c:v>
                </c:pt>
                <c:pt idx="6385">
                  <c:v>45193.083702777774</c:v>
                </c:pt>
                <c:pt idx="6386">
                  <c:v>45193.125369502312</c:v>
                </c:pt>
                <c:pt idx="6387">
                  <c:v>45193.167036226849</c:v>
                </c:pt>
                <c:pt idx="6388">
                  <c:v>45193.208702951386</c:v>
                </c:pt>
                <c:pt idx="6389">
                  <c:v>45193.250369675923</c:v>
                </c:pt>
                <c:pt idx="6390">
                  <c:v>45193.29203640046</c:v>
                </c:pt>
                <c:pt idx="6391">
                  <c:v>45193.333703124998</c:v>
                </c:pt>
                <c:pt idx="6392">
                  <c:v>45193.375369849535</c:v>
                </c:pt>
                <c:pt idx="6393">
                  <c:v>45193.417036574072</c:v>
                </c:pt>
                <c:pt idx="6394">
                  <c:v>45193.458703298609</c:v>
                </c:pt>
                <c:pt idx="6395">
                  <c:v>45193.500370023146</c:v>
                </c:pt>
                <c:pt idx="6396">
                  <c:v>45193.542036747684</c:v>
                </c:pt>
                <c:pt idx="6397">
                  <c:v>45193.583703472221</c:v>
                </c:pt>
                <c:pt idx="6398">
                  <c:v>45193.625370196758</c:v>
                </c:pt>
                <c:pt idx="6399">
                  <c:v>45193.667036921295</c:v>
                </c:pt>
                <c:pt idx="6400">
                  <c:v>45193.708703645832</c:v>
                </c:pt>
                <c:pt idx="6401">
                  <c:v>45193.75037037037</c:v>
                </c:pt>
                <c:pt idx="6402">
                  <c:v>45193.792037094907</c:v>
                </c:pt>
                <c:pt idx="6403">
                  <c:v>45193.833703819444</c:v>
                </c:pt>
                <c:pt idx="6404">
                  <c:v>45193.875370543981</c:v>
                </c:pt>
                <c:pt idx="6405">
                  <c:v>45193.917037268518</c:v>
                </c:pt>
                <c:pt idx="6406">
                  <c:v>45193.958703993056</c:v>
                </c:pt>
                <c:pt idx="6407">
                  <c:v>45194.000370717593</c:v>
                </c:pt>
                <c:pt idx="6408">
                  <c:v>45194.04203744213</c:v>
                </c:pt>
                <c:pt idx="6409">
                  <c:v>45194.083704166667</c:v>
                </c:pt>
                <c:pt idx="6410">
                  <c:v>45194.125370891205</c:v>
                </c:pt>
                <c:pt idx="6411">
                  <c:v>45194.167037615742</c:v>
                </c:pt>
                <c:pt idx="6412">
                  <c:v>45194.208704340279</c:v>
                </c:pt>
                <c:pt idx="6413">
                  <c:v>45194.250371064816</c:v>
                </c:pt>
                <c:pt idx="6414">
                  <c:v>45194.292037789353</c:v>
                </c:pt>
                <c:pt idx="6415">
                  <c:v>45194.333704513891</c:v>
                </c:pt>
                <c:pt idx="6416">
                  <c:v>45194.375371238428</c:v>
                </c:pt>
                <c:pt idx="6417">
                  <c:v>45194.417037962965</c:v>
                </c:pt>
                <c:pt idx="6418">
                  <c:v>45194.458704687502</c:v>
                </c:pt>
                <c:pt idx="6419">
                  <c:v>45194.500371412039</c:v>
                </c:pt>
                <c:pt idx="6420">
                  <c:v>45194.542038136577</c:v>
                </c:pt>
                <c:pt idx="6421">
                  <c:v>45194.583704861114</c:v>
                </c:pt>
                <c:pt idx="6422">
                  <c:v>45194.625371585651</c:v>
                </c:pt>
                <c:pt idx="6423">
                  <c:v>45194.667038310188</c:v>
                </c:pt>
                <c:pt idx="6424">
                  <c:v>45194.708705034725</c:v>
                </c:pt>
                <c:pt idx="6425">
                  <c:v>45194.750371759263</c:v>
                </c:pt>
                <c:pt idx="6426">
                  <c:v>45194.7920384838</c:v>
                </c:pt>
                <c:pt idx="6427">
                  <c:v>45194.83370520833</c:v>
                </c:pt>
                <c:pt idx="6428">
                  <c:v>45194.875371932867</c:v>
                </c:pt>
                <c:pt idx="6429">
                  <c:v>45194.917038657404</c:v>
                </c:pt>
                <c:pt idx="6430">
                  <c:v>45194.958705381941</c:v>
                </c:pt>
                <c:pt idx="6431">
                  <c:v>45195.000372106479</c:v>
                </c:pt>
                <c:pt idx="6432">
                  <c:v>45195.042038831016</c:v>
                </c:pt>
                <c:pt idx="6433">
                  <c:v>45195.083705555553</c:v>
                </c:pt>
                <c:pt idx="6434">
                  <c:v>45195.12537228009</c:v>
                </c:pt>
                <c:pt idx="6435">
                  <c:v>45195.167039004627</c:v>
                </c:pt>
                <c:pt idx="6436">
                  <c:v>45195.208705729165</c:v>
                </c:pt>
                <c:pt idx="6437">
                  <c:v>45195.250372453702</c:v>
                </c:pt>
                <c:pt idx="6438">
                  <c:v>45195.292039178239</c:v>
                </c:pt>
                <c:pt idx="6439">
                  <c:v>45195.333705902776</c:v>
                </c:pt>
                <c:pt idx="6440">
                  <c:v>45195.375372627313</c:v>
                </c:pt>
                <c:pt idx="6441">
                  <c:v>45195.417039351851</c:v>
                </c:pt>
                <c:pt idx="6442">
                  <c:v>45195.458706076388</c:v>
                </c:pt>
                <c:pt idx="6443">
                  <c:v>45195.500372800925</c:v>
                </c:pt>
                <c:pt idx="6444">
                  <c:v>45195.542039525462</c:v>
                </c:pt>
                <c:pt idx="6445">
                  <c:v>45195.58370625</c:v>
                </c:pt>
                <c:pt idx="6446">
                  <c:v>45195.625372974537</c:v>
                </c:pt>
                <c:pt idx="6447">
                  <c:v>45195.667039699074</c:v>
                </c:pt>
                <c:pt idx="6448">
                  <c:v>45195.708706423611</c:v>
                </c:pt>
                <c:pt idx="6449">
                  <c:v>45195.750373148148</c:v>
                </c:pt>
                <c:pt idx="6450">
                  <c:v>45195.792039872686</c:v>
                </c:pt>
                <c:pt idx="6451">
                  <c:v>45195.833706597223</c:v>
                </c:pt>
                <c:pt idx="6452">
                  <c:v>45195.87537332176</c:v>
                </c:pt>
                <c:pt idx="6453">
                  <c:v>45195.917040046297</c:v>
                </c:pt>
                <c:pt idx="6454">
                  <c:v>45195.958706770834</c:v>
                </c:pt>
                <c:pt idx="6455">
                  <c:v>45196.000373495372</c:v>
                </c:pt>
                <c:pt idx="6456">
                  <c:v>45196.042040219909</c:v>
                </c:pt>
                <c:pt idx="6457">
                  <c:v>45196.083706944446</c:v>
                </c:pt>
                <c:pt idx="6458">
                  <c:v>45196.125373668983</c:v>
                </c:pt>
                <c:pt idx="6459">
                  <c:v>45196.16704039352</c:v>
                </c:pt>
                <c:pt idx="6460">
                  <c:v>45196.208707118058</c:v>
                </c:pt>
                <c:pt idx="6461">
                  <c:v>45196.250373842595</c:v>
                </c:pt>
                <c:pt idx="6462">
                  <c:v>45196.292040567132</c:v>
                </c:pt>
                <c:pt idx="6463">
                  <c:v>45196.333707291669</c:v>
                </c:pt>
                <c:pt idx="6464">
                  <c:v>45196.375374016206</c:v>
                </c:pt>
                <c:pt idx="6465">
                  <c:v>45196.417040740744</c:v>
                </c:pt>
                <c:pt idx="6466">
                  <c:v>45196.458707465281</c:v>
                </c:pt>
                <c:pt idx="6467">
                  <c:v>45196.500374189818</c:v>
                </c:pt>
                <c:pt idx="6468">
                  <c:v>45196.542040914355</c:v>
                </c:pt>
                <c:pt idx="6469">
                  <c:v>45196.583707638885</c:v>
                </c:pt>
                <c:pt idx="6470">
                  <c:v>45196.625374363422</c:v>
                </c:pt>
                <c:pt idx="6471">
                  <c:v>45196.66704108796</c:v>
                </c:pt>
                <c:pt idx="6472">
                  <c:v>45196.708707812497</c:v>
                </c:pt>
                <c:pt idx="6473">
                  <c:v>45196.750374537034</c:v>
                </c:pt>
                <c:pt idx="6474">
                  <c:v>45196.792041261571</c:v>
                </c:pt>
                <c:pt idx="6475">
                  <c:v>45196.833707986108</c:v>
                </c:pt>
                <c:pt idx="6476">
                  <c:v>45196.875374710646</c:v>
                </c:pt>
                <c:pt idx="6477">
                  <c:v>45196.917041435183</c:v>
                </c:pt>
                <c:pt idx="6478">
                  <c:v>45196.95870815972</c:v>
                </c:pt>
                <c:pt idx="6479">
                  <c:v>45197.000374884257</c:v>
                </c:pt>
                <c:pt idx="6480">
                  <c:v>45197.042041608795</c:v>
                </c:pt>
                <c:pt idx="6481">
                  <c:v>45197.083708333332</c:v>
                </c:pt>
                <c:pt idx="6482">
                  <c:v>45197.125375057869</c:v>
                </c:pt>
                <c:pt idx="6483">
                  <c:v>45197.167041782406</c:v>
                </c:pt>
                <c:pt idx="6484">
                  <c:v>45197.208708506943</c:v>
                </c:pt>
                <c:pt idx="6485">
                  <c:v>45197.250375231481</c:v>
                </c:pt>
                <c:pt idx="6486">
                  <c:v>45197.292041956018</c:v>
                </c:pt>
                <c:pt idx="6487">
                  <c:v>45197.333708680555</c:v>
                </c:pt>
                <c:pt idx="6488">
                  <c:v>45197.375375405092</c:v>
                </c:pt>
                <c:pt idx="6489">
                  <c:v>45197.417042129629</c:v>
                </c:pt>
                <c:pt idx="6490">
                  <c:v>45197.458708854167</c:v>
                </c:pt>
                <c:pt idx="6491">
                  <c:v>45197.500375578704</c:v>
                </c:pt>
                <c:pt idx="6492">
                  <c:v>45197.542042303241</c:v>
                </c:pt>
                <c:pt idx="6493">
                  <c:v>45197.583709027778</c:v>
                </c:pt>
                <c:pt idx="6494">
                  <c:v>45197.625375752315</c:v>
                </c:pt>
                <c:pt idx="6495">
                  <c:v>45197.667042476853</c:v>
                </c:pt>
                <c:pt idx="6496">
                  <c:v>45197.70870920139</c:v>
                </c:pt>
                <c:pt idx="6497">
                  <c:v>45197.750375925927</c:v>
                </c:pt>
                <c:pt idx="6498">
                  <c:v>45197.792042650464</c:v>
                </c:pt>
                <c:pt idx="6499">
                  <c:v>45197.833709375001</c:v>
                </c:pt>
                <c:pt idx="6500">
                  <c:v>45197.875376099539</c:v>
                </c:pt>
                <c:pt idx="6501">
                  <c:v>45197.917042824076</c:v>
                </c:pt>
                <c:pt idx="6502">
                  <c:v>45197.958709548613</c:v>
                </c:pt>
                <c:pt idx="6503">
                  <c:v>45198.00037627315</c:v>
                </c:pt>
                <c:pt idx="6504">
                  <c:v>45198.042042997688</c:v>
                </c:pt>
                <c:pt idx="6505">
                  <c:v>45198.083709722225</c:v>
                </c:pt>
                <c:pt idx="6506">
                  <c:v>45198.125376446762</c:v>
                </c:pt>
                <c:pt idx="6507">
                  <c:v>45198.167043171299</c:v>
                </c:pt>
                <c:pt idx="6508">
                  <c:v>45198.208709895836</c:v>
                </c:pt>
                <c:pt idx="6509">
                  <c:v>45198.250376620374</c:v>
                </c:pt>
                <c:pt idx="6510">
                  <c:v>45198.292043344911</c:v>
                </c:pt>
                <c:pt idx="6511">
                  <c:v>45198.333710069448</c:v>
                </c:pt>
                <c:pt idx="6512">
                  <c:v>45198.375376793978</c:v>
                </c:pt>
                <c:pt idx="6513">
                  <c:v>45198.417043518515</c:v>
                </c:pt>
                <c:pt idx="6514">
                  <c:v>45198.458710243052</c:v>
                </c:pt>
                <c:pt idx="6515">
                  <c:v>45198.50037696759</c:v>
                </c:pt>
                <c:pt idx="6516">
                  <c:v>45198.542043692127</c:v>
                </c:pt>
                <c:pt idx="6517">
                  <c:v>45198.583710416664</c:v>
                </c:pt>
                <c:pt idx="6518">
                  <c:v>45198.625377141201</c:v>
                </c:pt>
                <c:pt idx="6519">
                  <c:v>45198.667043865738</c:v>
                </c:pt>
                <c:pt idx="6520">
                  <c:v>45198.708710590276</c:v>
                </c:pt>
                <c:pt idx="6521">
                  <c:v>45198.750377314813</c:v>
                </c:pt>
                <c:pt idx="6522">
                  <c:v>45198.79204403935</c:v>
                </c:pt>
                <c:pt idx="6523">
                  <c:v>45198.833710763887</c:v>
                </c:pt>
                <c:pt idx="6524">
                  <c:v>45198.875377488424</c:v>
                </c:pt>
                <c:pt idx="6525">
                  <c:v>45198.917044212962</c:v>
                </c:pt>
                <c:pt idx="6526">
                  <c:v>45198.958710937499</c:v>
                </c:pt>
                <c:pt idx="6527">
                  <c:v>45199.000377662036</c:v>
                </c:pt>
                <c:pt idx="6528">
                  <c:v>45199.042044386573</c:v>
                </c:pt>
                <c:pt idx="6529">
                  <c:v>45199.08371111111</c:v>
                </c:pt>
                <c:pt idx="6530">
                  <c:v>45199.125377835648</c:v>
                </c:pt>
                <c:pt idx="6531">
                  <c:v>45199.167044560185</c:v>
                </c:pt>
                <c:pt idx="6532">
                  <c:v>45199.208711284722</c:v>
                </c:pt>
                <c:pt idx="6533">
                  <c:v>45199.250378009259</c:v>
                </c:pt>
                <c:pt idx="6534">
                  <c:v>45199.292044733797</c:v>
                </c:pt>
                <c:pt idx="6535">
                  <c:v>45199.333711458334</c:v>
                </c:pt>
                <c:pt idx="6536">
                  <c:v>45199.375378182871</c:v>
                </c:pt>
                <c:pt idx="6537">
                  <c:v>45199.417044907408</c:v>
                </c:pt>
                <c:pt idx="6538">
                  <c:v>45199.458711631945</c:v>
                </c:pt>
                <c:pt idx="6539">
                  <c:v>45199.500378356483</c:v>
                </c:pt>
                <c:pt idx="6540">
                  <c:v>45199.54204508102</c:v>
                </c:pt>
                <c:pt idx="6541">
                  <c:v>45199.583711805557</c:v>
                </c:pt>
                <c:pt idx="6542">
                  <c:v>45199.625378530094</c:v>
                </c:pt>
                <c:pt idx="6543">
                  <c:v>45199.667045254631</c:v>
                </c:pt>
                <c:pt idx="6544">
                  <c:v>45199.708711979169</c:v>
                </c:pt>
                <c:pt idx="6545">
                  <c:v>45199.750378703706</c:v>
                </c:pt>
                <c:pt idx="6546">
                  <c:v>45199.792045428243</c:v>
                </c:pt>
                <c:pt idx="6547">
                  <c:v>45199.83371215278</c:v>
                </c:pt>
                <c:pt idx="6548">
                  <c:v>45199.875378877317</c:v>
                </c:pt>
                <c:pt idx="6549">
                  <c:v>45199.917045601855</c:v>
                </c:pt>
                <c:pt idx="6550">
                  <c:v>45199.958712326392</c:v>
                </c:pt>
                <c:pt idx="6551">
                  <c:v>45200.000379050929</c:v>
                </c:pt>
                <c:pt idx="6552">
                  <c:v>45200.042045775466</c:v>
                </c:pt>
                <c:pt idx="6553">
                  <c:v>45200.083712500003</c:v>
                </c:pt>
                <c:pt idx="6554">
                  <c:v>45200.125379224541</c:v>
                </c:pt>
                <c:pt idx="6555">
                  <c:v>45200.167045949071</c:v>
                </c:pt>
                <c:pt idx="6556">
                  <c:v>45200.208712673608</c:v>
                </c:pt>
                <c:pt idx="6557">
                  <c:v>45200.250379398145</c:v>
                </c:pt>
                <c:pt idx="6558">
                  <c:v>45200.292046122682</c:v>
                </c:pt>
                <c:pt idx="6559">
                  <c:v>45200.333712847219</c:v>
                </c:pt>
                <c:pt idx="6560">
                  <c:v>45200.375379571757</c:v>
                </c:pt>
                <c:pt idx="6561">
                  <c:v>45200.417046296294</c:v>
                </c:pt>
                <c:pt idx="6562">
                  <c:v>45200.458713020831</c:v>
                </c:pt>
                <c:pt idx="6563">
                  <c:v>45200.500379745368</c:v>
                </c:pt>
                <c:pt idx="6564">
                  <c:v>45200.542046469905</c:v>
                </c:pt>
                <c:pt idx="6565">
                  <c:v>45200.583713194443</c:v>
                </c:pt>
                <c:pt idx="6566">
                  <c:v>45200.62537991898</c:v>
                </c:pt>
                <c:pt idx="6567">
                  <c:v>45200.667046643517</c:v>
                </c:pt>
                <c:pt idx="6568">
                  <c:v>45200.708713368054</c:v>
                </c:pt>
                <c:pt idx="6569">
                  <c:v>45200.750380092592</c:v>
                </c:pt>
                <c:pt idx="6570">
                  <c:v>45200.792046817129</c:v>
                </c:pt>
                <c:pt idx="6571">
                  <c:v>45200.833713541666</c:v>
                </c:pt>
                <c:pt idx="6572">
                  <c:v>45200.875380266203</c:v>
                </c:pt>
                <c:pt idx="6573">
                  <c:v>45200.91704699074</c:v>
                </c:pt>
                <c:pt idx="6574">
                  <c:v>45200.958713715278</c:v>
                </c:pt>
                <c:pt idx="6575">
                  <c:v>45201.000380439815</c:v>
                </c:pt>
                <c:pt idx="6576">
                  <c:v>45201.042047164352</c:v>
                </c:pt>
                <c:pt idx="6577">
                  <c:v>45201.083713888889</c:v>
                </c:pt>
                <c:pt idx="6578">
                  <c:v>45201.125380613426</c:v>
                </c:pt>
                <c:pt idx="6579">
                  <c:v>45201.167047337964</c:v>
                </c:pt>
                <c:pt idx="6580">
                  <c:v>45201.208714062501</c:v>
                </c:pt>
                <c:pt idx="6581">
                  <c:v>45201.250380787038</c:v>
                </c:pt>
                <c:pt idx="6582">
                  <c:v>45201.292047511575</c:v>
                </c:pt>
                <c:pt idx="6583">
                  <c:v>45201.333714236112</c:v>
                </c:pt>
                <c:pt idx="6584">
                  <c:v>45201.37538096065</c:v>
                </c:pt>
                <c:pt idx="6585">
                  <c:v>45201.417047685187</c:v>
                </c:pt>
                <c:pt idx="6586">
                  <c:v>45201.458714409724</c:v>
                </c:pt>
                <c:pt idx="6587">
                  <c:v>45201.500381134261</c:v>
                </c:pt>
                <c:pt idx="6588">
                  <c:v>45201.542047858798</c:v>
                </c:pt>
                <c:pt idx="6589">
                  <c:v>45201.583714583336</c:v>
                </c:pt>
                <c:pt idx="6590">
                  <c:v>45201.625381307873</c:v>
                </c:pt>
                <c:pt idx="6591">
                  <c:v>45201.66704803241</c:v>
                </c:pt>
                <c:pt idx="6592">
                  <c:v>45201.708714756947</c:v>
                </c:pt>
                <c:pt idx="6593">
                  <c:v>45201.750381481485</c:v>
                </c:pt>
                <c:pt idx="6594">
                  <c:v>45201.792048206022</c:v>
                </c:pt>
                <c:pt idx="6595">
                  <c:v>45201.833714930559</c:v>
                </c:pt>
                <c:pt idx="6596">
                  <c:v>45201.875381655096</c:v>
                </c:pt>
                <c:pt idx="6597">
                  <c:v>45201.917048379626</c:v>
                </c:pt>
                <c:pt idx="6598">
                  <c:v>45201.958715104163</c:v>
                </c:pt>
                <c:pt idx="6599">
                  <c:v>45202.0003818287</c:v>
                </c:pt>
                <c:pt idx="6600">
                  <c:v>45202.042048553238</c:v>
                </c:pt>
                <c:pt idx="6601">
                  <c:v>45202.083715277775</c:v>
                </c:pt>
                <c:pt idx="6602">
                  <c:v>45202.125382002312</c:v>
                </c:pt>
                <c:pt idx="6603">
                  <c:v>45202.167048726849</c:v>
                </c:pt>
                <c:pt idx="6604">
                  <c:v>45202.208715451387</c:v>
                </c:pt>
                <c:pt idx="6605">
                  <c:v>45202.250382175924</c:v>
                </c:pt>
                <c:pt idx="6606">
                  <c:v>45202.292048900461</c:v>
                </c:pt>
                <c:pt idx="6607">
                  <c:v>45202.333715624998</c:v>
                </c:pt>
                <c:pt idx="6608">
                  <c:v>45202.375382349535</c:v>
                </c:pt>
                <c:pt idx="6609">
                  <c:v>45202.417049074073</c:v>
                </c:pt>
                <c:pt idx="6610">
                  <c:v>45202.45871579861</c:v>
                </c:pt>
                <c:pt idx="6611">
                  <c:v>45202.500382523147</c:v>
                </c:pt>
                <c:pt idx="6612">
                  <c:v>45202.542049247684</c:v>
                </c:pt>
                <c:pt idx="6613">
                  <c:v>45202.583715972221</c:v>
                </c:pt>
                <c:pt idx="6614">
                  <c:v>45202.625382696759</c:v>
                </c:pt>
                <c:pt idx="6615">
                  <c:v>45202.667049421296</c:v>
                </c:pt>
                <c:pt idx="6616">
                  <c:v>45202.708716145833</c:v>
                </c:pt>
                <c:pt idx="6617">
                  <c:v>45202.75038287037</c:v>
                </c:pt>
                <c:pt idx="6618">
                  <c:v>45202.792049594907</c:v>
                </c:pt>
                <c:pt idx="6619">
                  <c:v>45202.833716319445</c:v>
                </c:pt>
                <c:pt idx="6620">
                  <c:v>45202.875383043982</c:v>
                </c:pt>
                <c:pt idx="6621">
                  <c:v>45202.917049768519</c:v>
                </c:pt>
                <c:pt idx="6622">
                  <c:v>45202.958716493056</c:v>
                </c:pt>
                <c:pt idx="6623">
                  <c:v>45203.000383217593</c:v>
                </c:pt>
                <c:pt idx="6624">
                  <c:v>45203.042049942131</c:v>
                </c:pt>
                <c:pt idx="6625">
                  <c:v>45203.083716666668</c:v>
                </c:pt>
                <c:pt idx="6626">
                  <c:v>45203.125383391205</c:v>
                </c:pt>
                <c:pt idx="6627">
                  <c:v>45203.167050115742</c:v>
                </c:pt>
                <c:pt idx="6628">
                  <c:v>45203.20871684028</c:v>
                </c:pt>
                <c:pt idx="6629">
                  <c:v>45203.250383564817</c:v>
                </c:pt>
                <c:pt idx="6630">
                  <c:v>45203.292050289354</c:v>
                </c:pt>
                <c:pt idx="6631">
                  <c:v>45203.333717013891</c:v>
                </c:pt>
                <c:pt idx="6632">
                  <c:v>45203.375383738428</c:v>
                </c:pt>
                <c:pt idx="6633">
                  <c:v>45203.417050462966</c:v>
                </c:pt>
                <c:pt idx="6634">
                  <c:v>45203.458717187503</c:v>
                </c:pt>
                <c:pt idx="6635">
                  <c:v>45203.50038391204</c:v>
                </c:pt>
                <c:pt idx="6636">
                  <c:v>45203.542050636577</c:v>
                </c:pt>
                <c:pt idx="6637">
                  <c:v>45203.583717361114</c:v>
                </c:pt>
                <c:pt idx="6638">
                  <c:v>45203.625384085652</c:v>
                </c:pt>
                <c:pt idx="6639">
                  <c:v>45203.667050810182</c:v>
                </c:pt>
                <c:pt idx="6640">
                  <c:v>45203.708717534719</c:v>
                </c:pt>
                <c:pt idx="6641">
                  <c:v>45203.750384259256</c:v>
                </c:pt>
                <c:pt idx="6642">
                  <c:v>45203.792050983793</c:v>
                </c:pt>
                <c:pt idx="6643">
                  <c:v>45203.83371770833</c:v>
                </c:pt>
                <c:pt idx="6644">
                  <c:v>45203.875384432868</c:v>
                </c:pt>
                <c:pt idx="6645">
                  <c:v>45203.917051157405</c:v>
                </c:pt>
                <c:pt idx="6646">
                  <c:v>45203.958717881942</c:v>
                </c:pt>
                <c:pt idx="6647">
                  <c:v>45204.000384606479</c:v>
                </c:pt>
                <c:pt idx="6648">
                  <c:v>45204.042051331016</c:v>
                </c:pt>
                <c:pt idx="6649">
                  <c:v>45204.083718055554</c:v>
                </c:pt>
                <c:pt idx="6650">
                  <c:v>45204.125384780091</c:v>
                </c:pt>
                <c:pt idx="6651">
                  <c:v>45204.167051504628</c:v>
                </c:pt>
                <c:pt idx="6652">
                  <c:v>45204.208718229165</c:v>
                </c:pt>
                <c:pt idx="6653">
                  <c:v>45204.250384953702</c:v>
                </c:pt>
                <c:pt idx="6654">
                  <c:v>45204.29205167824</c:v>
                </c:pt>
                <c:pt idx="6655">
                  <c:v>45204.333718402777</c:v>
                </c:pt>
                <c:pt idx="6656">
                  <c:v>45204.375385127314</c:v>
                </c:pt>
                <c:pt idx="6657">
                  <c:v>45204.417051851851</c:v>
                </c:pt>
                <c:pt idx="6658">
                  <c:v>45204.458718576388</c:v>
                </c:pt>
                <c:pt idx="6659">
                  <c:v>45204.500385300926</c:v>
                </c:pt>
                <c:pt idx="6660">
                  <c:v>45204.542052025463</c:v>
                </c:pt>
                <c:pt idx="6661">
                  <c:v>45204.58371875</c:v>
                </c:pt>
                <c:pt idx="6662">
                  <c:v>45204.625385474537</c:v>
                </c:pt>
                <c:pt idx="6663">
                  <c:v>45204.667052199075</c:v>
                </c:pt>
                <c:pt idx="6664">
                  <c:v>45204.708718923612</c:v>
                </c:pt>
                <c:pt idx="6665">
                  <c:v>45204.750385648149</c:v>
                </c:pt>
                <c:pt idx="6666">
                  <c:v>45204.792052372686</c:v>
                </c:pt>
                <c:pt idx="6667">
                  <c:v>45204.833719097223</c:v>
                </c:pt>
                <c:pt idx="6668">
                  <c:v>45204.875385821761</c:v>
                </c:pt>
                <c:pt idx="6669">
                  <c:v>45204.917052546298</c:v>
                </c:pt>
                <c:pt idx="6670">
                  <c:v>45204.958719270835</c:v>
                </c:pt>
                <c:pt idx="6671">
                  <c:v>45205.000385995372</c:v>
                </c:pt>
                <c:pt idx="6672">
                  <c:v>45205.042052719909</c:v>
                </c:pt>
                <c:pt idx="6673">
                  <c:v>45205.083719444447</c:v>
                </c:pt>
                <c:pt idx="6674">
                  <c:v>45205.125386168984</c:v>
                </c:pt>
                <c:pt idx="6675">
                  <c:v>45205.167052893521</c:v>
                </c:pt>
                <c:pt idx="6676">
                  <c:v>45205.208719618058</c:v>
                </c:pt>
                <c:pt idx="6677">
                  <c:v>45205.250386342595</c:v>
                </c:pt>
                <c:pt idx="6678">
                  <c:v>45205.292053067133</c:v>
                </c:pt>
                <c:pt idx="6679">
                  <c:v>45205.33371979167</c:v>
                </c:pt>
                <c:pt idx="6680">
                  <c:v>45205.375386516207</c:v>
                </c:pt>
                <c:pt idx="6681">
                  <c:v>45205.417053240744</c:v>
                </c:pt>
                <c:pt idx="6682">
                  <c:v>45205.458719965274</c:v>
                </c:pt>
                <c:pt idx="6683">
                  <c:v>45205.500386689811</c:v>
                </c:pt>
                <c:pt idx="6684">
                  <c:v>45205.542053414349</c:v>
                </c:pt>
                <c:pt idx="6685">
                  <c:v>45205.583720138886</c:v>
                </c:pt>
                <c:pt idx="6686">
                  <c:v>45205.625386863423</c:v>
                </c:pt>
                <c:pt idx="6687">
                  <c:v>45205.66705358796</c:v>
                </c:pt>
                <c:pt idx="6688">
                  <c:v>45205.708720312497</c:v>
                </c:pt>
                <c:pt idx="6689">
                  <c:v>45205.750387037035</c:v>
                </c:pt>
                <c:pt idx="6690">
                  <c:v>45205.792053761572</c:v>
                </c:pt>
                <c:pt idx="6691">
                  <c:v>45205.833720486109</c:v>
                </c:pt>
                <c:pt idx="6692">
                  <c:v>45205.875387210646</c:v>
                </c:pt>
                <c:pt idx="6693">
                  <c:v>45205.917053935184</c:v>
                </c:pt>
                <c:pt idx="6694">
                  <c:v>45205.958720659721</c:v>
                </c:pt>
                <c:pt idx="6695">
                  <c:v>45206.000387384258</c:v>
                </c:pt>
                <c:pt idx="6696">
                  <c:v>45206.042054108795</c:v>
                </c:pt>
                <c:pt idx="6697">
                  <c:v>45206.083720833332</c:v>
                </c:pt>
                <c:pt idx="6698">
                  <c:v>45206.12538755787</c:v>
                </c:pt>
                <c:pt idx="6699">
                  <c:v>45206.167054282407</c:v>
                </c:pt>
                <c:pt idx="6700">
                  <c:v>45206.208721006944</c:v>
                </c:pt>
                <c:pt idx="6701">
                  <c:v>45206.250387731481</c:v>
                </c:pt>
                <c:pt idx="6702">
                  <c:v>45206.292054456018</c:v>
                </c:pt>
                <c:pt idx="6703">
                  <c:v>45206.333721180556</c:v>
                </c:pt>
                <c:pt idx="6704">
                  <c:v>45206.375387905093</c:v>
                </c:pt>
                <c:pt idx="6705">
                  <c:v>45206.41705462963</c:v>
                </c:pt>
                <c:pt idx="6706">
                  <c:v>45206.458721354167</c:v>
                </c:pt>
                <c:pt idx="6707">
                  <c:v>45206.500388078704</c:v>
                </c:pt>
                <c:pt idx="6708">
                  <c:v>45206.542054803242</c:v>
                </c:pt>
                <c:pt idx="6709">
                  <c:v>45206.583721527779</c:v>
                </c:pt>
                <c:pt idx="6710">
                  <c:v>45206.625388252316</c:v>
                </c:pt>
                <c:pt idx="6711">
                  <c:v>45206.667054976853</c:v>
                </c:pt>
                <c:pt idx="6712">
                  <c:v>45206.70872170139</c:v>
                </c:pt>
                <c:pt idx="6713">
                  <c:v>45206.750388425928</c:v>
                </c:pt>
                <c:pt idx="6714">
                  <c:v>45206.792055150465</c:v>
                </c:pt>
                <c:pt idx="6715">
                  <c:v>45206.833721875002</c:v>
                </c:pt>
                <c:pt idx="6716">
                  <c:v>45206.875388599539</c:v>
                </c:pt>
                <c:pt idx="6717">
                  <c:v>45206.917055324077</c:v>
                </c:pt>
                <c:pt idx="6718">
                  <c:v>45206.958722048614</c:v>
                </c:pt>
                <c:pt idx="6719">
                  <c:v>45207.000388773151</c:v>
                </c:pt>
                <c:pt idx="6720">
                  <c:v>45207.042055497688</c:v>
                </c:pt>
                <c:pt idx="6721">
                  <c:v>45207.083722222225</c:v>
                </c:pt>
                <c:pt idx="6722">
                  <c:v>45207.125388946763</c:v>
                </c:pt>
                <c:pt idx="6723">
                  <c:v>45207.1670556713</c:v>
                </c:pt>
                <c:pt idx="6724">
                  <c:v>45207.208722395837</c:v>
                </c:pt>
                <c:pt idx="6725">
                  <c:v>45207.250389120367</c:v>
                </c:pt>
                <c:pt idx="6726">
                  <c:v>45207.292055844904</c:v>
                </c:pt>
                <c:pt idx="6727">
                  <c:v>45207.333722569441</c:v>
                </c:pt>
                <c:pt idx="6728">
                  <c:v>45207.375389293979</c:v>
                </c:pt>
                <c:pt idx="6729">
                  <c:v>45207.417056018516</c:v>
                </c:pt>
                <c:pt idx="6730">
                  <c:v>45207.458722743053</c:v>
                </c:pt>
                <c:pt idx="6731">
                  <c:v>45207.50038946759</c:v>
                </c:pt>
                <c:pt idx="6732">
                  <c:v>45207.542056192127</c:v>
                </c:pt>
                <c:pt idx="6733">
                  <c:v>45207.583722916665</c:v>
                </c:pt>
                <c:pt idx="6734">
                  <c:v>45207.625389641202</c:v>
                </c:pt>
                <c:pt idx="6735">
                  <c:v>45207.667056365739</c:v>
                </c:pt>
                <c:pt idx="6736">
                  <c:v>45207.708723090276</c:v>
                </c:pt>
                <c:pt idx="6737">
                  <c:v>45207.750389814813</c:v>
                </c:pt>
                <c:pt idx="6738">
                  <c:v>45207.792056539351</c:v>
                </c:pt>
                <c:pt idx="6739">
                  <c:v>45207.833723263888</c:v>
                </c:pt>
                <c:pt idx="6740">
                  <c:v>45207.875389988425</c:v>
                </c:pt>
                <c:pt idx="6741">
                  <c:v>45207.917056712962</c:v>
                </c:pt>
                <c:pt idx="6742">
                  <c:v>45207.958723437499</c:v>
                </c:pt>
                <c:pt idx="6743">
                  <c:v>45208.000390162037</c:v>
                </c:pt>
                <c:pt idx="6744">
                  <c:v>45208.042056886574</c:v>
                </c:pt>
                <c:pt idx="6745">
                  <c:v>45208.083723611111</c:v>
                </c:pt>
                <c:pt idx="6746">
                  <c:v>45208.125390335648</c:v>
                </c:pt>
                <c:pt idx="6747">
                  <c:v>45208.167057060185</c:v>
                </c:pt>
                <c:pt idx="6748">
                  <c:v>45208.208723784723</c:v>
                </c:pt>
                <c:pt idx="6749">
                  <c:v>45208.25039050926</c:v>
                </c:pt>
                <c:pt idx="6750">
                  <c:v>45208.292057233797</c:v>
                </c:pt>
                <c:pt idx="6751">
                  <c:v>45208.333723958334</c:v>
                </c:pt>
                <c:pt idx="6752">
                  <c:v>45208.375390682872</c:v>
                </c:pt>
                <c:pt idx="6753">
                  <c:v>45208.417057407409</c:v>
                </c:pt>
                <c:pt idx="6754">
                  <c:v>45208.458724131946</c:v>
                </c:pt>
                <c:pt idx="6755">
                  <c:v>45208.500390856483</c:v>
                </c:pt>
                <c:pt idx="6756">
                  <c:v>45208.54205758102</c:v>
                </c:pt>
                <c:pt idx="6757">
                  <c:v>45208.583724305558</c:v>
                </c:pt>
                <c:pt idx="6758">
                  <c:v>45208.625391030095</c:v>
                </c:pt>
                <c:pt idx="6759">
                  <c:v>45208.667057754632</c:v>
                </c:pt>
                <c:pt idx="6760">
                  <c:v>45208.708724479169</c:v>
                </c:pt>
                <c:pt idx="6761">
                  <c:v>45208.750391203706</c:v>
                </c:pt>
                <c:pt idx="6762">
                  <c:v>45208.792057928244</c:v>
                </c:pt>
                <c:pt idx="6763">
                  <c:v>45208.833724652781</c:v>
                </c:pt>
                <c:pt idx="6764">
                  <c:v>45208.875391377318</c:v>
                </c:pt>
                <c:pt idx="6765">
                  <c:v>45208.917058101855</c:v>
                </c:pt>
                <c:pt idx="6766">
                  <c:v>45208.958724826392</c:v>
                </c:pt>
                <c:pt idx="6767">
                  <c:v>45209.000391550922</c:v>
                </c:pt>
                <c:pt idx="6768">
                  <c:v>45209.04205827546</c:v>
                </c:pt>
                <c:pt idx="6769">
                  <c:v>45209.083724999997</c:v>
                </c:pt>
                <c:pt idx="6770">
                  <c:v>45209.125391724534</c:v>
                </c:pt>
                <c:pt idx="6771">
                  <c:v>45209.167058449071</c:v>
                </c:pt>
                <c:pt idx="6772">
                  <c:v>45209.208725173608</c:v>
                </c:pt>
                <c:pt idx="6773">
                  <c:v>45209.250391898146</c:v>
                </c:pt>
                <c:pt idx="6774">
                  <c:v>45209.292058622683</c:v>
                </c:pt>
                <c:pt idx="6775">
                  <c:v>45209.33372534722</c:v>
                </c:pt>
                <c:pt idx="6776">
                  <c:v>45209.375392071757</c:v>
                </c:pt>
                <c:pt idx="6777">
                  <c:v>45209.417058796294</c:v>
                </c:pt>
                <c:pt idx="6778">
                  <c:v>45209.458725520832</c:v>
                </c:pt>
                <c:pt idx="6779">
                  <c:v>45209.500392245369</c:v>
                </c:pt>
                <c:pt idx="6780">
                  <c:v>45209.542058969906</c:v>
                </c:pt>
                <c:pt idx="6781">
                  <c:v>45209.583725694443</c:v>
                </c:pt>
                <c:pt idx="6782">
                  <c:v>45209.62539241898</c:v>
                </c:pt>
                <c:pt idx="6783">
                  <c:v>45209.667059143518</c:v>
                </c:pt>
                <c:pt idx="6784">
                  <c:v>45209.708725868055</c:v>
                </c:pt>
                <c:pt idx="6785">
                  <c:v>45209.750392592592</c:v>
                </c:pt>
                <c:pt idx="6786">
                  <c:v>45209.792059317129</c:v>
                </c:pt>
                <c:pt idx="6787">
                  <c:v>45209.833726041667</c:v>
                </c:pt>
                <c:pt idx="6788">
                  <c:v>45209.875392766204</c:v>
                </c:pt>
                <c:pt idx="6789">
                  <c:v>45209.917059490741</c:v>
                </c:pt>
                <c:pt idx="6790">
                  <c:v>45209.958726215278</c:v>
                </c:pt>
                <c:pt idx="6791">
                  <c:v>45210.000392939815</c:v>
                </c:pt>
                <c:pt idx="6792">
                  <c:v>45210.042059664353</c:v>
                </c:pt>
                <c:pt idx="6793">
                  <c:v>45210.08372638889</c:v>
                </c:pt>
                <c:pt idx="6794">
                  <c:v>45210.125393113427</c:v>
                </c:pt>
                <c:pt idx="6795">
                  <c:v>45210.167059837964</c:v>
                </c:pt>
                <c:pt idx="6796">
                  <c:v>45210.208726562501</c:v>
                </c:pt>
                <c:pt idx="6797">
                  <c:v>45210.250393287039</c:v>
                </c:pt>
                <c:pt idx="6798">
                  <c:v>45210.292060011576</c:v>
                </c:pt>
                <c:pt idx="6799">
                  <c:v>45210.333726736113</c:v>
                </c:pt>
                <c:pt idx="6800">
                  <c:v>45210.37539346065</c:v>
                </c:pt>
                <c:pt idx="6801">
                  <c:v>45210.417060185187</c:v>
                </c:pt>
                <c:pt idx="6802">
                  <c:v>45210.458726909725</c:v>
                </c:pt>
                <c:pt idx="6803">
                  <c:v>45210.500393634262</c:v>
                </c:pt>
                <c:pt idx="6804">
                  <c:v>45210.542060358799</c:v>
                </c:pt>
                <c:pt idx="6805">
                  <c:v>45210.583727083336</c:v>
                </c:pt>
                <c:pt idx="6806">
                  <c:v>45210.625393807873</c:v>
                </c:pt>
                <c:pt idx="6807">
                  <c:v>45210.667060532411</c:v>
                </c:pt>
                <c:pt idx="6808">
                  <c:v>45210.708727256948</c:v>
                </c:pt>
                <c:pt idx="6809">
                  <c:v>45210.750393981478</c:v>
                </c:pt>
                <c:pt idx="6810">
                  <c:v>45210.792060706015</c:v>
                </c:pt>
                <c:pt idx="6811">
                  <c:v>45210.833727430552</c:v>
                </c:pt>
                <c:pt idx="6812">
                  <c:v>45210.875394155089</c:v>
                </c:pt>
                <c:pt idx="6813">
                  <c:v>45210.917060879627</c:v>
                </c:pt>
                <c:pt idx="6814">
                  <c:v>45210.958727604164</c:v>
                </c:pt>
                <c:pt idx="6815">
                  <c:v>45211.000394328701</c:v>
                </c:pt>
                <c:pt idx="6816">
                  <c:v>45211.042061053238</c:v>
                </c:pt>
                <c:pt idx="6817">
                  <c:v>45211.083727777775</c:v>
                </c:pt>
                <c:pt idx="6818">
                  <c:v>45211.125394502313</c:v>
                </c:pt>
                <c:pt idx="6819">
                  <c:v>45211.16706122685</c:v>
                </c:pt>
                <c:pt idx="6820">
                  <c:v>45211.208727951387</c:v>
                </c:pt>
                <c:pt idx="6821">
                  <c:v>45211.250394675924</c:v>
                </c:pt>
                <c:pt idx="6822">
                  <c:v>45211.292061400462</c:v>
                </c:pt>
                <c:pt idx="6823">
                  <c:v>45211.333728124999</c:v>
                </c:pt>
                <c:pt idx="6824">
                  <c:v>45211.375394849536</c:v>
                </c:pt>
                <c:pt idx="6825">
                  <c:v>45211.417061574073</c:v>
                </c:pt>
                <c:pt idx="6826">
                  <c:v>45211.45872829861</c:v>
                </c:pt>
                <c:pt idx="6827">
                  <c:v>45211.500395023148</c:v>
                </c:pt>
                <c:pt idx="6828">
                  <c:v>45211.542061747685</c:v>
                </c:pt>
                <c:pt idx="6829">
                  <c:v>45211.583728472222</c:v>
                </c:pt>
                <c:pt idx="6830">
                  <c:v>45211.625395196759</c:v>
                </c:pt>
                <c:pt idx="6831">
                  <c:v>45211.667061921296</c:v>
                </c:pt>
                <c:pt idx="6832">
                  <c:v>45211.708728645834</c:v>
                </c:pt>
                <c:pt idx="6833">
                  <c:v>45211.750395370371</c:v>
                </c:pt>
                <c:pt idx="6834">
                  <c:v>45211.792062094908</c:v>
                </c:pt>
                <c:pt idx="6835">
                  <c:v>45211.833728819445</c:v>
                </c:pt>
                <c:pt idx="6836">
                  <c:v>45211.875395543982</c:v>
                </c:pt>
                <c:pt idx="6837">
                  <c:v>45211.91706226852</c:v>
                </c:pt>
                <c:pt idx="6838">
                  <c:v>45211.958728993057</c:v>
                </c:pt>
                <c:pt idx="6839">
                  <c:v>45212.000395717594</c:v>
                </c:pt>
                <c:pt idx="6840">
                  <c:v>45212.042062442131</c:v>
                </c:pt>
                <c:pt idx="6841">
                  <c:v>45212.083729166668</c:v>
                </c:pt>
                <c:pt idx="6842">
                  <c:v>45212.125395891206</c:v>
                </c:pt>
                <c:pt idx="6843">
                  <c:v>45212.167062615743</c:v>
                </c:pt>
                <c:pt idx="6844">
                  <c:v>45212.20872934028</c:v>
                </c:pt>
                <c:pt idx="6845">
                  <c:v>45212.250396064817</c:v>
                </c:pt>
                <c:pt idx="6846">
                  <c:v>45212.292062789355</c:v>
                </c:pt>
                <c:pt idx="6847">
                  <c:v>45212.333729513892</c:v>
                </c:pt>
                <c:pt idx="6848">
                  <c:v>45212.375396238429</c:v>
                </c:pt>
                <c:pt idx="6849">
                  <c:v>45212.417062962966</c:v>
                </c:pt>
                <c:pt idx="6850">
                  <c:v>45212.458729687503</c:v>
                </c:pt>
                <c:pt idx="6851">
                  <c:v>45212.500396412041</c:v>
                </c:pt>
                <c:pt idx="6852">
                  <c:v>45212.542063136571</c:v>
                </c:pt>
                <c:pt idx="6853">
                  <c:v>45212.583729861108</c:v>
                </c:pt>
                <c:pt idx="6854">
                  <c:v>45212.625396585645</c:v>
                </c:pt>
                <c:pt idx="6855">
                  <c:v>45212.667063310182</c:v>
                </c:pt>
                <c:pt idx="6856">
                  <c:v>45212.708730034719</c:v>
                </c:pt>
                <c:pt idx="6857">
                  <c:v>45212.750396759257</c:v>
                </c:pt>
                <c:pt idx="6858">
                  <c:v>45212.792063483794</c:v>
                </c:pt>
                <c:pt idx="6859">
                  <c:v>45212.833730208331</c:v>
                </c:pt>
                <c:pt idx="6860">
                  <c:v>45212.875396932868</c:v>
                </c:pt>
                <c:pt idx="6861">
                  <c:v>45212.917063657405</c:v>
                </c:pt>
                <c:pt idx="6862">
                  <c:v>45212.958730381943</c:v>
                </c:pt>
                <c:pt idx="6863">
                  <c:v>45213.00039710648</c:v>
                </c:pt>
                <c:pt idx="6864">
                  <c:v>45213.042063831017</c:v>
                </c:pt>
                <c:pt idx="6865">
                  <c:v>45213.083730555554</c:v>
                </c:pt>
                <c:pt idx="6866">
                  <c:v>45213.125397280091</c:v>
                </c:pt>
                <c:pt idx="6867">
                  <c:v>45213.167064004629</c:v>
                </c:pt>
                <c:pt idx="6868">
                  <c:v>45213.208730729166</c:v>
                </c:pt>
                <c:pt idx="6869">
                  <c:v>45213.250397453703</c:v>
                </c:pt>
                <c:pt idx="6870">
                  <c:v>45213.29206417824</c:v>
                </c:pt>
                <c:pt idx="6871">
                  <c:v>45213.333730902777</c:v>
                </c:pt>
                <c:pt idx="6872">
                  <c:v>45213.375397627315</c:v>
                </c:pt>
                <c:pt idx="6873">
                  <c:v>45213.417064351852</c:v>
                </c:pt>
                <c:pt idx="6874">
                  <c:v>45213.458731076389</c:v>
                </c:pt>
                <c:pt idx="6875">
                  <c:v>45213.500397800926</c:v>
                </c:pt>
                <c:pt idx="6876">
                  <c:v>45213.542064525464</c:v>
                </c:pt>
                <c:pt idx="6877">
                  <c:v>45213.583731250001</c:v>
                </c:pt>
                <c:pt idx="6878">
                  <c:v>45213.625397974538</c:v>
                </c:pt>
                <c:pt idx="6879">
                  <c:v>45213.667064699075</c:v>
                </c:pt>
                <c:pt idx="6880">
                  <c:v>45213.708731423612</c:v>
                </c:pt>
                <c:pt idx="6881">
                  <c:v>45213.75039814815</c:v>
                </c:pt>
                <c:pt idx="6882">
                  <c:v>45213.792064872687</c:v>
                </c:pt>
                <c:pt idx="6883">
                  <c:v>45213.833731597224</c:v>
                </c:pt>
                <c:pt idx="6884">
                  <c:v>45213.875398321761</c:v>
                </c:pt>
                <c:pt idx="6885">
                  <c:v>45213.917065046298</c:v>
                </c:pt>
                <c:pt idx="6886">
                  <c:v>45213.958731770836</c:v>
                </c:pt>
                <c:pt idx="6887">
                  <c:v>45214.000398495373</c:v>
                </c:pt>
                <c:pt idx="6888">
                  <c:v>45214.04206521991</c:v>
                </c:pt>
                <c:pt idx="6889">
                  <c:v>45214.083731944447</c:v>
                </c:pt>
                <c:pt idx="6890">
                  <c:v>45214.125398668984</c:v>
                </c:pt>
                <c:pt idx="6891">
                  <c:v>45214.167065393522</c:v>
                </c:pt>
                <c:pt idx="6892">
                  <c:v>45214.208732118059</c:v>
                </c:pt>
                <c:pt idx="6893">
                  <c:v>45214.250398842596</c:v>
                </c:pt>
                <c:pt idx="6894">
                  <c:v>45214.292065567133</c:v>
                </c:pt>
                <c:pt idx="6895">
                  <c:v>45214.333732291663</c:v>
                </c:pt>
                <c:pt idx="6896">
                  <c:v>45214.3753990162</c:v>
                </c:pt>
                <c:pt idx="6897">
                  <c:v>45214.417065740738</c:v>
                </c:pt>
                <c:pt idx="6898">
                  <c:v>45214.458732465275</c:v>
                </c:pt>
                <c:pt idx="6899">
                  <c:v>45214.500399189812</c:v>
                </c:pt>
                <c:pt idx="6900">
                  <c:v>45214.542065914349</c:v>
                </c:pt>
                <c:pt idx="6901">
                  <c:v>45214.583732638886</c:v>
                </c:pt>
                <c:pt idx="6902">
                  <c:v>45214.625399363424</c:v>
                </c:pt>
                <c:pt idx="6903">
                  <c:v>45214.667066087961</c:v>
                </c:pt>
                <c:pt idx="6904">
                  <c:v>45214.708732812498</c:v>
                </c:pt>
                <c:pt idx="6905">
                  <c:v>45214.750399537035</c:v>
                </c:pt>
                <c:pt idx="6906">
                  <c:v>45214.792066261572</c:v>
                </c:pt>
                <c:pt idx="6907">
                  <c:v>45214.83373298611</c:v>
                </c:pt>
                <c:pt idx="6908">
                  <c:v>45214.875399710647</c:v>
                </c:pt>
                <c:pt idx="6909">
                  <c:v>45214.917066435184</c:v>
                </c:pt>
                <c:pt idx="6910">
                  <c:v>45214.958733159721</c:v>
                </c:pt>
                <c:pt idx="6911">
                  <c:v>45215.000399884259</c:v>
                </c:pt>
                <c:pt idx="6912">
                  <c:v>45215.042066608796</c:v>
                </c:pt>
                <c:pt idx="6913">
                  <c:v>45215.083733333333</c:v>
                </c:pt>
                <c:pt idx="6914">
                  <c:v>45215.12540005787</c:v>
                </c:pt>
                <c:pt idx="6915">
                  <c:v>45215.167066782407</c:v>
                </c:pt>
                <c:pt idx="6916">
                  <c:v>45215.208733506945</c:v>
                </c:pt>
                <c:pt idx="6917">
                  <c:v>45215.250400231482</c:v>
                </c:pt>
                <c:pt idx="6918">
                  <c:v>45215.292066956019</c:v>
                </c:pt>
                <c:pt idx="6919">
                  <c:v>45215.333733680556</c:v>
                </c:pt>
                <c:pt idx="6920">
                  <c:v>45215.375400405093</c:v>
                </c:pt>
                <c:pt idx="6921">
                  <c:v>45215.417067129631</c:v>
                </c:pt>
                <c:pt idx="6922">
                  <c:v>45215.458733854168</c:v>
                </c:pt>
                <c:pt idx="6923">
                  <c:v>45215.500400578705</c:v>
                </c:pt>
                <c:pt idx="6924">
                  <c:v>45215.542067303242</c:v>
                </c:pt>
                <c:pt idx="6925">
                  <c:v>45215.583734027779</c:v>
                </c:pt>
                <c:pt idx="6926">
                  <c:v>45215.625400752317</c:v>
                </c:pt>
                <c:pt idx="6927">
                  <c:v>45215.667067476854</c:v>
                </c:pt>
                <c:pt idx="6928">
                  <c:v>45215.708734201391</c:v>
                </c:pt>
                <c:pt idx="6929">
                  <c:v>45215.750400925928</c:v>
                </c:pt>
                <c:pt idx="6930">
                  <c:v>45215.792067650465</c:v>
                </c:pt>
                <c:pt idx="6931">
                  <c:v>45215.833734375003</c:v>
                </c:pt>
                <c:pt idx="6932">
                  <c:v>45215.87540109954</c:v>
                </c:pt>
                <c:pt idx="6933">
                  <c:v>45215.917067824077</c:v>
                </c:pt>
                <c:pt idx="6934">
                  <c:v>45215.958734548614</c:v>
                </c:pt>
                <c:pt idx="6935">
                  <c:v>45216.000401273152</c:v>
                </c:pt>
                <c:pt idx="6936">
                  <c:v>45216.042067997689</c:v>
                </c:pt>
                <c:pt idx="6937">
                  <c:v>45216.083734722219</c:v>
                </c:pt>
                <c:pt idx="6938">
                  <c:v>45216.125401446756</c:v>
                </c:pt>
                <c:pt idx="6939">
                  <c:v>45216.167068171293</c:v>
                </c:pt>
                <c:pt idx="6940">
                  <c:v>45216.20873489583</c:v>
                </c:pt>
                <c:pt idx="6941">
                  <c:v>45216.250401620367</c:v>
                </c:pt>
                <c:pt idx="6942">
                  <c:v>45216.292068344905</c:v>
                </c:pt>
                <c:pt idx="6943">
                  <c:v>45216.333735069442</c:v>
                </c:pt>
                <c:pt idx="6944">
                  <c:v>45216.375401793979</c:v>
                </c:pt>
                <c:pt idx="6945">
                  <c:v>45216.417068518516</c:v>
                </c:pt>
                <c:pt idx="6946">
                  <c:v>45216.458735243054</c:v>
                </c:pt>
                <c:pt idx="6947">
                  <c:v>45216.500401967591</c:v>
                </c:pt>
                <c:pt idx="6948">
                  <c:v>45216.542068692128</c:v>
                </c:pt>
                <c:pt idx="6949">
                  <c:v>45216.583735416665</c:v>
                </c:pt>
                <c:pt idx="6950">
                  <c:v>45216.625402141202</c:v>
                </c:pt>
                <c:pt idx="6951">
                  <c:v>45216.66706886574</c:v>
                </c:pt>
                <c:pt idx="6952">
                  <c:v>45216.708735590277</c:v>
                </c:pt>
                <c:pt idx="6953">
                  <c:v>45216.750402314814</c:v>
                </c:pt>
                <c:pt idx="6954">
                  <c:v>45216.792069039351</c:v>
                </c:pt>
                <c:pt idx="6955">
                  <c:v>45216.833735763888</c:v>
                </c:pt>
                <c:pt idx="6956">
                  <c:v>45216.875402488426</c:v>
                </c:pt>
                <c:pt idx="6957">
                  <c:v>45216.917069212963</c:v>
                </c:pt>
                <c:pt idx="6958">
                  <c:v>45216.9587359375</c:v>
                </c:pt>
                <c:pt idx="6959">
                  <c:v>45217.000402662037</c:v>
                </c:pt>
                <c:pt idx="6960">
                  <c:v>45217.042069386574</c:v>
                </c:pt>
                <c:pt idx="6961">
                  <c:v>45217.083736111112</c:v>
                </c:pt>
                <c:pt idx="6962">
                  <c:v>45217.125402835649</c:v>
                </c:pt>
                <c:pt idx="6963">
                  <c:v>45217.167069560186</c:v>
                </c:pt>
                <c:pt idx="6964">
                  <c:v>45217.208736284723</c:v>
                </c:pt>
                <c:pt idx="6965">
                  <c:v>45217.25040300926</c:v>
                </c:pt>
                <c:pt idx="6966">
                  <c:v>45217.292069733798</c:v>
                </c:pt>
                <c:pt idx="6967">
                  <c:v>45217.333736458335</c:v>
                </c:pt>
                <c:pt idx="6968">
                  <c:v>45217.375403182872</c:v>
                </c:pt>
                <c:pt idx="6969">
                  <c:v>45217.417069907409</c:v>
                </c:pt>
                <c:pt idx="6970">
                  <c:v>45217.458736631947</c:v>
                </c:pt>
                <c:pt idx="6971">
                  <c:v>45217.500403356484</c:v>
                </c:pt>
                <c:pt idx="6972">
                  <c:v>45217.542070081021</c:v>
                </c:pt>
                <c:pt idx="6973">
                  <c:v>45217.583736805558</c:v>
                </c:pt>
                <c:pt idx="6974">
                  <c:v>45217.625403530095</c:v>
                </c:pt>
                <c:pt idx="6975">
                  <c:v>45217.667070254633</c:v>
                </c:pt>
                <c:pt idx="6976">
                  <c:v>45217.70873697917</c:v>
                </c:pt>
                <c:pt idx="6977">
                  <c:v>45217.750403703707</c:v>
                </c:pt>
                <c:pt idx="6978">
                  <c:v>45217.792070428244</c:v>
                </c:pt>
                <c:pt idx="6979">
                  <c:v>45217.833737152774</c:v>
                </c:pt>
                <c:pt idx="6980">
                  <c:v>45217.875403877311</c:v>
                </c:pt>
                <c:pt idx="6981">
                  <c:v>45217.917070601849</c:v>
                </c:pt>
                <c:pt idx="6982">
                  <c:v>45217.958737326386</c:v>
                </c:pt>
                <c:pt idx="6983">
                  <c:v>45218.000404050923</c:v>
                </c:pt>
                <c:pt idx="6984">
                  <c:v>45218.04207077546</c:v>
                </c:pt>
                <c:pt idx="6985">
                  <c:v>45218.083737499997</c:v>
                </c:pt>
                <c:pt idx="6986">
                  <c:v>45218.125404224535</c:v>
                </c:pt>
                <c:pt idx="6987">
                  <c:v>45218.167070949072</c:v>
                </c:pt>
                <c:pt idx="6988">
                  <c:v>45218.208737673609</c:v>
                </c:pt>
                <c:pt idx="6989">
                  <c:v>45218.250404398146</c:v>
                </c:pt>
                <c:pt idx="6990">
                  <c:v>45218.292071122683</c:v>
                </c:pt>
                <c:pt idx="6991">
                  <c:v>45218.333737847221</c:v>
                </c:pt>
                <c:pt idx="6992">
                  <c:v>45218.375404571758</c:v>
                </c:pt>
                <c:pt idx="6993">
                  <c:v>45218.417071296295</c:v>
                </c:pt>
                <c:pt idx="6994">
                  <c:v>45218.458738020832</c:v>
                </c:pt>
                <c:pt idx="6995">
                  <c:v>45218.500404745369</c:v>
                </c:pt>
                <c:pt idx="6996">
                  <c:v>45218.542071469907</c:v>
                </c:pt>
                <c:pt idx="6997">
                  <c:v>45218.583738194444</c:v>
                </c:pt>
                <c:pt idx="6998">
                  <c:v>45218.625404918981</c:v>
                </c:pt>
                <c:pt idx="6999">
                  <c:v>45218.667071643518</c:v>
                </c:pt>
                <c:pt idx="7000">
                  <c:v>45218.708738368055</c:v>
                </c:pt>
                <c:pt idx="7001">
                  <c:v>45218.750405092593</c:v>
                </c:pt>
                <c:pt idx="7002">
                  <c:v>45218.79207181713</c:v>
                </c:pt>
                <c:pt idx="7003">
                  <c:v>45218.833738541667</c:v>
                </c:pt>
                <c:pt idx="7004">
                  <c:v>45218.875405266204</c:v>
                </c:pt>
                <c:pt idx="7005">
                  <c:v>45218.917071990742</c:v>
                </c:pt>
                <c:pt idx="7006">
                  <c:v>45218.958738715279</c:v>
                </c:pt>
                <c:pt idx="7007">
                  <c:v>45219.000405439816</c:v>
                </c:pt>
                <c:pt idx="7008">
                  <c:v>45219.042072164353</c:v>
                </c:pt>
                <c:pt idx="7009">
                  <c:v>45219.08373888889</c:v>
                </c:pt>
                <c:pt idx="7010">
                  <c:v>45219.125405613428</c:v>
                </c:pt>
                <c:pt idx="7011">
                  <c:v>45219.167072337965</c:v>
                </c:pt>
                <c:pt idx="7012">
                  <c:v>45219.208739062502</c:v>
                </c:pt>
                <c:pt idx="7013">
                  <c:v>45219.250405787039</c:v>
                </c:pt>
                <c:pt idx="7014">
                  <c:v>45219.292072511576</c:v>
                </c:pt>
                <c:pt idx="7015">
                  <c:v>45219.333739236114</c:v>
                </c:pt>
                <c:pt idx="7016">
                  <c:v>45219.375405960651</c:v>
                </c:pt>
                <c:pt idx="7017">
                  <c:v>45219.417072685188</c:v>
                </c:pt>
                <c:pt idx="7018">
                  <c:v>45219.458739409725</c:v>
                </c:pt>
                <c:pt idx="7019">
                  <c:v>45219.500406134262</c:v>
                </c:pt>
                <c:pt idx="7020">
                  <c:v>45219.5420728588</c:v>
                </c:pt>
                <c:pt idx="7021">
                  <c:v>45219.583739583337</c:v>
                </c:pt>
                <c:pt idx="7022">
                  <c:v>45219.625406307867</c:v>
                </c:pt>
                <c:pt idx="7023">
                  <c:v>45219.667073032404</c:v>
                </c:pt>
                <c:pt idx="7024">
                  <c:v>45219.708739756941</c:v>
                </c:pt>
                <c:pt idx="7025">
                  <c:v>45219.750406481478</c:v>
                </c:pt>
                <c:pt idx="7026">
                  <c:v>45219.792073206016</c:v>
                </c:pt>
                <c:pt idx="7027">
                  <c:v>45219.833739930553</c:v>
                </c:pt>
                <c:pt idx="7028">
                  <c:v>45219.87540665509</c:v>
                </c:pt>
                <c:pt idx="7029">
                  <c:v>45219.917073379627</c:v>
                </c:pt>
                <c:pt idx="7030">
                  <c:v>45219.958740104164</c:v>
                </c:pt>
                <c:pt idx="7031">
                  <c:v>45220.000406828702</c:v>
                </c:pt>
                <c:pt idx="7032">
                  <c:v>45220.042073553239</c:v>
                </c:pt>
                <c:pt idx="7033">
                  <c:v>45220.083740277776</c:v>
                </c:pt>
                <c:pt idx="7034">
                  <c:v>45220.125407002313</c:v>
                </c:pt>
                <c:pt idx="7035">
                  <c:v>45220.167073726851</c:v>
                </c:pt>
                <c:pt idx="7036">
                  <c:v>45220.208740451388</c:v>
                </c:pt>
                <c:pt idx="7037">
                  <c:v>45220.250407175925</c:v>
                </c:pt>
                <c:pt idx="7038">
                  <c:v>45220.292073900462</c:v>
                </c:pt>
                <c:pt idx="7039">
                  <c:v>45220.333740624999</c:v>
                </c:pt>
                <c:pt idx="7040">
                  <c:v>45220.375407349537</c:v>
                </c:pt>
                <c:pt idx="7041">
                  <c:v>45220.417074074074</c:v>
                </c:pt>
                <c:pt idx="7042">
                  <c:v>45220.458740798611</c:v>
                </c:pt>
                <c:pt idx="7043">
                  <c:v>45220.500407523148</c:v>
                </c:pt>
                <c:pt idx="7044">
                  <c:v>45220.542074247685</c:v>
                </c:pt>
                <c:pt idx="7045">
                  <c:v>45220.583740972223</c:v>
                </c:pt>
                <c:pt idx="7046">
                  <c:v>45220.62540769676</c:v>
                </c:pt>
                <c:pt idx="7047">
                  <c:v>45220.667074421297</c:v>
                </c:pt>
                <c:pt idx="7048">
                  <c:v>45220.708741145834</c:v>
                </c:pt>
                <c:pt idx="7049">
                  <c:v>45220.750407870371</c:v>
                </c:pt>
                <c:pt idx="7050">
                  <c:v>45220.792074594909</c:v>
                </c:pt>
                <c:pt idx="7051">
                  <c:v>45220.833741319446</c:v>
                </c:pt>
                <c:pt idx="7052">
                  <c:v>45220.875408043983</c:v>
                </c:pt>
                <c:pt idx="7053">
                  <c:v>45220.91707476852</c:v>
                </c:pt>
                <c:pt idx="7054">
                  <c:v>45220.958741493057</c:v>
                </c:pt>
                <c:pt idx="7055">
                  <c:v>45221.000408217595</c:v>
                </c:pt>
                <c:pt idx="7056">
                  <c:v>45221.042074942132</c:v>
                </c:pt>
                <c:pt idx="7057">
                  <c:v>45221.083741666669</c:v>
                </c:pt>
                <c:pt idx="7058">
                  <c:v>45221.125408391206</c:v>
                </c:pt>
                <c:pt idx="7059">
                  <c:v>45221.167075115744</c:v>
                </c:pt>
                <c:pt idx="7060">
                  <c:v>45221.208741840281</c:v>
                </c:pt>
                <c:pt idx="7061">
                  <c:v>45221.250408564818</c:v>
                </c:pt>
                <c:pt idx="7062">
                  <c:v>45221.292075289355</c:v>
                </c:pt>
                <c:pt idx="7063">
                  <c:v>45221.333742013892</c:v>
                </c:pt>
                <c:pt idx="7064">
                  <c:v>45221.37540873843</c:v>
                </c:pt>
                <c:pt idx="7065">
                  <c:v>45221.417075462959</c:v>
                </c:pt>
                <c:pt idx="7066">
                  <c:v>45221.458742187497</c:v>
                </c:pt>
                <c:pt idx="7067">
                  <c:v>45221.500408912034</c:v>
                </c:pt>
                <c:pt idx="7068">
                  <c:v>45221.542075636571</c:v>
                </c:pt>
                <c:pt idx="7069">
                  <c:v>45221.583742361108</c:v>
                </c:pt>
                <c:pt idx="7070">
                  <c:v>45221.625409085646</c:v>
                </c:pt>
                <c:pt idx="7071">
                  <c:v>45221.667075810183</c:v>
                </c:pt>
                <c:pt idx="7072">
                  <c:v>45221.70874253472</c:v>
                </c:pt>
                <c:pt idx="7073">
                  <c:v>45221.750409259257</c:v>
                </c:pt>
                <c:pt idx="7074">
                  <c:v>45221.792075983794</c:v>
                </c:pt>
                <c:pt idx="7075">
                  <c:v>45221.833742708332</c:v>
                </c:pt>
                <c:pt idx="7076">
                  <c:v>45221.875409432869</c:v>
                </c:pt>
                <c:pt idx="7077">
                  <c:v>45221.917076157406</c:v>
                </c:pt>
                <c:pt idx="7078">
                  <c:v>45221.958742881943</c:v>
                </c:pt>
                <c:pt idx="7079">
                  <c:v>45222.00040960648</c:v>
                </c:pt>
                <c:pt idx="7080">
                  <c:v>45222.042076331018</c:v>
                </c:pt>
                <c:pt idx="7081">
                  <c:v>45222.083743055555</c:v>
                </c:pt>
                <c:pt idx="7082">
                  <c:v>45222.125409780092</c:v>
                </c:pt>
                <c:pt idx="7083">
                  <c:v>45222.167076504629</c:v>
                </c:pt>
                <c:pt idx="7084">
                  <c:v>45222.208743229166</c:v>
                </c:pt>
                <c:pt idx="7085">
                  <c:v>45222.250409953704</c:v>
                </c:pt>
                <c:pt idx="7086">
                  <c:v>45222.292076678241</c:v>
                </c:pt>
                <c:pt idx="7087">
                  <c:v>45222.333743402778</c:v>
                </c:pt>
                <c:pt idx="7088">
                  <c:v>45222.375410127315</c:v>
                </c:pt>
                <c:pt idx="7089">
                  <c:v>45222.417076851852</c:v>
                </c:pt>
                <c:pt idx="7090">
                  <c:v>45222.45874357639</c:v>
                </c:pt>
                <c:pt idx="7091">
                  <c:v>45222.500410300927</c:v>
                </c:pt>
                <c:pt idx="7092">
                  <c:v>45222.542077025464</c:v>
                </c:pt>
                <c:pt idx="7093">
                  <c:v>45222.583743750001</c:v>
                </c:pt>
                <c:pt idx="7094">
                  <c:v>45222.625410474539</c:v>
                </c:pt>
                <c:pt idx="7095">
                  <c:v>45222.667077199076</c:v>
                </c:pt>
                <c:pt idx="7096">
                  <c:v>45222.708743923613</c:v>
                </c:pt>
                <c:pt idx="7097">
                  <c:v>45222.75041064815</c:v>
                </c:pt>
                <c:pt idx="7098">
                  <c:v>45222.792077372687</c:v>
                </c:pt>
                <c:pt idx="7099">
                  <c:v>45222.833744097225</c:v>
                </c:pt>
                <c:pt idx="7100">
                  <c:v>45222.875410821762</c:v>
                </c:pt>
                <c:pt idx="7101">
                  <c:v>45222.917077546299</c:v>
                </c:pt>
                <c:pt idx="7102">
                  <c:v>45222.958744270836</c:v>
                </c:pt>
                <c:pt idx="7103">
                  <c:v>45223.000410995373</c:v>
                </c:pt>
                <c:pt idx="7104">
                  <c:v>45223.042077719911</c:v>
                </c:pt>
                <c:pt idx="7105">
                  <c:v>45223.083744444448</c:v>
                </c:pt>
                <c:pt idx="7106">
                  <c:v>45223.125411168985</c:v>
                </c:pt>
                <c:pt idx="7107">
                  <c:v>45223.167077893515</c:v>
                </c:pt>
                <c:pt idx="7108">
                  <c:v>45223.208744618052</c:v>
                </c:pt>
                <c:pt idx="7109">
                  <c:v>45223.250411342589</c:v>
                </c:pt>
                <c:pt idx="7110">
                  <c:v>45223.292078067127</c:v>
                </c:pt>
                <c:pt idx="7111">
                  <c:v>45223.333744791664</c:v>
                </c:pt>
                <c:pt idx="7112">
                  <c:v>45223.375411516201</c:v>
                </c:pt>
                <c:pt idx="7113">
                  <c:v>45223.417078240738</c:v>
                </c:pt>
                <c:pt idx="7114">
                  <c:v>45223.458744965275</c:v>
                </c:pt>
                <c:pt idx="7115">
                  <c:v>45223.500411689813</c:v>
                </c:pt>
                <c:pt idx="7116">
                  <c:v>45223.54207841435</c:v>
                </c:pt>
                <c:pt idx="7117">
                  <c:v>45223.583745138887</c:v>
                </c:pt>
                <c:pt idx="7118">
                  <c:v>45223.625411863424</c:v>
                </c:pt>
                <c:pt idx="7119">
                  <c:v>45223.667078587961</c:v>
                </c:pt>
                <c:pt idx="7120">
                  <c:v>45223.708745312499</c:v>
                </c:pt>
                <c:pt idx="7121">
                  <c:v>45223.750412037036</c:v>
                </c:pt>
                <c:pt idx="7122">
                  <c:v>45223.792078761573</c:v>
                </c:pt>
                <c:pt idx="7123">
                  <c:v>45223.83374548611</c:v>
                </c:pt>
                <c:pt idx="7124">
                  <c:v>45223.875412210647</c:v>
                </c:pt>
                <c:pt idx="7125">
                  <c:v>45223.917078935185</c:v>
                </c:pt>
                <c:pt idx="7126">
                  <c:v>45223.958745659722</c:v>
                </c:pt>
                <c:pt idx="7127">
                  <c:v>45224.000412384259</c:v>
                </c:pt>
                <c:pt idx="7128">
                  <c:v>45224.042079108796</c:v>
                </c:pt>
                <c:pt idx="7129">
                  <c:v>45224.083745833334</c:v>
                </c:pt>
                <c:pt idx="7130">
                  <c:v>45224.125412557871</c:v>
                </c:pt>
                <c:pt idx="7131">
                  <c:v>45224.167079282408</c:v>
                </c:pt>
                <c:pt idx="7132">
                  <c:v>45224.208746006945</c:v>
                </c:pt>
                <c:pt idx="7133">
                  <c:v>45224.250412731482</c:v>
                </c:pt>
                <c:pt idx="7134">
                  <c:v>45224.29207945602</c:v>
                </c:pt>
                <c:pt idx="7135">
                  <c:v>45224.333746180557</c:v>
                </c:pt>
                <c:pt idx="7136">
                  <c:v>45224.375412905094</c:v>
                </c:pt>
                <c:pt idx="7137">
                  <c:v>45224.417079629631</c:v>
                </c:pt>
                <c:pt idx="7138">
                  <c:v>45224.458746354168</c:v>
                </c:pt>
                <c:pt idx="7139">
                  <c:v>45224.500413078706</c:v>
                </c:pt>
                <c:pt idx="7140">
                  <c:v>45224.542079803243</c:v>
                </c:pt>
                <c:pt idx="7141">
                  <c:v>45224.58374652778</c:v>
                </c:pt>
                <c:pt idx="7142">
                  <c:v>45224.625413252317</c:v>
                </c:pt>
                <c:pt idx="7143">
                  <c:v>45224.667079976854</c:v>
                </c:pt>
                <c:pt idx="7144">
                  <c:v>45224.708746701392</c:v>
                </c:pt>
                <c:pt idx="7145">
                  <c:v>45224.750413425929</c:v>
                </c:pt>
                <c:pt idx="7146">
                  <c:v>45224.792080150466</c:v>
                </c:pt>
                <c:pt idx="7147">
                  <c:v>45224.833746875003</c:v>
                </c:pt>
                <c:pt idx="7148">
                  <c:v>45224.87541359954</c:v>
                </c:pt>
                <c:pt idx="7149">
                  <c:v>45224.91708032407</c:v>
                </c:pt>
                <c:pt idx="7150">
                  <c:v>45224.958747048608</c:v>
                </c:pt>
                <c:pt idx="7151">
                  <c:v>45225.000413773145</c:v>
                </c:pt>
                <c:pt idx="7152">
                  <c:v>45225.042080497682</c:v>
                </c:pt>
                <c:pt idx="7153">
                  <c:v>45225.083747222219</c:v>
                </c:pt>
                <c:pt idx="7154">
                  <c:v>45225.125413946756</c:v>
                </c:pt>
                <c:pt idx="7155">
                  <c:v>45225.167080671294</c:v>
                </c:pt>
                <c:pt idx="7156">
                  <c:v>45225.208747395831</c:v>
                </c:pt>
                <c:pt idx="7157">
                  <c:v>45225.250414120368</c:v>
                </c:pt>
                <c:pt idx="7158">
                  <c:v>45225.292080844905</c:v>
                </c:pt>
                <c:pt idx="7159">
                  <c:v>45225.333747569442</c:v>
                </c:pt>
                <c:pt idx="7160">
                  <c:v>45225.37541429398</c:v>
                </c:pt>
                <c:pt idx="7161">
                  <c:v>45225.417081018517</c:v>
                </c:pt>
                <c:pt idx="7162">
                  <c:v>45225.458747743054</c:v>
                </c:pt>
                <c:pt idx="7163">
                  <c:v>45225.500414467591</c:v>
                </c:pt>
                <c:pt idx="7164">
                  <c:v>45225.542081192129</c:v>
                </c:pt>
                <c:pt idx="7165">
                  <c:v>45225.583747916666</c:v>
                </c:pt>
                <c:pt idx="7166">
                  <c:v>45225.625414641203</c:v>
                </c:pt>
                <c:pt idx="7167">
                  <c:v>45225.66708136574</c:v>
                </c:pt>
                <c:pt idx="7168">
                  <c:v>45225.708748090277</c:v>
                </c:pt>
                <c:pt idx="7169">
                  <c:v>45225.750414814815</c:v>
                </c:pt>
                <c:pt idx="7170">
                  <c:v>45225.792081539352</c:v>
                </c:pt>
                <c:pt idx="7171">
                  <c:v>45225.833748263889</c:v>
                </c:pt>
                <c:pt idx="7172">
                  <c:v>45225.875414988426</c:v>
                </c:pt>
                <c:pt idx="7173">
                  <c:v>45225.917081712963</c:v>
                </c:pt>
                <c:pt idx="7174">
                  <c:v>45225.958748437501</c:v>
                </c:pt>
                <c:pt idx="7175">
                  <c:v>45226.000415162038</c:v>
                </c:pt>
                <c:pt idx="7176">
                  <c:v>45226.042081886575</c:v>
                </c:pt>
                <c:pt idx="7177">
                  <c:v>45226.083748611112</c:v>
                </c:pt>
                <c:pt idx="7178">
                  <c:v>45226.125415335649</c:v>
                </c:pt>
                <c:pt idx="7179">
                  <c:v>45226.167082060187</c:v>
                </c:pt>
                <c:pt idx="7180">
                  <c:v>45226.208748784724</c:v>
                </c:pt>
                <c:pt idx="7181">
                  <c:v>45226.250415509261</c:v>
                </c:pt>
                <c:pt idx="7182">
                  <c:v>45226.292082233798</c:v>
                </c:pt>
                <c:pt idx="7183">
                  <c:v>45226.333748958335</c:v>
                </c:pt>
                <c:pt idx="7184">
                  <c:v>45226.375415682873</c:v>
                </c:pt>
                <c:pt idx="7185">
                  <c:v>45226.41708240741</c:v>
                </c:pt>
                <c:pt idx="7186">
                  <c:v>45226.458749131947</c:v>
                </c:pt>
                <c:pt idx="7187">
                  <c:v>45226.500415856484</c:v>
                </c:pt>
                <c:pt idx="7188">
                  <c:v>45226.542082581022</c:v>
                </c:pt>
                <c:pt idx="7189">
                  <c:v>45226.583749305559</c:v>
                </c:pt>
                <c:pt idx="7190">
                  <c:v>45226.625416030096</c:v>
                </c:pt>
                <c:pt idx="7191">
                  <c:v>45226.667082754633</c:v>
                </c:pt>
                <c:pt idx="7192">
                  <c:v>45226.708749479163</c:v>
                </c:pt>
                <c:pt idx="7193">
                  <c:v>45226.7504162037</c:v>
                </c:pt>
                <c:pt idx="7194">
                  <c:v>45226.792082928238</c:v>
                </c:pt>
                <c:pt idx="7195">
                  <c:v>45226.833749652775</c:v>
                </c:pt>
                <c:pt idx="7196">
                  <c:v>45226.875416377312</c:v>
                </c:pt>
                <c:pt idx="7197">
                  <c:v>45226.917083101849</c:v>
                </c:pt>
                <c:pt idx="7198">
                  <c:v>45226.958749826386</c:v>
                </c:pt>
                <c:pt idx="7199">
                  <c:v>45227.000416550924</c:v>
                </c:pt>
                <c:pt idx="7200">
                  <c:v>45227.042083275461</c:v>
                </c:pt>
                <c:pt idx="7201">
                  <c:v>45227.083749999998</c:v>
                </c:pt>
                <c:pt idx="7202">
                  <c:v>45227.125416724535</c:v>
                </c:pt>
                <c:pt idx="7203">
                  <c:v>45227.167083449072</c:v>
                </c:pt>
                <c:pt idx="7204">
                  <c:v>45227.20875017361</c:v>
                </c:pt>
                <c:pt idx="7205">
                  <c:v>45227.250416898147</c:v>
                </c:pt>
                <c:pt idx="7206">
                  <c:v>45227.292083622684</c:v>
                </c:pt>
                <c:pt idx="7207">
                  <c:v>45227.333750347221</c:v>
                </c:pt>
                <c:pt idx="7208">
                  <c:v>45227.375417071758</c:v>
                </c:pt>
                <c:pt idx="7209">
                  <c:v>45227.417083796296</c:v>
                </c:pt>
                <c:pt idx="7210">
                  <c:v>45227.458750520833</c:v>
                </c:pt>
                <c:pt idx="7211">
                  <c:v>45227.50041724537</c:v>
                </c:pt>
                <c:pt idx="7212">
                  <c:v>45227.542083969907</c:v>
                </c:pt>
                <c:pt idx="7213">
                  <c:v>45227.583750694444</c:v>
                </c:pt>
                <c:pt idx="7214">
                  <c:v>45227.625417418982</c:v>
                </c:pt>
                <c:pt idx="7215">
                  <c:v>45227.667084143519</c:v>
                </c:pt>
                <c:pt idx="7216">
                  <c:v>45227.708750868056</c:v>
                </c:pt>
                <c:pt idx="7217">
                  <c:v>45227.750417592593</c:v>
                </c:pt>
                <c:pt idx="7218">
                  <c:v>45227.792084317131</c:v>
                </c:pt>
                <c:pt idx="7219">
                  <c:v>45227.833751041668</c:v>
                </c:pt>
                <c:pt idx="7220">
                  <c:v>45227.875417766205</c:v>
                </c:pt>
                <c:pt idx="7221">
                  <c:v>45227.917084490742</c:v>
                </c:pt>
                <c:pt idx="7222">
                  <c:v>45227.958751215279</c:v>
                </c:pt>
                <c:pt idx="7223">
                  <c:v>45228.000417939817</c:v>
                </c:pt>
                <c:pt idx="7224">
                  <c:v>45228.042084664354</c:v>
                </c:pt>
                <c:pt idx="7225">
                  <c:v>45228.083751388891</c:v>
                </c:pt>
                <c:pt idx="7226">
                  <c:v>45228.125418113428</c:v>
                </c:pt>
                <c:pt idx="7227">
                  <c:v>45228.167084837965</c:v>
                </c:pt>
                <c:pt idx="7228">
                  <c:v>45228.208751562503</c:v>
                </c:pt>
                <c:pt idx="7229">
                  <c:v>45228.25041828704</c:v>
                </c:pt>
                <c:pt idx="7230">
                  <c:v>45228.292085011577</c:v>
                </c:pt>
                <c:pt idx="7231">
                  <c:v>45228.333751736114</c:v>
                </c:pt>
                <c:pt idx="7232">
                  <c:v>45228.375418460651</c:v>
                </c:pt>
                <c:pt idx="7233">
                  <c:v>45228.417085185189</c:v>
                </c:pt>
                <c:pt idx="7234">
                  <c:v>45228.458751909726</c:v>
                </c:pt>
                <c:pt idx="7235">
                  <c:v>45228.500418634256</c:v>
                </c:pt>
                <c:pt idx="7236">
                  <c:v>45228.542085358793</c:v>
                </c:pt>
                <c:pt idx="7237">
                  <c:v>45228.58375208333</c:v>
                </c:pt>
                <c:pt idx="7238">
                  <c:v>45228.625418807867</c:v>
                </c:pt>
                <c:pt idx="7239">
                  <c:v>45228.667085532405</c:v>
                </c:pt>
                <c:pt idx="7240">
                  <c:v>45228.708752256942</c:v>
                </c:pt>
                <c:pt idx="7241">
                  <c:v>45228.750418981479</c:v>
                </c:pt>
                <c:pt idx="7242">
                  <c:v>45228.792085706016</c:v>
                </c:pt>
                <c:pt idx="7243">
                  <c:v>45228.833752430553</c:v>
                </c:pt>
                <c:pt idx="7244">
                  <c:v>45228.875419155091</c:v>
                </c:pt>
                <c:pt idx="7245">
                  <c:v>45228.917085879628</c:v>
                </c:pt>
                <c:pt idx="7246">
                  <c:v>45228.958752604165</c:v>
                </c:pt>
                <c:pt idx="7247">
                  <c:v>45229.000419328702</c:v>
                </c:pt>
                <c:pt idx="7248">
                  <c:v>45229.042086053239</c:v>
                </c:pt>
                <c:pt idx="7249">
                  <c:v>45229.083752777777</c:v>
                </c:pt>
                <c:pt idx="7250">
                  <c:v>45229.125419502314</c:v>
                </c:pt>
                <c:pt idx="7251">
                  <c:v>45229.167086226851</c:v>
                </c:pt>
                <c:pt idx="7252">
                  <c:v>45229.208752951388</c:v>
                </c:pt>
                <c:pt idx="7253">
                  <c:v>45229.250419675926</c:v>
                </c:pt>
                <c:pt idx="7254">
                  <c:v>45229.292086400463</c:v>
                </c:pt>
                <c:pt idx="7255">
                  <c:v>45229.333753125</c:v>
                </c:pt>
                <c:pt idx="7256">
                  <c:v>45229.375419849537</c:v>
                </c:pt>
                <c:pt idx="7257">
                  <c:v>45229.417086574074</c:v>
                </c:pt>
                <c:pt idx="7258">
                  <c:v>45229.458753298612</c:v>
                </c:pt>
                <c:pt idx="7259">
                  <c:v>45229.500420023149</c:v>
                </c:pt>
                <c:pt idx="7260">
                  <c:v>45229.542086747686</c:v>
                </c:pt>
                <c:pt idx="7261">
                  <c:v>45229.583753472223</c:v>
                </c:pt>
                <c:pt idx="7262">
                  <c:v>45229.62542019676</c:v>
                </c:pt>
                <c:pt idx="7263">
                  <c:v>45229.667086921298</c:v>
                </c:pt>
                <c:pt idx="7264">
                  <c:v>45229.708753645835</c:v>
                </c:pt>
                <c:pt idx="7265">
                  <c:v>45229.750420370372</c:v>
                </c:pt>
                <c:pt idx="7266">
                  <c:v>45229.792087094909</c:v>
                </c:pt>
                <c:pt idx="7267">
                  <c:v>45229.833753819446</c:v>
                </c:pt>
                <c:pt idx="7268">
                  <c:v>45229.875420543984</c:v>
                </c:pt>
                <c:pt idx="7269">
                  <c:v>45229.917087268521</c:v>
                </c:pt>
                <c:pt idx="7270">
                  <c:v>45229.958753993058</c:v>
                </c:pt>
                <c:pt idx="7271">
                  <c:v>45230.000420717595</c:v>
                </c:pt>
                <c:pt idx="7272">
                  <c:v>45230.042087442132</c:v>
                </c:pt>
                <c:pt idx="7273">
                  <c:v>45230.08375416667</c:v>
                </c:pt>
                <c:pt idx="7274">
                  <c:v>45230.125420891207</c:v>
                </c:pt>
                <c:pt idx="7275">
                  <c:v>45230.167087615744</c:v>
                </c:pt>
                <c:pt idx="7276">
                  <c:v>45230.208754340281</c:v>
                </c:pt>
                <c:pt idx="7277">
                  <c:v>45230.250421064811</c:v>
                </c:pt>
                <c:pt idx="7278">
                  <c:v>45230.292087789348</c:v>
                </c:pt>
                <c:pt idx="7279">
                  <c:v>45230.333754513886</c:v>
                </c:pt>
                <c:pt idx="7280">
                  <c:v>45230.375421238423</c:v>
                </c:pt>
                <c:pt idx="7281">
                  <c:v>45230.41708796296</c:v>
                </c:pt>
                <c:pt idx="7282">
                  <c:v>45230.458754687497</c:v>
                </c:pt>
                <c:pt idx="7283">
                  <c:v>45230.500421412034</c:v>
                </c:pt>
                <c:pt idx="7284">
                  <c:v>45230.542088136572</c:v>
                </c:pt>
                <c:pt idx="7285">
                  <c:v>45230.583754861109</c:v>
                </c:pt>
                <c:pt idx="7286">
                  <c:v>45230.625421585646</c:v>
                </c:pt>
                <c:pt idx="7287">
                  <c:v>45230.667088310183</c:v>
                </c:pt>
                <c:pt idx="7288">
                  <c:v>45230.708755034721</c:v>
                </c:pt>
                <c:pt idx="7289">
                  <c:v>45230.750421759258</c:v>
                </c:pt>
                <c:pt idx="7290">
                  <c:v>45230.792088483795</c:v>
                </c:pt>
                <c:pt idx="7291">
                  <c:v>45230.833755208332</c:v>
                </c:pt>
                <c:pt idx="7292">
                  <c:v>45230.875421932869</c:v>
                </c:pt>
                <c:pt idx="7293">
                  <c:v>45230.917088657407</c:v>
                </c:pt>
                <c:pt idx="7294">
                  <c:v>45230.958755381944</c:v>
                </c:pt>
                <c:pt idx="7295">
                  <c:v>45231.000422106481</c:v>
                </c:pt>
                <c:pt idx="7296">
                  <c:v>45231.042088831018</c:v>
                </c:pt>
                <c:pt idx="7297">
                  <c:v>45231.083755555555</c:v>
                </c:pt>
                <c:pt idx="7298">
                  <c:v>45231.125422280093</c:v>
                </c:pt>
                <c:pt idx="7299">
                  <c:v>45231.16708900463</c:v>
                </c:pt>
                <c:pt idx="7300">
                  <c:v>45231.208755729167</c:v>
                </c:pt>
                <c:pt idx="7301">
                  <c:v>45231.250422453704</c:v>
                </c:pt>
                <c:pt idx="7302">
                  <c:v>45231.292089178241</c:v>
                </c:pt>
                <c:pt idx="7303">
                  <c:v>45231.333755902779</c:v>
                </c:pt>
                <c:pt idx="7304">
                  <c:v>45231.375422627316</c:v>
                </c:pt>
                <c:pt idx="7305">
                  <c:v>45231.417089351853</c:v>
                </c:pt>
                <c:pt idx="7306">
                  <c:v>45231.45875607639</c:v>
                </c:pt>
                <c:pt idx="7307">
                  <c:v>45231.500422800927</c:v>
                </c:pt>
                <c:pt idx="7308">
                  <c:v>45231.542089525465</c:v>
                </c:pt>
                <c:pt idx="7309">
                  <c:v>45231.583756250002</c:v>
                </c:pt>
                <c:pt idx="7310">
                  <c:v>45231.625422974539</c:v>
                </c:pt>
                <c:pt idx="7311">
                  <c:v>45231.667089699076</c:v>
                </c:pt>
                <c:pt idx="7312">
                  <c:v>45231.708756423614</c:v>
                </c:pt>
                <c:pt idx="7313">
                  <c:v>45231.750423148151</c:v>
                </c:pt>
                <c:pt idx="7314">
                  <c:v>45231.792089872688</c:v>
                </c:pt>
                <c:pt idx="7315">
                  <c:v>45231.833756597225</c:v>
                </c:pt>
                <c:pt idx="7316">
                  <c:v>45231.875423321762</c:v>
                </c:pt>
                <c:pt idx="7317">
                  <c:v>45231.9170900463</c:v>
                </c:pt>
                <c:pt idx="7318">
                  <c:v>45231.958756770837</c:v>
                </c:pt>
                <c:pt idx="7319">
                  <c:v>45232.000423495367</c:v>
                </c:pt>
                <c:pt idx="7320">
                  <c:v>45232.042090219904</c:v>
                </c:pt>
                <c:pt idx="7321">
                  <c:v>45232.083756944441</c:v>
                </c:pt>
                <c:pt idx="7322">
                  <c:v>45232.125423668978</c:v>
                </c:pt>
                <c:pt idx="7323">
                  <c:v>45232.167090393516</c:v>
                </c:pt>
                <c:pt idx="7324">
                  <c:v>45232.208757118053</c:v>
                </c:pt>
                <c:pt idx="7325">
                  <c:v>45232.25042384259</c:v>
                </c:pt>
                <c:pt idx="7326">
                  <c:v>45232.292090567127</c:v>
                </c:pt>
                <c:pt idx="7327">
                  <c:v>45232.333757291664</c:v>
                </c:pt>
                <c:pt idx="7328">
                  <c:v>45232.375424016202</c:v>
                </c:pt>
                <c:pt idx="7329">
                  <c:v>45232.417090740739</c:v>
                </c:pt>
                <c:pt idx="7330">
                  <c:v>45232.458757465276</c:v>
                </c:pt>
                <c:pt idx="7331">
                  <c:v>45232.500424189813</c:v>
                </c:pt>
                <c:pt idx="7332">
                  <c:v>45232.54209091435</c:v>
                </c:pt>
                <c:pt idx="7333">
                  <c:v>45232.583757638888</c:v>
                </c:pt>
                <c:pt idx="7334">
                  <c:v>45232.625424363425</c:v>
                </c:pt>
                <c:pt idx="7335">
                  <c:v>45232.667091087962</c:v>
                </c:pt>
                <c:pt idx="7336">
                  <c:v>45232.708757812499</c:v>
                </c:pt>
                <c:pt idx="7337">
                  <c:v>45232.750424537036</c:v>
                </c:pt>
                <c:pt idx="7338">
                  <c:v>45232.792091261574</c:v>
                </c:pt>
                <c:pt idx="7339">
                  <c:v>45232.833757986111</c:v>
                </c:pt>
                <c:pt idx="7340">
                  <c:v>45232.875424710648</c:v>
                </c:pt>
                <c:pt idx="7341">
                  <c:v>45232.917091435185</c:v>
                </c:pt>
                <c:pt idx="7342">
                  <c:v>45232.958758159722</c:v>
                </c:pt>
                <c:pt idx="7343">
                  <c:v>45233.00042488426</c:v>
                </c:pt>
                <c:pt idx="7344">
                  <c:v>45233.042091608797</c:v>
                </c:pt>
                <c:pt idx="7345">
                  <c:v>45233.083758333334</c:v>
                </c:pt>
                <c:pt idx="7346">
                  <c:v>45233.125425057871</c:v>
                </c:pt>
                <c:pt idx="7347">
                  <c:v>45233.167091782409</c:v>
                </c:pt>
                <c:pt idx="7348">
                  <c:v>45233.208758506946</c:v>
                </c:pt>
                <c:pt idx="7349">
                  <c:v>45233.250425231483</c:v>
                </c:pt>
                <c:pt idx="7350">
                  <c:v>45233.29209195602</c:v>
                </c:pt>
                <c:pt idx="7351">
                  <c:v>45233.333758680557</c:v>
                </c:pt>
                <c:pt idx="7352">
                  <c:v>45233.375425405095</c:v>
                </c:pt>
                <c:pt idx="7353">
                  <c:v>45233.417092129632</c:v>
                </c:pt>
                <c:pt idx="7354">
                  <c:v>45233.458758854169</c:v>
                </c:pt>
                <c:pt idx="7355">
                  <c:v>45233.500425578706</c:v>
                </c:pt>
                <c:pt idx="7356">
                  <c:v>45233.542092303243</c:v>
                </c:pt>
                <c:pt idx="7357">
                  <c:v>45233.583759027781</c:v>
                </c:pt>
                <c:pt idx="7358">
                  <c:v>45233.625425752318</c:v>
                </c:pt>
                <c:pt idx="7359">
                  <c:v>45233.667092476855</c:v>
                </c:pt>
                <c:pt idx="7360">
                  <c:v>45233.708759201392</c:v>
                </c:pt>
                <c:pt idx="7361">
                  <c:v>45233.750425925929</c:v>
                </c:pt>
                <c:pt idx="7362">
                  <c:v>45233.792092650459</c:v>
                </c:pt>
                <c:pt idx="7363">
                  <c:v>45233.833759374997</c:v>
                </c:pt>
                <c:pt idx="7364">
                  <c:v>45233.875426099534</c:v>
                </c:pt>
                <c:pt idx="7365">
                  <c:v>45233.917092824071</c:v>
                </c:pt>
                <c:pt idx="7366">
                  <c:v>45233.958759548608</c:v>
                </c:pt>
                <c:pt idx="7367">
                  <c:v>45234.000426273145</c:v>
                </c:pt>
                <c:pt idx="7368">
                  <c:v>45234.042092997683</c:v>
                </c:pt>
                <c:pt idx="7369">
                  <c:v>45234.08375972222</c:v>
                </c:pt>
                <c:pt idx="7370">
                  <c:v>45234.125426446757</c:v>
                </c:pt>
                <c:pt idx="7371">
                  <c:v>45234.167093171294</c:v>
                </c:pt>
                <c:pt idx="7372">
                  <c:v>45234.208759895831</c:v>
                </c:pt>
                <c:pt idx="7373">
                  <c:v>45234.250426620369</c:v>
                </c:pt>
                <c:pt idx="7374">
                  <c:v>45234.292093344906</c:v>
                </c:pt>
                <c:pt idx="7375">
                  <c:v>45234.333760069443</c:v>
                </c:pt>
                <c:pt idx="7376">
                  <c:v>45234.37542679398</c:v>
                </c:pt>
                <c:pt idx="7377">
                  <c:v>45234.417093518518</c:v>
                </c:pt>
                <c:pt idx="7378">
                  <c:v>45234.458760243055</c:v>
                </c:pt>
                <c:pt idx="7379">
                  <c:v>45234.500426967592</c:v>
                </c:pt>
                <c:pt idx="7380">
                  <c:v>45234.542093692129</c:v>
                </c:pt>
                <c:pt idx="7381">
                  <c:v>45234.583760416666</c:v>
                </c:pt>
                <c:pt idx="7382">
                  <c:v>45234.625427141204</c:v>
                </c:pt>
                <c:pt idx="7383">
                  <c:v>45234.667093865741</c:v>
                </c:pt>
                <c:pt idx="7384">
                  <c:v>45234.708760590278</c:v>
                </c:pt>
                <c:pt idx="7385">
                  <c:v>45234.750427314815</c:v>
                </c:pt>
                <c:pt idx="7386">
                  <c:v>45234.792094039352</c:v>
                </c:pt>
                <c:pt idx="7387">
                  <c:v>45234.83376076389</c:v>
                </c:pt>
                <c:pt idx="7388">
                  <c:v>45234.875427488427</c:v>
                </c:pt>
                <c:pt idx="7389">
                  <c:v>45234.917094212964</c:v>
                </c:pt>
                <c:pt idx="7390">
                  <c:v>45234.958760937501</c:v>
                </c:pt>
                <c:pt idx="7391">
                  <c:v>45235.000427662038</c:v>
                </c:pt>
                <c:pt idx="7392">
                  <c:v>45235.042094386576</c:v>
                </c:pt>
                <c:pt idx="7393">
                  <c:v>45235.083761111113</c:v>
                </c:pt>
                <c:pt idx="7394">
                  <c:v>45235.12542783565</c:v>
                </c:pt>
                <c:pt idx="7395">
                  <c:v>45235.167094560187</c:v>
                </c:pt>
                <c:pt idx="7396">
                  <c:v>45235.208761284724</c:v>
                </c:pt>
                <c:pt idx="7397">
                  <c:v>45235.250428009262</c:v>
                </c:pt>
                <c:pt idx="7398">
                  <c:v>45235.292094733799</c:v>
                </c:pt>
                <c:pt idx="7399">
                  <c:v>45235.333761458336</c:v>
                </c:pt>
                <c:pt idx="7400">
                  <c:v>45235.375428182873</c:v>
                </c:pt>
                <c:pt idx="7401">
                  <c:v>45235.417094907411</c:v>
                </c:pt>
                <c:pt idx="7402">
                  <c:v>45235.458761631948</c:v>
                </c:pt>
                <c:pt idx="7403">
                  <c:v>45235.500428356485</c:v>
                </c:pt>
                <c:pt idx="7404">
                  <c:v>45235.542095081022</c:v>
                </c:pt>
                <c:pt idx="7405">
                  <c:v>45235.583761805552</c:v>
                </c:pt>
                <c:pt idx="7406">
                  <c:v>45235.625428530089</c:v>
                </c:pt>
                <c:pt idx="7407">
                  <c:v>45235.667095254626</c:v>
                </c:pt>
                <c:pt idx="7408">
                  <c:v>45235.708761979164</c:v>
                </c:pt>
                <c:pt idx="7409">
                  <c:v>45235.750428703701</c:v>
                </c:pt>
                <c:pt idx="7410">
                  <c:v>45235.792095428238</c:v>
                </c:pt>
                <c:pt idx="7411">
                  <c:v>45235.833762152775</c:v>
                </c:pt>
                <c:pt idx="7412">
                  <c:v>45235.875428877313</c:v>
                </c:pt>
                <c:pt idx="7413">
                  <c:v>45235.91709560185</c:v>
                </c:pt>
                <c:pt idx="7414">
                  <c:v>45235.958762326387</c:v>
                </c:pt>
                <c:pt idx="7415">
                  <c:v>45236.000429050924</c:v>
                </c:pt>
                <c:pt idx="7416">
                  <c:v>45236.042095775461</c:v>
                </c:pt>
                <c:pt idx="7417">
                  <c:v>45236.083762499999</c:v>
                </c:pt>
                <c:pt idx="7418">
                  <c:v>45236.125429224536</c:v>
                </c:pt>
                <c:pt idx="7419">
                  <c:v>45236.167095949073</c:v>
                </c:pt>
                <c:pt idx="7420">
                  <c:v>45236.20876267361</c:v>
                </c:pt>
                <c:pt idx="7421">
                  <c:v>45236.250429398147</c:v>
                </c:pt>
                <c:pt idx="7422">
                  <c:v>45236.292096122685</c:v>
                </c:pt>
                <c:pt idx="7423">
                  <c:v>45236.333762847222</c:v>
                </c:pt>
                <c:pt idx="7424">
                  <c:v>45236.375429571759</c:v>
                </c:pt>
                <c:pt idx="7425">
                  <c:v>45236.417096296296</c:v>
                </c:pt>
                <c:pt idx="7426">
                  <c:v>45236.458763020833</c:v>
                </c:pt>
                <c:pt idx="7427">
                  <c:v>45236.500429745371</c:v>
                </c:pt>
                <c:pt idx="7428">
                  <c:v>45236.542096469908</c:v>
                </c:pt>
                <c:pt idx="7429">
                  <c:v>45236.583763194445</c:v>
                </c:pt>
                <c:pt idx="7430">
                  <c:v>45236.625429918982</c:v>
                </c:pt>
                <c:pt idx="7431">
                  <c:v>45236.667096643519</c:v>
                </c:pt>
                <c:pt idx="7432">
                  <c:v>45236.708763368057</c:v>
                </c:pt>
                <c:pt idx="7433">
                  <c:v>45236.750430092594</c:v>
                </c:pt>
                <c:pt idx="7434">
                  <c:v>45236.792096817131</c:v>
                </c:pt>
                <c:pt idx="7435">
                  <c:v>45236.833763541668</c:v>
                </c:pt>
                <c:pt idx="7436">
                  <c:v>45236.875430266206</c:v>
                </c:pt>
                <c:pt idx="7437">
                  <c:v>45236.917096990743</c:v>
                </c:pt>
                <c:pt idx="7438">
                  <c:v>45236.95876371528</c:v>
                </c:pt>
                <c:pt idx="7439">
                  <c:v>45237.000430439817</c:v>
                </c:pt>
                <c:pt idx="7440">
                  <c:v>45237.042097164354</c:v>
                </c:pt>
                <c:pt idx="7441">
                  <c:v>45237.083763888892</c:v>
                </c:pt>
                <c:pt idx="7442">
                  <c:v>45237.125430613429</c:v>
                </c:pt>
                <c:pt idx="7443">
                  <c:v>45237.167097337966</c:v>
                </c:pt>
                <c:pt idx="7444">
                  <c:v>45237.208764062503</c:v>
                </c:pt>
                <c:pt idx="7445">
                  <c:v>45237.25043078704</c:v>
                </c:pt>
                <c:pt idx="7446">
                  <c:v>45237.292097511578</c:v>
                </c:pt>
                <c:pt idx="7447">
                  <c:v>45237.333764236108</c:v>
                </c:pt>
                <c:pt idx="7448">
                  <c:v>45237.375430960645</c:v>
                </c:pt>
                <c:pt idx="7449">
                  <c:v>45237.417097685182</c:v>
                </c:pt>
                <c:pt idx="7450">
                  <c:v>45237.458764409719</c:v>
                </c:pt>
                <c:pt idx="7451">
                  <c:v>45237.500431134256</c:v>
                </c:pt>
                <c:pt idx="7452">
                  <c:v>45237.542097858794</c:v>
                </c:pt>
                <c:pt idx="7453">
                  <c:v>45237.583764583331</c:v>
                </c:pt>
                <c:pt idx="7454">
                  <c:v>45237.625431307868</c:v>
                </c:pt>
                <c:pt idx="7455">
                  <c:v>45237.667098032405</c:v>
                </c:pt>
                <c:pt idx="7456">
                  <c:v>45237.708764756942</c:v>
                </c:pt>
                <c:pt idx="7457">
                  <c:v>45237.75043148148</c:v>
                </c:pt>
                <c:pt idx="7458">
                  <c:v>45237.792098206017</c:v>
                </c:pt>
                <c:pt idx="7459">
                  <c:v>45237.833764930554</c:v>
                </c:pt>
                <c:pt idx="7460">
                  <c:v>45237.875431655091</c:v>
                </c:pt>
                <c:pt idx="7461">
                  <c:v>45237.917098379628</c:v>
                </c:pt>
                <c:pt idx="7462">
                  <c:v>45237.958765104166</c:v>
                </c:pt>
                <c:pt idx="7463">
                  <c:v>45238.000431828703</c:v>
                </c:pt>
                <c:pt idx="7464">
                  <c:v>45238.04209855324</c:v>
                </c:pt>
                <c:pt idx="7465">
                  <c:v>45238.083765277777</c:v>
                </c:pt>
                <c:pt idx="7466">
                  <c:v>45238.125432002314</c:v>
                </c:pt>
                <c:pt idx="7467">
                  <c:v>45238.167098726852</c:v>
                </c:pt>
                <c:pt idx="7468">
                  <c:v>45238.208765451389</c:v>
                </c:pt>
                <c:pt idx="7469">
                  <c:v>45238.250432175926</c:v>
                </c:pt>
                <c:pt idx="7470">
                  <c:v>45238.292098900463</c:v>
                </c:pt>
                <c:pt idx="7471">
                  <c:v>45238.333765625001</c:v>
                </c:pt>
                <c:pt idx="7472">
                  <c:v>45238.375432349538</c:v>
                </c:pt>
                <c:pt idx="7473">
                  <c:v>45238.417099074075</c:v>
                </c:pt>
                <c:pt idx="7474">
                  <c:v>45238.458765798612</c:v>
                </c:pt>
                <c:pt idx="7475">
                  <c:v>45238.500432523149</c:v>
                </c:pt>
                <c:pt idx="7476">
                  <c:v>45238.542099247687</c:v>
                </c:pt>
                <c:pt idx="7477">
                  <c:v>45238.583765972224</c:v>
                </c:pt>
                <c:pt idx="7478">
                  <c:v>45238.625432696761</c:v>
                </c:pt>
                <c:pt idx="7479">
                  <c:v>45238.667099421298</c:v>
                </c:pt>
                <c:pt idx="7480">
                  <c:v>45238.708766145835</c:v>
                </c:pt>
                <c:pt idx="7481">
                  <c:v>45238.750432870373</c:v>
                </c:pt>
                <c:pt idx="7482">
                  <c:v>45238.79209959491</c:v>
                </c:pt>
                <c:pt idx="7483">
                  <c:v>45238.833766319447</c:v>
                </c:pt>
                <c:pt idx="7484">
                  <c:v>45238.875433043984</c:v>
                </c:pt>
                <c:pt idx="7485">
                  <c:v>45238.917099768521</c:v>
                </c:pt>
                <c:pt idx="7486">
                  <c:v>45238.958766493059</c:v>
                </c:pt>
                <c:pt idx="7487">
                  <c:v>45239.000433217596</c:v>
                </c:pt>
                <c:pt idx="7488">
                  <c:v>45239.042099942133</c:v>
                </c:pt>
                <c:pt idx="7489">
                  <c:v>45239.083766666663</c:v>
                </c:pt>
                <c:pt idx="7490">
                  <c:v>45239.1254333912</c:v>
                </c:pt>
                <c:pt idx="7491">
                  <c:v>45239.167100115737</c:v>
                </c:pt>
                <c:pt idx="7492">
                  <c:v>45239.208766840275</c:v>
                </c:pt>
                <c:pt idx="7493">
                  <c:v>45239.250433564812</c:v>
                </c:pt>
                <c:pt idx="7494">
                  <c:v>45239.292100289349</c:v>
                </c:pt>
                <c:pt idx="7495">
                  <c:v>45239.333767013886</c:v>
                </c:pt>
                <c:pt idx="7496">
                  <c:v>45239.375433738423</c:v>
                </c:pt>
                <c:pt idx="7497">
                  <c:v>45239.417100462961</c:v>
                </c:pt>
                <c:pt idx="7498">
                  <c:v>45239.458767187498</c:v>
                </c:pt>
                <c:pt idx="7499">
                  <c:v>45239.500433912035</c:v>
                </c:pt>
                <c:pt idx="7500">
                  <c:v>45239.542100636572</c:v>
                </c:pt>
                <c:pt idx="7501">
                  <c:v>45239.583767361109</c:v>
                </c:pt>
                <c:pt idx="7502">
                  <c:v>45239.625434085647</c:v>
                </c:pt>
                <c:pt idx="7503">
                  <c:v>45239.667100810184</c:v>
                </c:pt>
                <c:pt idx="7504">
                  <c:v>45239.708767534721</c:v>
                </c:pt>
                <c:pt idx="7505">
                  <c:v>45239.750434259258</c:v>
                </c:pt>
                <c:pt idx="7506">
                  <c:v>45239.792100983796</c:v>
                </c:pt>
                <c:pt idx="7507">
                  <c:v>45239.833767708333</c:v>
                </c:pt>
                <c:pt idx="7508">
                  <c:v>45239.87543443287</c:v>
                </c:pt>
                <c:pt idx="7509">
                  <c:v>45239.917101157407</c:v>
                </c:pt>
                <c:pt idx="7510">
                  <c:v>45239.958767881944</c:v>
                </c:pt>
                <c:pt idx="7511">
                  <c:v>45240.000434606482</c:v>
                </c:pt>
                <c:pt idx="7512">
                  <c:v>45240.042101331019</c:v>
                </c:pt>
                <c:pt idx="7513">
                  <c:v>45240.083768055556</c:v>
                </c:pt>
                <c:pt idx="7514">
                  <c:v>45240.125434780093</c:v>
                </c:pt>
                <c:pt idx="7515">
                  <c:v>45240.16710150463</c:v>
                </c:pt>
                <c:pt idx="7516">
                  <c:v>45240.208768229168</c:v>
                </c:pt>
                <c:pt idx="7517">
                  <c:v>45240.250434953705</c:v>
                </c:pt>
                <c:pt idx="7518">
                  <c:v>45240.292101678242</c:v>
                </c:pt>
                <c:pt idx="7519">
                  <c:v>45240.333768402779</c:v>
                </c:pt>
                <c:pt idx="7520">
                  <c:v>45240.375435127316</c:v>
                </c:pt>
                <c:pt idx="7521">
                  <c:v>45240.417101851854</c:v>
                </c:pt>
                <c:pt idx="7522">
                  <c:v>45240.458768576391</c:v>
                </c:pt>
                <c:pt idx="7523">
                  <c:v>45240.500435300928</c:v>
                </c:pt>
                <c:pt idx="7524">
                  <c:v>45240.542102025465</c:v>
                </c:pt>
                <c:pt idx="7525">
                  <c:v>45240.583768750002</c:v>
                </c:pt>
                <c:pt idx="7526">
                  <c:v>45240.62543547454</c:v>
                </c:pt>
                <c:pt idx="7527">
                  <c:v>45240.667102199077</c:v>
                </c:pt>
                <c:pt idx="7528">
                  <c:v>45240.708768923614</c:v>
                </c:pt>
                <c:pt idx="7529">
                  <c:v>45240.750435648151</c:v>
                </c:pt>
                <c:pt idx="7530">
                  <c:v>45240.792102372689</c:v>
                </c:pt>
                <c:pt idx="7531">
                  <c:v>45240.833769097226</c:v>
                </c:pt>
                <c:pt idx="7532">
                  <c:v>45240.875435821756</c:v>
                </c:pt>
                <c:pt idx="7533">
                  <c:v>45240.917102546293</c:v>
                </c:pt>
                <c:pt idx="7534">
                  <c:v>45240.95876927083</c:v>
                </c:pt>
                <c:pt idx="7535">
                  <c:v>45241.000435995367</c:v>
                </c:pt>
                <c:pt idx="7536">
                  <c:v>45241.042102719905</c:v>
                </c:pt>
                <c:pt idx="7537">
                  <c:v>45241.083769444442</c:v>
                </c:pt>
                <c:pt idx="7538">
                  <c:v>45241.125436168979</c:v>
                </c:pt>
                <c:pt idx="7539">
                  <c:v>45241.167102893516</c:v>
                </c:pt>
                <c:pt idx="7540">
                  <c:v>45241.208769618053</c:v>
                </c:pt>
                <c:pt idx="7541">
                  <c:v>45241.250436342591</c:v>
                </c:pt>
                <c:pt idx="7542">
                  <c:v>45241.292103067128</c:v>
                </c:pt>
                <c:pt idx="7543">
                  <c:v>45241.333769791665</c:v>
                </c:pt>
                <c:pt idx="7544">
                  <c:v>45241.375436516202</c:v>
                </c:pt>
                <c:pt idx="7545">
                  <c:v>45241.417103240739</c:v>
                </c:pt>
                <c:pt idx="7546">
                  <c:v>45241.458769965277</c:v>
                </c:pt>
                <c:pt idx="7547">
                  <c:v>45241.500436689814</c:v>
                </c:pt>
                <c:pt idx="7548">
                  <c:v>45241.542103414351</c:v>
                </c:pt>
                <c:pt idx="7549">
                  <c:v>45241.583770138888</c:v>
                </c:pt>
                <c:pt idx="7550">
                  <c:v>45241.625436863425</c:v>
                </c:pt>
                <c:pt idx="7551">
                  <c:v>45241.667103587963</c:v>
                </c:pt>
                <c:pt idx="7552">
                  <c:v>45241.7087703125</c:v>
                </c:pt>
                <c:pt idx="7553">
                  <c:v>45241.750437037037</c:v>
                </c:pt>
                <c:pt idx="7554">
                  <c:v>45241.792103761574</c:v>
                </c:pt>
                <c:pt idx="7555">
                  <c:v>45241.833770486111</c:v>
                </c:pt>
                <c:pt idx="7556">
                  <c:v>45241.875437210649</c:v>
                </c:pt>
                <c:pt idx="7557">
                  <c:v>45241.917103935186</c:v>
                </c:pt>
                <c:pt idx="7558">
                  <c:v>45241.958770659723</c:v>
                </c:pt>
                <c:pt idx="7559">
                  <c:v>45242.00043738426</c:v>
                </c:pt>
                <c:pt idx="7560">
                  <c:v>45242.042104108798</c:v>
                </c:pt>
                <c:pt idx="7561">
                  <c:v>45242.083770833335</c:v>
                </c:pt>
                <c:pt idx="7562">
                  <c:v>45242.125437557872</c:v>
                </c:pt>
                <c:pt idx="7563">
                  <c:v>45242.167104282409</c:v>
                </c:pt>
                <c:pt idx="7564">
                  <c:v>45242.208771006946</c:v>
                </c:pt>
                <c:pt idx="7565">
                  <c:v>45242.250437731484</c:v>
                </c:pt>
                <c:pt idx="7566">
                  <c:v>45242.292104456021</c:v>
                </c:pt>
                <c:pt idx="7567">
                  <c:v>45242.333771180558</c:v>
                </c:pt>
                <c:pt idx="7568">
                  <c:v>45242.375437905095</c:v>
                </c:pt>
                <c:pt idx="7569">
                  <c:v>45242.417104629632</c:v>
                </c:pt>
                <c:pt idx="7570">
                  <c:v>45242.45877135417</c:v>
                </c:pt>
                <c:pt idx="7571">
                  <c:v>45242.500438078707</c:v>
                </c:pt>
                <c:pt idx="7572">
                  <c:v>45242.542104803244</c:v>
                </c:pt>
                <c:pt idx="7573">
                  <c:v>45242.583771527781</c:v>
                </c:pt>
                <c:pt idx="7574">
                  <c:v>45242.625438252318</c:v>
                </c:pt>
                <c:pt idx="7575">
                  <c:v>45242.667104976848</c:v>
                </c:pt>
                <c:pt idx="7576">
                  <c:v>45242.708771701386</c:v>
                </c:pt>
                <c:pt idx="7577">
                  <c:v>45242.750438425923</c:v>
                </c:pt>
                <c:pt idx="7578">
                  <c:v>45242.79210515046</c:v>
                </c:pt>
                <c:pt idx="7579">
                  <c:v>45242.833771874997</c:v>
                </c:pt>
                <c:pt idx="7580">
                  <c:v>45242.875438599534</c:v>
                </c:pt>
                <c:pt idx="7581">
                  <c:v>45242.917105324072</c:v>
                </c:pt>
                <c:pt idx="7582">
                  <c:v>45242.958772048609</c:v>
                </c:pt>
                <c:pt idx="7583">
                  <c:v>45243.000438773146</c:v>
                </c:pt>
                <c:pt idx="7584">
                  <c:v>45243.042105497683</c:v>
                </c:pt>
                <c:pt idx="7585">
                  <c:v>45243.08377222222</c:v>
                </c:pt>
                <c:pt idx="7586">
                  <c:v>45243.125438946758</c:v>
                </c:pt>
                <c:pt idx="7587">
                  <c:v>45243.167105671295</c:v>
                </c:pt>
                <c:pt idx="7588">
                  <c:v>45243.208772395832</c:v>
                </c:pt>
                <c:pt idx="7589">
                  <c:v>45243.250439120369</c:v>
                </c:pt>
                <c:pt idx="7590">
                  <c:v>45243.292105844906</c:v>
                </c:pt>
                <c:pt idx="7591">
                  <c:v>45243.333772569444</c:v>
                </c:pt>
                <c:pt idx="7592">
                  <c:v>45243.375439293981</c:v>
                </c:pt>
                <c:pt idx="7593">
                  <c:v>45243.417106018518</c:v>
                </c:pt>
                <c:pt idx="7594">
                  <c:v>45243.458772743055</c:v>
                </c:pt>
                <c:pt idx="7595">
                  <c:v>45243.500439467593</c:v>
                </c:pt>
                <c:pt idx="7596">
                  <c:v>45243.54210619213</c:v>
                </c:pt>
                <c:pt idx="7597">
                  <c:v>45243.583772916667</c:v>
                </c:pt>
                <c:pt idx="7598">
                  <c:v>45243.625439641204</c:v>
                </c:pt>
                <c:pt idx="7599">
                  <c:v>45243.667106365741</c:v>
                </c:pt>
                <c:pt idx="7600">
                  <c:v>45243.708773090279</c:v>
                </c:pt>
                <c:pt idx="7601">
                  <c:v>45243.750439814816</c:v>
                </c:pt>
                <c:pt idx="7602">
                  <c:v>45243.792106539353</c:v>
                </c:pt>
                <c:pt idx="7603">
                  <c:v>45243.83377326389</c:v>
                </c:pt>
                <c:pt idx="7604">
                  <c:v>45243.875439988427</c:v>
                </c:pt>
                <c:pt idx="7605">
                  <c:v>45243.917106712965</c:v>
                </c:pt>
                <c:pt idx="7606">
                  <c:v>45243.958773437502</c:v>
                </c:pt>
                <c:pt idx="7607">
                  <c:v>45244.000440162039</c:v>
                </c:pt>
                <c:pt idx="7608">
                  <c:v>45244.042106886576</c:v>
                </c:pt>
                <c:pt idx="7609">
                  <c:v>45244.083773611113</c:v>
                </c:pt>
                <c:pt idx="7610">
                  <c:v>45244.125440335651</c:v>
                </c:pt>
                <c:pt idx="7611">
                  <c:v>45244.167107060188</c:v>
                </c:pt>
                <c:pt idx="7612">
                  <c:v>45244.208773784725</c:v>
                </c:pt>
                <c:pt idx="7613">
                  <c:v>45244.250440509262</c:v>
                </c:pt>
                <c:pt idx="7614">
                  <c:v>45244.292107233799</c:v>
                </c:pt>
                <c:pt idx="7615">
                  <c:v>45244.333773958337</c:v>
                </c:pt>
                <c:pt idx="7616">
                  <c:v>45244.375440682874</c:v>
                </c:pt>
                <c:pt idx="7617">
                  <c:v>45244.417107407404</c:v>
                </c:pt>
                <c:pt idx="7618">
                  <c:v>45244.458774131941</c:v>
                </c:pt>
                <c:pt idx="7619">
                  <c:v>45244.500440856478</c:v>
                </c:pt>
                <c:pt idx="7620">
                  <c:v>45244.542107581015</c:v>
                </c:pt>
                <c:pt idx="7621">
                  <c:v>45244.583774305553</c:v>
                </c:pt>
                <c:pt idx="7622">
                  <c:v>45244.62544103009</c:v>
                </c:pt>
                <c:pt idx="7623">
                  <c:v>45244.667107754627</c:v>
                </c:pt>
                <c:pt idx="7624">
                  <c:v>45244.708774479164</c:v>
                </c:pt>
                <c:pt idx="7625">
                  <c:v>45244.750441203701</c:v>
                </c:pt>
                <c:pt idx="7626">
                  <c:v>45244.792107928239</c:v>
                </c:pt>
                <c:pt idx="7627">
                  <c:v>45244.833774652776</c:v>
                </c:pt>
                <c:pt idx="7628">
                  <c:v>45244.875441377313</c:v>
                </c:pt>
                <c:pt idx="7629">
                  <c:v>45244.91710810185</c:v>
                </c:pt>
                <c:pt idx="7630">
                  <c:v>45244.958774826388</c:v>
                </c:pt>
                <c:pt idx="7631">
                  <c:v>45245.000441550925</c:v>
                </c:pt>
                <c:pt idx="7632">
                  <c:v>45245.042108275462</c:v>
                </c:pt>
                <c:pt idx="7633">
                  <c:v>45245.083774999999</c:v>
                </c:pt>
                <c:pt idx="7634">
                  <c:v>45245.125441724536</c:v>
                </c:pt>
                <c:pt idx="7635">
                  <c:v>45245.167108449074</c:v>
                </c:pt>
                <c:pt idx="7636">
                  <c:v>45245.208775173611</c:v>
                </c:pt>
                <c:pt idx="7637">
                  <c:v>45245.250441898148</c:v>
                </c:pt>
                <c:pt idx="7638">
                  <c:v>45245.292108622685</c:v>
                </c:pt>
                <c:pt idx="7639">
                  <c:v>45245.333775347222</c:v>
                </c:pt>
                <c:pt idx="7640">
                  <c:v>45245.37544207176</c:v>
                </c:pt>
                <c:pt idx="7641">
                  <c:v>45245.417108796297</c:v>
                </c:pt>
                <c:pt idx="7642">
                  <c:v>45245.458775520834</c:v>
                </c:pt>
                <c:pt idx="7643">
                  <c:v>45245.500442245371</c:v>
                </c:pt>
                <c:pt idx="7644">
                  <c:v>45245.542108969908</c:v>
                </c:pt>
                <c:pt idx="7645">
                  <c:v>45245.583775694446</c:v>
                </c:pt>
                <c:pt idx="7646">
                  <c:v>45245.625442418983</c:v>
                </c:pt>
                <c:pt idx="7647">
                  <c:v>45245.66710914352</c:v>
                </c:pt>
                <c:pt idx="7648">
                  <c:v>45245.708775868057</c:v>
                </c:pt>
                <c:pt idx="7649">
                  <c:v>45245.750442592594</c:v>
                </c:pt>
                <c:pt idx="7650">
                  <c:v>45245.792109317132</c:v>
                </c:pt>
                <c:pt idx="7651">
                  <c:v>45245.833776041669</c:v>
                </c:pt>
                <c:pt idx="7652">
                  <c:v>45245.875442766206</c:v>
                </c:pt>
                <c:pt idx="7653">
                  <c:v>45245.917109490743</c:v>
                </c:pt>
                <c:pt idx="7654">
                  <c:v>45245.958776215281</c:v>
                </c:pt>
                <c:pt idx="7655">
                  <c:v>45246.000442939818</c:v>
                </c:pt>
                <c:pt idx="7656">
                  <c:v>45246.042109664355</c:v>
                </c:pt>
                <c:pt idx="7657">
                  <c:v>45246.083776388892</c:v>
                </c:pt>
                <c:pt idx="7658">
                  <c:v>45246.125443113429</c:v>
                </c:pt>
                <c:pt idx="7659">
                  <c:v>45246.167109837959</c:v>
                </c:pt>
                <c:pt idx="7660">
                  <c:v>45246.208776562496</c:v>
                </c:pt>
                <c:pt idx="7661">
                  <c:v>45246.250443287034</c:v>
                </c:pt>
                <c:pt idx="7662">
                  <c:v>45246.292110011571</c:v>
                </c:pt>
                <c:pt idx="7663">
                  <c:v>45246.333776736108</c:v>
                </c:pt>
                <c:pt idx="7664">
                  <c:v>45246.375443460645</c:v>
                </c:pt>
                <c:pt idx="7665">
                  <c:v>45246.417110185183</c:v>
                </c:pt>
                <c:pt idx="7666">
                  <c:v>45246.45877690972</c:v>
                </c:pt>
                <c:pt idx="7667">
                  <c:v>45246.500443634257</c:v>
                </c:pt>
                <c:pt idx="7668">
                  <c:v>45246.542110358794</c:v>
                </c:pt>
                <c:pt idx="7669">
                  <c:v>45246.583777083331</c:v>
                </c:pt>
                <c:pt idx="7670">
                  <c:v>45246.625443807869</c:v>
                </c:pt>
                <c:pt idx="7671">
                  <c:v>45246.667110532406</c:v>
                </c:pt>
                <c:pt idx="7672">
                  <c:v>45246.708777256943</c:v>
                </c:pt>
                <c:pt idx="7673">
                  <c:v>45246.75044398148</c:v>
                </c:pt>
                <c:pt idx="7674">
                  <c:v>45246.792110706017</c:v>
                </c:pt>
                <c:pt idx="7675">
                  <c:v>45246.833777430555</c:v>
                </c:pt>
                <c:pt idx="7676">
                  <c:v>45246.875444155092</c:v>
                </c:pt>
                <c:pt idx="7677">
                  <c:v>45246.917110879629</c:v>
                </c:pt>
                <c:pt idx="7678">
                  <c:v>45246.958777604166</c:v>
                </c:pt>
                <c:pt idx="7679">
                  <c:v>45247.000444328703</c:v>
                </c:pt>
                <c:pt idx="7680">
                  <c:v>45247.042111053241</c:v>
                </c:pt>
                <c:pt idx="7681">
                  <c:v>45247.083777777778</c:v>
                </c:pt>
                <c:pt idx="7682">
                  <c:v>45247.125444502315</c:v>
                </c:pt>
                <c:pt idx="7683">
                  <c:v>45247.167111226852</c:v>
                </c:pt>
                <c:pt idx="7684">
                  <c:v>45247.208777951389</c:v>
                </c:pt>
                <c:pt idx="7685">
                  <c:v>45247.250444675927</c:v>
                </c:pt>
                <c:pt idx="7686">
                  <c:v>45247.292111400464</c:v>
                </c:pt>
                <c:pt idx="7687">
                  <c:v>45247.333778125001</c:v>
                </c:pt>
                <c:pt idx="7688">
                  <c:v>45247.375444849538</c:v>
                </c:pt>
                <c:pt idx="7689">
                  <c:v>45247.417111574076</c:v>
                </c:pt>
                <c:pt idx="7690">
                  <c:v>45247.458778298613</c:v>
                </c:pt>
                <c:pt idx="7691">
                  <c:v>45247.50044502315</c:v>
                </c:pt>
                <c:pt idx="7692">
                  <c:v>45247.542111747687</c:v>
                </c:pt>
                <c:pt idx="7693">
                  <c:v>45247.583778472224</c:v>
                </c:pt>
                <c:pt idx="7694">
                  <c:v>45247.625445196762</c:v>
                </c:pt>
                <c:pt idx="7695">
                  <c:v>45247.667111921299</c:v>
                </c:pt>
                <c:pt idx="7696">
                  <c:v>45247.708778645836</c:v>
                </c:pt>
                <c:pt idx="7697">
                  <c:v>45247.750445370373</c:v>
                </c:pt>
                <c:pt idx="7698">
                  <c:v>45247.79211209491</c:v>
                </c:pt>
                <c:pt idx="7699">
                  <c:v>45247.833778819448</c:v>
                </c:pt>
                <c:pt idx="7700">
                  <c:v>45247.875445543985</c:v>
                </c:pt>
                <c:pt idx="7701">
                  <c:v>45247.917112268522</c:v>
                </c:pt>
                <c:pt idx="7702">
                  <c:v>45247.958778993052</c:v>
                </c:pt>
                <c:pt idx="7703">
                  <c:v>45248.000445717589</c:v>
                </c:pt>
                <c:pt idx="7704">
                  <c:v>45248.042112442126</c:v>
                </c:pt>
                <c:pt idx="7705">
                  <c:v>45248.083779166664</c:v>
                </c:pt>
                <c:pt idx="7706">
                  <c:v>45248.125445891201</c:v>
                </c:pt>
                <c:pt idx="7707">
                  <c:v>45248.167112615738</c:v>
                </c:pt>
                <c:pt idx="7708">
                  <c:v>45248.208779340275</c:v>
                </c:pt>
                <c:pt idx="7709">
                  <c:v>45248.250446064812</c:v>
                </c:pt>
                <c:pt idx="7710">
                  <c:v>45248.29211278935</c:v>
                </c:pt>
                <c:pt idx="7711">
                  <c:v>45248.333779513887</c:v>
                </c:pt>
                <c:pt idx="7712">
                  <c:v>45248.375446238424</c:v>
                </c:pt>
                <c:pt idx="7713">
                  <c:v>45248.417112962961</c:v>
                </c:pt>
                <c:pt idx="7714">
                  <c:v>45248.458779687498</c:v>
                </c:pt>
                <c:pt idx="7715">
                  <c:v>45248.500446412036</c:v>
                </c:pt>
                <c:pt idx="7716">
                  <c:v>45248.542113136573</c:v>
                </c:pt>
                <c:pt idx="7717">
                  <c:v>45248.58377986111</c:v>
                </c:pt>
                <c:pt idx="7718">
                  <c:v>45248.625446585647</c:v>
                </c:pt>
                <c:pt idx="7719">
                  <c:v>45248.667113310185</c:v>
                </c:pt>
                <c:pt idx="7720">
                  <c:v>45248.708780034722</c:v>
                </c:pt>
                <c:pt idx="7721">
                  <c:v>45248.750446759259</c:v>
                </c:pt>
                <c:pt idx="7722">
                  <c:v>45248.792113483796</c:v>
                </c:pt>
                <c:pt idx="7723">
                  <c:v>45248.833780208333</c:v>
                </c:pt>
                <c:pt idx="7724">
                  <c:v>45248.875446932871</c:v>
                </c:pt>
                <c:pt idx="7725">
                  <c:v>45248.917113657408</c:v>
                </c:pt>
                <c:pt idx="7726">
                  <c:v>45248.958780381945</c:v>
                </c:pt>
                <c:pt idx="7727">
                  <c:v>45249.000447106482</c:v>
                </c:pt>
                <c:pt idx="7728">
                  <c:v>45249.042113831019</c:v>
                </c:pt>
                <c:pt idx="7729">
                  <c:v>45249.083780555557</c:v>
                </c:pt>
                <c:pt idx="7730">
                  <c:v>45249.125447280094</c:v>
                </c:pt>
                <c:pt idx="7731">
                  <c:v>45249.167114004631</c:v>
                </c:pt>
                <c:pt idx="7732">
                  <c:v>45249.208780729168</c:v>
                </c:pt>
                <c:pt idx="7733">
                  <c:v>45249.250447453705</c:v>
                </c:pt>
                <c:pt idx="7734">
                  <c:v>45249.292114178243</c:v>
                </c:pt>
                <c:pt idx="7735">
                  <c:v>45249.33378090278</c:v>
                </c:pt>
                <c:pt idx="7736">
                  <c:v>45249.375447627317</c:v>
                </c:pt>
                <c:pt idx="7737">
                  <c:v>45249.417114351854</c:v>
                </c:pt>
                <c:pt idx="7738">
                  <c:v>45249.458781076391</c:v>
                </c:pt>
                <c:pt idx="7739">
                  <c:v>45249.500447800929</c:v>
                </c:pt>
                <c:pt idx="7740">
                  <c:v>45249.542114525466</c:v>
                </c:pt>
                <c:pt idx="7741">
                  <c:v>45249.583781250003</c:v>
                </c:pt>
                <c:pt idx="7742">
                  <c:v>45249.62544797454</c:v>
                </c:pt>
                <c:pt idx="7743">
                  <c:v>45249.667114699078</c:v>
                </c:pt>
                <c:pt idx="7744">
                  <c:v>45249.708781423615</c:v>
                </c:pt>
                <c:pt idx="7745">
                  <c:v>45249.750448148145</c:v>
                </c:pt>
                <c:pt idx="7746">
                  <c:v>45249.792114872682</c:v>
                </c:pt>
                <c:pt idx="7747">
                  <c:v>45249.833781597219</c:v>
                </c:pt>
                <c:pt idx="7748">
                  <c:v>45249.875448321756</c:v>
                </c:pt>
                <c:pt idx="7749">
                  <c:v>45249.917115046293</c:v>
                </c:pt>
                <c:pt idx="7750">
                  <c:v>45249.958781770831</c:v>
                </c:pt>
                <c:pt idx="7751">
                  <c:v>45250.000448495368</c:v>
                </c:pt>
                <c:pt idx="7752">
                  <c:v>45250.042115219905</c:v>
                </c:pt>
                <c:pt idx="7753">
                  <c:v>45250.083781944442</c:v>
                </c:pt>
                <c:pt idx="7754">
                  <c:v>45250.12544866898</c:v>
                </c:pt>
                <c:pt idx="7755">
                  <c:v>45250.167115393517</c:v>
                </c:pt>
                <c:pt idx="7756">
                  <c:v>45250.208782118054</c:v>
                </c:pt>
                <c:pt idx="7757">
                  <c:v>45250.250448842591</c:v>
                </c:pt>
                <c:pt idx="7758">
                  <c:v>45250.292115567128</c:v>
                </c:pt>
                <c:pt idx="7759">
                  <c:v>45250.333782291666</c:v>
                </c:pt>
                <c:pt idx="7760">
                  <c:v>45250.375449016203</c:v>
                </c:pt>
                <c:pt idx="7761">
                  <c:v>45250.41711574074</c:v>
                </c:pt>
                <c:pt idx="7762">
                  <c:v>45250.458782465277</c:v>
                </c:pt>
                <c:pt idx="7763">
                  <c:v>45250.500449189814</c:v>
                </c:pt>
                <c:pt idx="7764">
                  <c:v>45250.542115914352</c:v>
                </c:pt>
                <c:pt idx="7765">
                  <c:v>45250.583782638889</c:v>
                </c:pt>
                <c:pt idx="7766">
                  <c:v>45250.625449363426</c:v>
                </c:pt>
                <c:pt idx="7767">
                  <c:v>45250.667116087963</c:v>
                </c:pt>
                <c:pt idx="7768">
                  <c:v>45250.7087828125</c:v>
                </c:pt>
                <c:pt idx="7769">
                  <c:v>45250.750449537038</c:v>
                </c:pt>
                <c:pt idx="7770">
                  <c:v>45250.792116261575</c:v>
                </c:pt>
                <c:pt idx="7771">
                  <c:v>45250.833782986112</c:v>
                </c:pt>
                <c:pt idx="7772">
                  <c:v>45250.875449710649</c:v>
                </c:pt>
                <c:pt idx="7773">
                  <c:v>45250.917116435186</c:v>
                </c:pt>
                <c:pt idx="7774">
                  <c:v>45250.958783159724</c:v>
                </c:pt>
                <c:pt idx="7775">
                  <c:v>45251.000449884261</c:v>
                </c:pt>
                <c:pt idx="7776">
                  <c:v>45251.042116608798</c:v>
                </c:pt>
                <c:pt idx="7777">
                  <c:v>45251.083783333335</c:v>
                </c:pt>
                <c:pt idx="7778">
                  <c:v>45251.125450057873</c:v>
                </c:pt>
                <c:pt idx="7779">
                  <c:v>45251.16711678241</c:v>
                </c:pt>
                <c:pt idx="7780">
                  <c:v>45251.208783506947</c:v>
                </c:pt>
                <c:pt idx="7781">
                  <c:v>45251.250450231484</c:v>
                </c:pt>
                <c:pt idx="7782">
                  <c:v>45251.292116956021</c:v>
                </c:pt>
                <c:pt idx="7783">
                  <c:v>45251.333783680559</c:v>
                </c:pt>
                <c:pt idx="7784">
                  <c:v>45251.375450405096</c:v>
                </c:pt>
                <c:pt idx="7785">
                  <c:v>45251.417117129633</c:v>
                </c:pt>
                <c:pt idx="7786">
                  <c:v>45251.45878385417</c:v>
                </c:pt>
                <c:pt idx="7787">
                  <c:v>45251.5004505787</c:v>
                </c:pt>
                <c:pt idx="7788">
                  <c:v>45251.542117303237</c:v>
                </c:pt>
                <c:pt idx="7789">
                  <c:v>45251.583784027775</c:v>
                </c:pt>
                <c:pt idx="7790">
                  <c:v>45251.625450752312</c:v>
                </c:pt>
                <c:pt idx="7791">
                  <c:v>45251.667117476849</c:v>
                </c:pt>
                <c:pt idx="7792">
                  <c:v>45251.708784201386</c:v>
                </c:pt>
                <c:pt idx="7793">
                  <c:v>45251.750450925923</c:v>
                </c:pt>
                <c:pt idx="7794">
                  <c:v>45251.792117650461</c:v>
                </c:pt>
                <c:pt idx="7795">
                  <c:v>45251.833784374998</c:v>
                </c:pt>
                <c:pt idx="7796">
                  <c:v>45251.875451099535</c:v>
                </c:pt>
                <c:pt idx="7797">
                  <c:v>45251.917117824072</c:v>
                </c:pt>
                <c:pt idx="7798">
                  <c:v>45251.958784548609</c:v>
                </c:pt>
                <c:pt idx="7799">
                  <c:v>45252.000451273147</c:v>
                </c:pt>
                <c:pt idx="7800">
                  <c:v>45252.042117997684</c:v>
                </c:pt>
                <c:pt idx="7801">
                  <c:v>45252.083784722221</c:v>
                </c:pt>
                <c:pt idx="7802">
                  <c:v>45252.125451446758</c:v>
                </c:pt>
                <c:pt idx="7803">
                  <c:v>45252.167118171295</c:v>
                </c:pt>
                <c:pt idx="7804">
                  <c:v>45252.208784895833</c:v>
                </c:pt>
                <c:pt idx="7805">
                  <c:v>45252.25045162037</c:v>
                </c:pt>
                <c:pt idx="7806">
                  <c:v>45252.292118344907</c:v>
                </c:pt>
                <c:pt idx="7807">
                  <c:v>45252.333785069444</c:v>
                </c:pt>
                <c:pt idx="7808">
                  <c:v>45252.375451793981</c:v>
                </c:pt>
                <c:pt idx="7809">
                  <c:v>45252.417118518519</c:v>
                </c:pt>
                <c:pt idx="7810">
                  <c:v>45252.458785243056</c:v>
                </c:pt>
                <c:pt idx="7811">
                  <c:v>45252.500451967593</c:v>
                </c:pt>
                <c:pt idx="7812">
                  <c:v>45252.54211869213</c:v>
                </c:pt>
                <c:pt idx="7813">
                  <c:v>45252.583785416668</c:v>
                </c:pt>
                <c:pt idx="7814">
                  <c:v>45252.625452141205</c:v>
                </c:pt>
                <c:pt idx="7815">
                  <c:v>45252.667118865742</c:v>
                </c:pt>
                <c:pt idx="7816">
                  <c:v>45252.708785590279</c:v>
                </c:pt>
                <c:pt idx="7817">
                  <c:v>45252.750452314816</c:v>
                </c:pt>
                <c:pt idx="7818">
                  <c:v>45252.792119039354</c:v>
                </c:pt>
                <c:pt idx="7819">
                  <c:v>45252.833785763891</c:v>
                </c:pt>
                <c:pt idx="7820">
                  <c:v>45252.875452488428</c:v>
                </c:pt>
                <c:pt idx="7821">
                  <c:v>45252.917119212965</c:v>
                </c:pt>
                <c:pt idx="7822">
                  <c:v>45252.958785937502</c:v>
                </c:pt>
                <c:pt idx="7823">
                  <c:v>45253.00045266204</c:v>
                </c:pt>
                <c:pt idx="7824">
                  <c:v>45253.042119386577</c:v>
                </c:pt>
                <c:pt idx="7825">
                  <c:v>45253.083786111114</c:v>
                </c:pt>
                <c:pt idx="7826">
                  <c:v>45253.125452835651</c:v>
                </c:pt>
                <c:pt idx="7827">
                  <c:v>45253.167119560188</c:v>
                </c:pt>
                <c:pt idx="7828">
                  <c:v>45253.208786284726</c:v>
                </c:pt>
                <c:pt idx="7829">
                  <c:v>45253.250453009256</c:v>
                </c:pt>
                <c:pt idx="7830">
                  <c:v>45253.292119733793</c:v>
                </c:pt>
                <c:pt idx="7831">
                  <c:v>45253.33378645833</c:v>
                </c:pt>
                <c:pt idx="7832">
                  <c:v>45253.375453182867</c:v>
                </c:pt>
                <c:pt idx="7833">
                  <c:v>45253.417119907404</c:v>
                </c:pt>
                <c:pt idx="7834">
                  <c:v>45253.458786631942</c:v>
                </c:pt>
                <c:pt idx="7835">
                  <c:v>45253.500453356479</c:v>
                </c:pt>
                <c:pt idx="7836">
                  <c:v>45253.542120081016</c:v>
                </c:pt>
                <c:pt idx="7837">
                  <c:v>45253.583786805553</c:v>
                </c:pt>
                <c:pt idx="7838">
                  <c:v>45253.62545353009</c:v>
                </c:pt>
                <c:pt idx="7839">
                  <c:v>45253.667120254628</c:v>
                </c:pt>
                <c:pt idx="7840">
                  <c:v>45253.708786979165</c:v>
                </c:pt>
                <c:pt idx="7841">
                  <c:v>45253.750453703702</c:v>
                </c:pt>
                <c:pt idx="7842">
                  <c:v>45253.792120428239</c:v>
                </c:pt>
                <c:pt idx="7843">
                  <c:v>45253.833787152776</c:v>
                </c:pt>
                <c:pt idx="7844">
                  <c:v>45253.875453877314</c:v>
                </c:pt>
                <c:pt idx="7845">
                  <c:v>45253.917120601851</c:v>
                </c:pt>
                <c:pt idx="7846">
                  <c:v>45253.958787326388</c:v>
                </c:pt>
                <c:pt idx="7847">
                  <c:v>45254.000454050925</c:v>
                </c:pt>
                <c:pt idx="7848">
                  <c:v>45254.042120775463</c:v>
                </c:pt>
                <c:pt idx="7849">
                  <c:v>45254.0837875</c:v>
                </c:pt>
                <c:pt idx="7850">
                  <c:v>45254.125454224537</c:v>
                </c:pt>
                <c:pt idx="7851">
                  <c:v>45254.167120949074</c:v>
                </c:pt>
                <c:pt idx="7852">
                  <c:v>45254.208787673611</c:v>
                </c:pt>
                <c:pt idx="7853">
                  <c:v>45254.250454398149</c:v>
                </c:pt>
                <c:pt idx="7854">
                  <c:v>45254.292121122686</c:v>
                </c:pt>
                <c:pt idx="7855">
                  <c:v>45254.333787847223</c:v>
                </c:pt>
                <c:pt idx="7856">
                  <c:v>45254.37545457176</c:v>
                </c:pt>
                <c:pt idx="7857">
                  <c:v>45254.417121296297</c:v>
                </c:pt>
                <c:pt idx="7858">
                  <c:v>45254.458788020835</c:v>
                </c:pt>
                <c:pt idx="7859">
                  <c:v>45254.500454745372</c:v>
                </c:pt>
                <c:pt idx="7860">
                  <c:v>45254.542121469909</c:v>
                </c:pt>
                <c:pt idx="7861">
                  <c:v>45254.583788194446</c:v>
                </c:pt>
                <c:pt idx="7862">
                  <c:v>45254.625454918983</c:v>
                </c:pt>
                <c:pt idx="7863">
                  <c:v>45254.667121643521</c:v>
                </c:pt>
                <c:pt idx="7864">
                  <c:v>45254.708788368058</c:v>
                </c:pt>
                <c:pt idx="7865">
                  <c:v>45254.750455092595</c:v>
                </c:pt>
                <c:pt idx="7866">
                  <c:v>45254.792121817132</c:v>
                </c:pt>
                <c:pt idx="7867">
                  <c:v>45254.833788541669</c:v>
                </c:pt>
                <c:pt idx="7868">
                  <c:v>45254.875455266207</c:v>
                </c:pt>
                <c:pt idx="7869">
                  <c:v>45254.917121990744</c:v>
                </c:pt>
                <c:pt idx="7870">
                  <c:v>45254.958788715281</c:v>
                </c:pt>
                <c:pt idx="7871">
                  <c:v>45255.000455439818</c:v>
                </c:pt>
                <c:pt idx="7872">
                  <c:v>45255.042122164348</c:v>
                </c:pt>
                <c:pt idx="7873">
                  <c:v>45255.083788888885</c:v>
                </c:pt>
                <c:pt idx="7874">
                  <c:v>45255.125455613423</c:v>
                </c:pt>
                <c:pt idx="7875">
                  <c:v>45255.16712233796</c:v>
                </c:pt>
                <c:pt idx="7876">
                  <c:v>45255.208789062497</c:v>
                </c:pt>
                <c:pt idx="7877">
                  <c:v>45255.250455787034</c:v>
                </c:pt>
                <c:pt idx="7878">
                  <c:v>45255.292122511572</c:v>
                </c:pt>
                <c:pt idx="7879">
                  <c:v>45255.333789236109</c:v>
                </c:pt>
                <c:pt idx="7880">
                  <c:v>45255.375455960646</c:v>
                </c:pt>
                <c:pt idx="7881">
                  <c:v>45255.417122685183</c:v>
                </c:pt>
                <c:pt idx="7882">
                  <c:v>45255.45878940972</c:v>
                </c:pt>
                <c:pt idx="7883">
                  <c:v>45255.500456134258</c:v>
                </c:pt>
                <c:pt idx="7884">
                  <c:v>45255.542122858795</c:v>
                </c:pt>
                <c:pt idx="7885">
                  <c:v>45255.583789583332</c:v>
                </c:pt>
                <c:pt idx="7886">
                  <c:v>45255.625456307869</c:v>
                </c:pt>
                <c:pt idx="7887">
                  <c:v>45255.667123032406</c:v>
                </c:pt>
                <c:pt idx="7888">
                  <c:v>45255.708789756944</c:v>
                </c:pt>
                <c:pt idx="7889">
                  <c:v>45255.750456481481</c:v>
                </c:pt>
                <c:pt idx="7890">
                  <c:v>45255.792123206018</c:v>
                </c:pt>
                <c:pt idx="7891">
                  <c:v>45255.833789930555</c:v>
                </c:pt>
                <c:pt idx="7892">
                  <c:v>45255.875456655092</c:v>
                </c:pt>
                <c:pt idx="7893">
                  <c:v>45255.91712337963</c:v>
                </c:pt>
                <c:pt idx="7894">
                  <c:v>45255.958790104167</c:v>
                </c:pt>
                <c:pt idx="7895">
                  <c:v>45256.000456828704</c:v>
                </c:pt>
                <c:pt idx="7896">
                  <c:v>45256.042123553241</c:v>
                </c:pt>
                <c:pt idx="7897">
                  <c:v>45256.083790277778</c:v>
                </c:pt>
                <c:pt idx="7898">
                  <c:v>45256.125457002316</c:v>
                </c:pt>
                <c:pt idx="7899">
                  <c:v>45256.167123726853</c:v>
                </c:pt>
                <c:pt idx="7900">
                  <c:v>45256.20879045139</c:v>
                </c:pt>
                <c:pt idx="7901">
                  <c:v>45256.250457175927</c:v>
                </c:pt>
                <c:pt idx="7902">
                  <c:v>45256.292123900465</c:v>
                </c:pt>
                <c:pt idx="7903">
                  <c:v>45256.333790625002</c:v>
                </c:pt>
                <c:pt idx="7904">
                  <c:v>45256.375457349539</c:v>
                </c:pt>
                <c:pt idx="7905">
                  <c:v>45256.417124074076</c:v>
                </c:pt>
                <c:pt idx="7906">
                  <c:v>45256.458790798613</c:v>
                </c:pt>
                <c:pt idx="7907">
                  <c:v>45256.500457523151</c:v>
                </c:pt>
                <c:pt idx="7908">
                  <c:v>45256.542124247688</c:v>
                </c:pt>
                <c:pt idx="7909">
                  <c:v>45256.583790972225</c:v>
                </c:pt>
                <c:pt idx="7910">
                  <c:v>45256.625457696762</c:v>
                </c:pt>
                <c:pt idx="7911">
                  <c:v>45256.667124421299</c:v>
                </c:pt>
                <c:pt idx="7912">
                  <c:v>45256.708791145837</c:v>
                </c:pt>
                <c:pt idx="7913">
                  <c:v>45256.750457870374</c:v>
                </c:pt>
                <c:pt idx="7914">
                  <c:v>45256.792124594911</c:v>
                </c:pt>
                <c:pt idx="7915">
                  <c:v>45256.833791319441</c:v>
                </c:pt>
                <c:pt idx="7916">
                  <c:v>45256.875458043978</c:v>
                </c:pt>
                <c:pt idx="7917">
                  <c:v>45256.917124768515</c:v>
                </c:pt>
                <c:pt idx="7918">
                  <c:v>45256.958791493053</c:v>
                </c:pt>
                <c:pt idx="7919">
                  <c:v>45257.00045821759</c:v>
                </c:pt>
                <c:pt idx="7920">
                  <c:v>45257.042124942127</c:v>
                </c:pt>
                <c:pt idx="7921">
                  <c:v>45257.083791666664</c:v>
                </c:pt>
                <c:pt idx="7922">
                  <c:v>45257.125458391201</c:v>
                </c:pt>
                <c:pt idx="7923">
                  <c:v>45257.167125115739</c:v>
                </c:pt>
                <c:pt idx="7924">
                  <c:v>45257.208791840276</c:v>
                </c:pt>
                <c:pt idx="7925">
                  <c:v>45257.250458564813</c:v>
                </c:pt>
                <c:pt idx="7926">
                  <c:v>45257.29212528935</c:v>
                </c:pt>
                <c:pt idx="7927">
                  <c:v>45257.333792013887</c:v>
                </c:pt>
                <c:pt idx="7928">
                  <c:v>45257.375458738425</c:v>
                </c:pt>
                <c:pt idx="7929">
                  <c:v>45257.417125462962</c:v>
                </c:pt>
                <c:pt idx="7930">
                  <c:v>45257.458792187499</c:v>
                </c:pt>
                <c:pt idx="7931">
                  <c:v>45257.500458912036</c:v>
                </c:pt>
                <c:pt idx="7932">
                  <c:v>45257.542125636573</c:v>
                </c:pt>
                <c:pt idx="7933">
                  <c:v>45257.583792361111</c:v>
                </c:pt>
                <c:pt idx="7934">
                  <c:v>45257.625459085648</c:v>
                </c:pt>
                <c:pt idx="7935">
                  <c:v>45257.667125810185</c:v>
                </c:pt>
                <c:pt idx="7936">
                  <c:v>45257.708792534722</c:v>
                </c:pt>
                <c:pt idx="7937">
                  <c:v>45257.75045925926</c:v>
                </c:pt>
                <c:pt idx="7938">
                  <c:v>45257.792125983797</c:v>
                </c:pt>
                <c:pt idx="7939">
                  <c:v>45257.833792708334</c:v>
                </c:pt>
                <c:pt idx="7940">
                  <c:v>45257.875459432871</c:v>
                </c:pt>
                <c:pt idx="7941">
                  <c:v>45257.917126157408</c:v>
                </c:pt>
                <c:pt idx="7942">
                  <c:v>45257.958792881946</c:v>
                </c:pt>
                <c:pt idx="7943">
                  <c:v>45258.000459606483</c:v>
                </c:pt>
                <c:pt idx="7944">
                  <c:v>45258.04212633102</c:v>
                </c:pt>
                <c:pt idx="7945">
                  <c:v>45258.083793055557</c:v>
                </c:pt>
                <c:pt idx="7946">
                  <c:v>45258.125459780094</c:v>
                </c:pt>
                <c:pt idx="7947">
                  <c:v>45258.167126504632</c:v>
                </c:pt>
                <c:pt idx="7948">
                  <c:v>45258.208793229169</c:v>
                </c:pt>
                <c:pt idx="7949">
                  <c:v>45258.250459953706</c:v>
                </c:pt>
                <c:pt idx="7950">
                  <c:v>45258.292126678243</c:v>
                </c:pt>
                <c:pt idx="7951">
                  <c:v>45258.33379340278</c:v>
                </c:pt>
                <c:pt idx="7952">
                  <c:v>45258.375460127318</c:v>
                </c:pt>
                <c:pt idx="7953">
                  <c:v>45258.417126851855</c:v>
                </c:pt>
                <c:pt idx="7954">
                  <c:v>45258.458793576392</c:v>
                </c:pt>
                <c:pt idx="7955">
                  <c:v>45258.500460300929</c:v>
                </c:pt>
                <c:pt idx="7956">
                  <c:v>45258.542127025466</c:v>
                </c:pt>
                <c:pt idx="7957">
                  <c:v>45258.583793749996</c:v>
                </c:pt>
                <c:pt idx="7958">
                  <c:v>45258.625460474534</c:v>
                </c:pt>
                <c:pt idx="7959">
                  <c:v>45258.667127199071</c:v>
                </c:pt>
                <c:pt idx="7960">
                  <c:v>45258.708793923608</c:v>
                </c:pt>
                <c:pt idx="7961">
                  <c:v>45258.750460648145</c:v>
                </c:pt>
                <c:pt idx="7962">
                  <c:v>45258.792127372682</c:v>
                </c:pt>
                <c:pt idx="7963">
                  <c:v>45258.83379409722</c:v>
                </c:pt>
                <c:pt idx="7964">
                  <c:v>45258.875460821757</c:v>
                </c:pt>
                <c:pt idx="7965">
                  <c:v>45258.917127546294</c:v>
                </c:pt>
                <c:pt idx="7966">
                  <c:v>45258.958794270831</c:v>
                </c:pt>
                <c:pt idx="7967">
                  <c:v>45259.000460995368</c:v>
                </c:pt>
                <c:pt idx="7968">
                  <c:v>45259.042127719906</c:v>
                </c:pt>
                <c:pt idx="7969">
                  <c:v>45259.083794444443</c:v>
                </c:pt>
                <c:pt idx="7970">
                  <c:v>45259.12546116898</c:v>
                </c:pt>
                <c:pt idx="7971">
                  <c:v>45259.167127893517</c:v>
                </c:pt>
                <c:pt idx="7972">
                  <c:v>45259.208794618055</c:v>
                </c:pt>
                <c:pt idx="7973">
                  <c:v>45259.250461342592</c:v>
                </c:pt>
                <c:pt idx="7974">
                  <c:v>45259.292128067129</c:v>
                </c:pt>
                <c:pt idx="7975">
                  <c:v>45259.333794791666</c:v>
                </c:pt>
                <c:pt idx="7976">
                  <c:v>45259.375461516203</c:v>
                </c:pt>
                <c:pt idx="7977">
                  <c:v>45259.417128240741</c:v>
                </c:pt>
                <c:pt idx="7978">
                  <c:v>45259.458794965278</c:v>
                </c:pt>
                <c:pt idx="7979">
                  <c:v>45259.500461689815</c:v>
                </c:pt>
                <c:pt idx="7980">
                  <c:v>45259.542128414352</c:v>
                </c:pt>
                <c:pt idx="7981">
                  <c:v>45259.583795138889</c:v>
                </c:pt>
                <c:pt idx="7982">
                  <c:v>45259.625461863427</c:v>
                </c:pt>
                <c:pt idx="7983">
                  <c:v>45259.667128587964</c:v>
                </c:pt>
                <c:pt idx="7984">
                  <c:v>45259.708795312501</c:v>
                </c:pt>
                <c:pt idx="7985">
                  <c:v>45259.750462037038</c:v>
                </c:pt>
                <c:pt idx="7986">
                  <c:v>45259.792128761575</c:v>
                </c:pt>
                <c:pt idx="7987">
                  <c:v>45259.833795486113</c:v>
                </c:pt>
                <c:pt idx="7988">
                  <c:v>45259.87546221065</c:v>
                </c:pt>
                <c:pt idx="7989">
                  <c:v>45259.917128935187</c:v>
                </c:pt>
                <c:pt idx="7990">
                  <c:v>45259.958795659724</c:v>
                </c:pt>
                <c:pt idx="7991">
                  <c:v>45260.000462384261</c:v>
                </c:pt>
                <c:pt idx="7992">
                  <c:v>45260.042129108799</c:v>
                </c:pt>
                <c:pt idx="7993">
                  <c:v>45260.083795833336</c:v>
                </c:pt>
                <c:pt idx="7994">
                  <c:v>45260.125462557873</c:v>
                </c:pt>
                <c:pt idx="7995">
                  <c:v>45260.16712928241</c:v>
                </c:pt>
                <c:pt idx="7996">
                  <c:v>45260.208796006948</c:v>
                </c:pt>
                <c:pt idx="7997">
                  <c:v>45260.250462731485</c:v>
                </c:pt>
                <c:pt idx="7998">
                  <c:v>45260.292129456022</c:v>
                </c:pt>
                <c:pt idx="7999">
                  <c:v>45260.333796180552</c:v>
                </c:pt>
                <c:pt idx="8000">
                  <c:v>45260.375462905089</c:v>
                </c:pt>
                <c:pt idx="8001">
                  <c:v>45260.417129629626</c:v>
                </c:pt>
                <c:pt idx="8002">
                  <c:v>45260.458796354163</c:v>
                </c:pt>
                <c:pt idx="8003">
                  <c:v>45260.500463078701</c:v>
                </c:pt>
                <c:pt idx="8004">
                  <c:v>45260.542129803238</c:v>
                </c:pt>
                <c:pt idx="8005">
                  <c:v>45260.583796527775</c:v>
                </c:pt>
                <c:pt idx="8006">
                  <c:v>45260.625463252312</c:v>
                </c:pt>
                <c:pt idx="8007">
                  <c:v>45260.66712997685</c:v>
                </c:pt>
                <c:pt idx="8008">
                  <c:v>45260.708796701387</c:v>
                </c:pt>
                <c:pt idx="8009">
                  <c:v>45260.750463425924</c:v>
                </c:pt>
                <c:pt idx="8010">
                  <c:v>45260.792130150461</c:v>
                </c:pt>
                <c:pt idx="8011">
                  <c:v>45260.833796874998</c:v>
                </c:pt>
                <c:pt idx="8012">
                  <c:v>45260.875463599536</c:v>
                </c:pt>
                <c:pt idx="8013">
                  <c:v>45260.917130324073</c:v>
                </c:pt>
                <c:pt idx="8014">
                  <c:v>45260.95879704861</c:v>
                </c:pt>
                <c:pt idx="8015">
                  <c:v>45261.000463773147</c:v>
                </c:pt>
                <c:pt idx="8016">
                  <c:v>45261.042130497684</c:v>
                </c:pt>
                <c:pt idx="8017">
                  <c:v>45261.083797222222</c:v>
                </c:pt>
                <c:pt idx="8018">
                  <c:v>45261.125463946759</c:v>
                </c:pt>
                <c:pt idx="8019">
                  <c:v>45261.167130671296</c:v>
                </c:pt>
                <c:pt idx="8020">
                  <c:v>45261.208797395833</c:v>
                </c:pt>
                <c:pt idx="8021">
                  <c:v>45261.25046412037</c:v>
                </c:pt>
                <c:pt idx="8022">
                  <c:v>45261.292130844908</c:v>
                </c:pt>
                <c:pt idx="8023">
                  <c:v>45261.333797569445</c:v>
                </c:pt>
                <c:pt idx="8024">
                  <c:v>45261.375464293982</c:v>
                </c:pt>
                <c:pt idx="8025">
                  <c:v>45261.417131018519</c:v>
                </c:pt>
                <c:pt idx="8026">
                  <c:v>45261.458797743056</c:v>
                </c:pt>
                <c:pt idx="8027">
                  <c:v>45261.500464467594</c:v>
                </c:pt>
                <c:pt idx="8028">
                  <c:v>45261.542131192131</c:v>
                </c:pt>
                <c:pt idx="8029">
                  <c:v>45261.583797916668</c:v>
                </c:pt>
                <c:pt idx="8030">
                  <c:v>45261.625464641205</c:v>
                </c:pt>
                <c:pt idx="8031">
                  <c:v>45261.667131365743</c:v>
                </c:pt>
                <c:pt idx="8032">
                  <c:v>45261.70879809028</c:v>
                </c:pt>
                <c:pt idx="8033">
                  <c:v>45261.750464814817</c:v>
                </c:pt>
                <c:pt idx="8034">
                  <c:v>45261.792131539354</c:v>
                </c:pt>
                <c:pt idx="8035">
                  <c:v>45261.833798263891</c:v>
                </c:pt>
                <c:pt idx="8036">
                  <c:v>45261.875464988429</c:v>
                </c:pt>
                <c:pt idx="8037">
                  <c:v>45261.917131712966</c:v>
                </c:pt>
                <c:pt idx="8038">
                  <c:v>45261.958798437503</c:v>
                </c:pt>
                <c:pt idx="8039">
                  <c:v>45262.00046516204</c:v>
                </c:pt>
                <c:pt idx="8040">
                  <c:v>45262.042131886577</c:v>
                </c:pt>
                <c:pt idx="8041">
                  <c:v>45262.083798611115</c:v>
                </c:pt>
                <c:pt idx="8042">
                  <c:v>45262.125465335645</c:v>
                </c:pt>
                <c:pt idx="8043">
                  <c:v>45262.167132060182</c:v>
                </c:pt>
                <c:pt idx="8044">
                  <c:v>45262.208798784719</c:v>
                </c:pt>
                <c:pt idx="8045">
                  <c:v>45262.250465509256</c:v>
                </c:pt>
                <c:pt idx="8046">
                  <c:v>45262.292132233793</c:v>
                </c:pt>
                <c:pt idx="8047">
                  <c:v>45262.333798958331</c:v>
                </c:pt>
                <c:pt idx="8048">
                  <c:v>45262.375465682868</c:v>
                </c:pt>
                <c:pt idx="8049">
                  <c:v>45262.417132407405</c:v>
                </c:pt>
                <c:pt idx="8050">
                  <c:v>45262.458799131942</c:v>
                </c:pt>
                <c:pt idx="8051">
                  <c:v>45262.500465856479</c:v>
                </c:pt>
                <c:pt idx="8052">
                  <c:v>45262.542132581017</c:v>
                </c:pt>
                <c:pt idx="8053">
                  <c:v>45262.583799305554</c:v>
                </c:pt>
                <c:pt idx="8054">
                  <c:v>45262.625466030091</c:v>
                </c:pt>
                <c:pt idx="8055">
                  <c:v>45262.667132754628</c:v>
                </c:pt>
                <c:pt idx="8056">
                  <c:v>45262.708799479165</c:v>
                </c:pt>
                <c:pt idx="8057">
                  <c:v>45262.750466203703</c:v>
                </c:pt>
                <c:pt idx="8058">
                  <c:v>45262.79213292824</c:v>
                </c:pt>
                <c:pt idx="8059">
                  <c:v>45262.833799652777</c:v>
                </c:pt>
                <c:pt idx="8060">
                  <c:v>45262.875466377314</c:v>
                </c:pt>
                <c:pt idx="8061">
                  <c:v>45262.917133101852</c:v>
                </c:pt>
                <c:pt idx="8062">
                  <c:v>45262.958799826389</c:v>
                </c:pt>
                <c:pt idx="8063">
                  <c:v>45263.000466550926</c:v>
                </c:pt>
                <c:pt idx="8064">
                  <c:v>45263.042133275463</c:v>
                </c:pt>
                <c:pt idx="8065">
                  <c:v>45263.0838</c:v>
                </c:pt>
                <c:pt idx="8066">
                  <c:v>45263.125466724538</c:v>
                </c:pt>
                <c:pt idx="8067">
                  <c:v>45263.167133449075</c:v>
                </c:pt>
                <c:pt idx="8068">
                  <c:v>45263.208800173612</c:v>
                </c:pt>
                <c:pt idx="8069">
                  <c:v>45263.250466898149</c:v>
                </c:pt>
                <c:pt idx="8070">
                  <c:v>45263.292133622686</c:v>
                </c:pt>
                <c:pt idx="8071">
                  <c:v>45263.333800347224</c:v>
                </c:pt>
                <c:pt idx="8072">
                  <c:v>45263.375467071761</c:v>
                </c:pt>
                <c:pt idx="8073">
                  <c:v>45263.417133796298</c:v>
                </c:pt>
                <c:pt idx="8074">
                  <c:v>45263.458800520835</c:v>
                </c:pt>
                <c:pt idx="8075">
                  <c:v>45263.500467245372</c:v>
                </c:pt>
                <c:pt idx="8076">
                  <c:v>45263.54213396991</c:v>
                </c:pt>
                <c:pt idx="8077">
                  <c:v>45263.583800694447</c:v>
                </c:pt>
                <c:pt idx="8078">
                  <c:v>45263.625467418984</c:v>
                </c:pt>
                <c:pt idx="8079">
                  <c:v>45263.667134143521</c:v>
                </c:pt>
                <c:pt idx="8080">
                  <c:v>45263.708800868058</c:v>
                </c:pt>
                <c:pt idx="8081">
                  <c:v>45263.750467592596</c:v>
                </c:pt>
                <c:pt idx="8082">
                  <c:v>45263.792134317133</c:v>
                </c:pt>
                <c:pt idx="8083">
                  <c:v>45263.83380104167</c:v>
                </c:pt>
                <c:pt idx="8084">
                  <c:v>45263.875467766207</c:v>
                </c:pt>
                <c:pt idx="8085">
                  <c:v>45263.917134490737</c:v>
                </c:pt>
                <c:pt idx="8086">
                  <c:v>45263.958801215274</c:v>
                </c:pt>
                <c:pt idx="8087">
                  <c:v>45264.000467939812</c:v>
                </c:pt>
                <c:pt idx="8088">
                  <c:v>45264.042134664349</c:v>
                </c:pt>
                <c:pt idx="8089">
                  <c:v>45264.083801388886</c:v>
                </c:pt>
                <c:pt idx="8090">
                  <c:v>45264.125468113423</c:v>
                </c:pt>
                <c:pt idx="8091">
                  <c:v>45264.16713483796</c:v>
                </c:pt>
                <c:pt idx="8092">
                  <c:v>45264.208801562498</c:v>
                </c:pt>
                <c:pt idx="8093">
                  <c:v>45264.250468287035</c:v>
                </c:pt>
                <c:pt idx="8094">
                  <c:v>45264.292135011572</c:v>
                </c:pt>
                <c:pt idx="8095">
                  <c:v>45264.333801736109</c:v>
                </c:pt>
                <c:pt idx="8096">
                  <c:v>45264.375468460647</c:v>
                </c:pt>
                <c:pt idx="8097">
                  <c:v>45264.417135185184</c:v>
                </c:pt>
                <c:pt idx="8098">
                  <c:v>45264.458801909721</c:v>
                </c:pt>
                <c:pt idx="8099">
                  <c:v>45264.500468634258</c:v>
                </c:pt>
                <c:pt idx="8100">
                  <c:v>45264.542135358795</c:v>
                </c:pt>
                <c:pt idx="8101">
                  <c:v>45264.583802083333</c:v>
                </c:pt>
                <c:pt idx="8102">
                  <c:v>45264.62546880787</c:v>
                </c:pt>
                <c:pt idx="8103">
                  <c:v>45264.667135532407</c:v>
                </c:pt>
                <c:pt idx="8104">
                  <c:v>45264.708802256944</c:v>
                </c:pt>
                <c:pt idx="8105">
                  <c:v>45264.750468981481</c:v>
                </c:pt>
                <c:pt idx="8106">
                  <c:v>45264.792135706019</c:v>
                </c:pt>
                <c:pt idx="8107">
                  <c:v>45264.833802430556</c:v>
                </c:pt>
                <c:pt idx="8108">
                  <c:v>45264.875469155093</c:v>
                </c:pt>
                <c:pt idx="8109">
                  <c:v>45264.91713587963</c:v>
                </c:pt>
                <c:pt idx="8110">
                  <c:v>45264.958802604167</c:v>
                </c:pt>
                <c:pt idx="8111">
                  <c:v>45265.000469328705</c:v>
                </c:pt>
                <c:pt idx="8112">
                  <c:v>45265.042136053242</c:v>
                </c:pt>
                <c:pt idx="8113">
                  <c:v>45265.083802777779</c:v>
                </c:pt>
                <c:pt idx="8114">
                  <c:v>45265.125469502316</c:v>
                </c:pt>
                <c:pt idx="8115">
                  <c:v>45265.167136226853</c:v>
                </c:pt>
                <c:pt idx="8116">
                  <c:v>45265.208802951391</c:v>
                </c:pt>
                <c:pt idx="8117">
                  <c:v>45265.250469675928</c:v>
                </c:pt>
                <c:pt idx="8118">
                  <c:v>45265.292136400465</c:v>
                </c:pt>
                <c:pt idx="8119">
                  <c:v>45265.333803125002</c:v>
                </c:pt>
                <c:pt idx="8120">
                  <c:v>45265.37546984954</c:v>
                </c:pt>
                <c:pt idx="8121">
                  <c:v>45265.417136574077</c:v>
                </c:pt>
                <c:pt idx="8122">
                  <c:v>45265.458803298614</c:v>
                </c:pt>
                <c:pt idx="8123">
                  <c:v>45265.500470023151</c:v>
                </c:pt>
                <c:pt idx="8124">
                  <c:v>45265.542136747688</c:v>
                </c:pt>
                <c:pt idx="8125">
                  <c:v>45265.583803472226</c:v>
                </c:pt>
                <c:pt idx="8126">
                  <c:v>45265.625470196763</c:v>
                </c:pt>
                <c:pt idx="8127">
                  <c:v>45265.667136921293</c:v>
                </c:pt>
                <c:pt idx="8128">
                  <c:v>45265.70880364583</c:v>
                </c:pt>
                <c:pt idx="8129">
                  <c:v>45265.750470370367</c:v>
                </c:pt>
                <c:pt idx="8130">
                  <c:v>45265.792137094904</c:v>
                </c:pt>
                <c:pt idx="8131">
                  <c:v>45265.833803819442</c:v>
                </c:pt>
                <c:pt idx="8132">
                  <c:v>45265.875470543979</c:v>
                </c:pt>
                <c:pt idx="8133">
                  <c:v>45265.917137268516</c:v>
                </c:pt>
                <c:pt idx="8134">
                  <c:v>45265.958803993053</c:v>
                </c:pt>
                <c:pt idx="8135">
                  <c:v>45266.00047071759</c:v>
                </c:pt>
                <c:pt idx="8136">
                  <c:v>45266.042137442128</c:v>
                </c:pt>
                <c:pt idx="8137">
                  <c:v>45266.083804166665</c:v>
                </c:pt>
                <c:pt idx="8138">
                  <c:v>45266.125470891202</c:v>
                </c:pt>
                <c:pt idx="8139">
                  <c:v>45266.167137615739</c:v>
                </c:pt>
                <c:pt idx="8140">
                  <c:v>45266.208804340276</c:v>
                </c:pt>
                <c:pt idx="8141">
                  <c:v>45266.250471064814</c:v>
                </c:pt>
                <c:pt idx="8142">
                  <c:v>45266.292137789351</c:v>
                </c:pt>
                <c:pt idx="8143">
                  <c:v>45266.333804513888</c:v>
                </c:pt>
                <c:pt idx="8144">
                  <c:v>45266.375471238425</c:v>
                </c:pt>
                <c:pt idx="8145">
                  <c:v>45266.417137962962</c:v>
                </c:pt>
                <c:pt idx="8146">
                  <c:v>45266.4588046875</c:v>
                </c:pt>
                <c:pt idx="8147">
                  <c:v>45266.500471412037</c:v>
                </c:pt>
                <c:pt idx="8148">
                  <c:v>45266.542138136574</c:v>
                </c:pt>
                <c:pt idx="8149">
                  <c:v>45266.583804861111</c:v>
                </c:pt>
                <c:pt idx="8150">
                  <c:v>45266.625471585648</c:v>
                </c:pt>
                <c:pt idx="8151">
                  <c:v>45266.667138310186</c:v>
                </c:pt>
                <c:pt idx="8152">
                  <c:v>45266.708805034723</c:v>
                </c:pt>
                <c:pt idx="8153">
                  <c:v>45266.75047175926</c:v>
                </c:pt>
                <c:pt idx="8154">
                  <c:v>45266.792138483797</c:v>
                </c:pt>
                <c:pt idx="8155">
                  <c:v>45266.833805208335</c:v>
                </c:pt>
                <c:pt idx="8156">
                  <c:v>45266.875471932872</c:v>
                </c:pt>
                <c:pt idx="8157">
                  <c:v>45266.917138657409</c:v>
                </c:pt>
                <c:pt idx="8158">
                  <c:v>45266.958805381946</c:v>
                </c:pt>
                <c:pt idx="8159">
                  <c:v>45267.000472106483</c:v>
                </c:pt>
                <c:pt idx="8160">
                  <c:v>45267.042138831021</c:v>
                </c:pt>
                <c:pt idx="8161">
                  <c:v>45267.083805555558</c:v>
                </c:pt>
                <c:pt idx="8162">
                  <c:v>45267.125472280095</c:v>
                </c:pt>
                <c:pt idx="8163">
                  <c:v>45267.167139004632</c:v>
                </c:pt>
                <c:pt idx="8164">
                  <c:v>45267.208805729169</c:v>
                </c:pt>
                <c:pt idx="8165">
                  <c:v>45267.250472453707</c:v>
                </c:pt>
                <c:pt idx="8166">
                  <c:v>45267.292139178244</c:v>
                </c:pt>
                <c:pt idx="8167">
                  <c:v>45267.333805902781</c:v>
                </c:pt>
                <c:pt idx="8168">
                  <c:v>45267.375472627318</c:v>
                </c:pt>
                <c:pt idx="8169">
                  <c:v>45267.417139351848</c:v>
                </c:pt>
                <c:pt idx="8170">
                  <c:v>45267.458806076385</c:v>
                </c:pt>
                <c:pt idx="8171">
                  <c:v>45267.500472800923</c:v>
                </c:pt>
                <c:pt idx="8172">
                  <c:v>45267.54213952546</c:v>
                </c:pt>
                <c:pt idx="8173">
                  <c:v>45267.583806249997</c:v>
                </c:pt>
                <c:pt idx="8174">
                  <c:v>45267.625472974534</c:v>
                </c:pt>
                <c:pt idx="8175">
                  <c:v>45267.667139699071</c:v>
                </c:pt>
                <c:pt idx="8176">
                  <c:v>45267.708806423609</c:v>
                </c:pt>
                <c:pt idx="8177">
                  <c:v>45267.750473148146</c:v>
                </c:pt>
                <c:pt idx="8178">
                  <c:v>45267.792139872683</c:v>
                </c:pt>
                <c:pt idx="8179">
                  <c:v>45267.83380659722</c:v>
                </c:pt>
                <c:pt idx="8180">
                  <c:v>45267.875473321757</c:v>
                </c:pt>
                <c:pt idx="8181">
                  <c:v>45267.917140046295</c:v>
                </c:pt>
                <c:pt idx="8182">
                  <c:v>45267.958806770832</c:v>
                </c:pt>
                <c:pt idx="8183">
                  <c:v>45268.000473495369</c:v>
                </c:pt>
                <c:pt idx="8184">
                  <c:v>45268.042140219906</c:v>
                </c:pt>
                <c:pt idx="8185">
                  <c:v>45268.083806944443</c:v>
                </c:pt>
                <c:pt idx="8186">
                  <c:v>45268.125473668981</c:v>
                </c:pt>
                <c:pt idx="8187">
                  <c:v>45268.167140393518</c:v>
                </c:pt>
                <c:pt idx="8188">
                  <c:v>45268.208807118055</c:v>
                </c:pt>
                <c:pt idx="8189">
                  <c:v>45268.250473842592</c:v>
                </c:pt>
                <c:pt idx="8190">
                  <c:v>45268.29214056713</c:v>
                </c:pt>
                <c:pt idx="8191">
                  <c:v>45268.333807291667</c:v>
                </c:pt>
                <c:pt idx="8192">
                  <c:v>45268.375474016204</c:v>
                </c:pt>
                <c:pt idx="8193">
                  <c:v>45268.417140740741</c:v>
                </c:pt>
                <c:pt idx="8194">
                  <c:v>45268.458807465278</c:v>
                </c:pt>
                <c:pt idx="8195">
                  <c:v>45268.500474189816</c:v>
                </c:pt>
                <c:pt idx="8196">
                  <c:v>45268.542140914353</c:v>
                </c:pt>
                <c:pt idx="8197">
                  <c:v>45268.58380763889</c:v>
                </c:pt>
                <c:pt idx="8198">
                  <c:v>45268.625474363427</c:v>
                </c:pt>
                <c:pt idx="8199">
                  <c:v>45268.667141087964</c:v>
                </c:pt>
                <c:pt idx="8200">
                  <c:v>45268.708807812502</c:v>
                </c:pt>
                <c:pt idx="8201">
                  <c:v>45268.750474537039</c:v>
                </c:pt>
                <c:pt idx="8202">
                  <c:v>45268.792141261576</c:v>
                </c:pt>
                <c:pt idx="8203">
                  <c:v>45268.833807986113</c:v>
                </c:pt>
                <c:pt idx="8204">
                  <c:v>45268.87547471065</c:v>
                </c:pt>
                <c:pt idx="8205">
                  <c:v>45268.917141435188</c:v>
                </c:pt>
                <c:pt idx="8206">
                  <c:v>45268.958808159725</c:v>
                </c:pt>
                <c:pt idx="8207">
                  <c:v>45269.000474884262</c:v>
                </c:pt>
                <c:pt idx="8208">
                  <c:v>45269.042141608799</c:v>
                </c:pt>
                <c:pt idx="8209">
                  <c:v>45269.083808333336</c:v>
                </c:pt>
                <c:pt idx="8210">
                  <c:v>45269.125475057874</c:v>
                </c:pt>
                <c:pt idx="8211">
                  <c:v>45269.167141782411</c:v>
                </c:pt>
                <c:pt idx="8212">
                  <c:v>45269.208808506941</c:v>
                </c:pt>
                <c:pt idx="8213">
                  <c:v>45269.250475231478</c:v>
                </c:pt>
                <c:pt idx="8214">
                  <c:v>45269.292141956015</c:v>
                </c:pt>
                <c:pt idx="8215">
                  <c:v>45269.333808680552</c:v>
                </c:pt>
                <c:pt idx="8216">
                  <c:v>45269.37547540509</c:v>
                </c:pt>
                <c:pt idx="8217">
                  <c:v>45269.417142129627</c:v>
                </c:pt>
                <c:pt idx="8218">
                  <c:v>45269.458808854164</c:v>
                </c:pt>
                <c:pt idx="8219">
                  <c:v>45269.500475578701</c:v>
                </c:pt>
                <c:pt idx="8220">
                  <c:v>45269.542142303239</c:v>
                </c:pt>
                <c:pt idx="8221">
                  <c:v>45269.583809027776</c:v>
                </c:pt>
                <c:pt idx="8222">
                  <c:v>45269.625475752313</c:v>
                </c:pt>
                <c:pt idx="8223">
                  <c:v>45269.66714247685</c:v>
                </c:pt>
                <c:pt idx="8224">
                  <c:v>45269.708809201387</c:v>
                </c:pt>
                <c:pt idx="8225">
                  <c:v>45269.750475925925</c:v>
                </c:pt>
                <c:pt idx="8226">
                  <c:v>45269.792142650462</c:v>
                </c:pt>
                <c:pt idx="8227">
                  <c:v>45269.833809374999</c:v>
                </c:pt>
                <c:pt idx="8228">
                  <c:v>45269.875476099536</c:v>
                </c:pt>
                <c:pt idx="8229">
                  <c:v>45269.917142824073</c:v>
                </c:pt>
                <c:pt idx="8230">
                  <c:v>45269.958809548611</c:v>
                </c:pt>
                <c:pt idx="8231">
                  <c:v>45270.000476273148</c:v>
                </c:pt>
                <c:pt idx="8232">
                  <c:v>45270.042142997685</c:v>
                </c:pt>
                <c:pt idx="8233">
                  <c:v>45270.083809722222</c:v>
                </c:pt>
                <c:pt idx="8234">
                  <c:v>45270.125476446759</c:v>
                </c:pt>
                <c:pt idx="8235">
                  <c:v>45270.167143171297</c:v>
                </c:pt>
                <c:pt idx="8236">
                  <c:v>45270.208809895834</c:v>
                </c:pt>
                <c:pt idx="8237">
                  <c:v>45270.250476620371</c:v>
                </c:pt>
                <c:pt idx="8238">
                  <c:v>45270.292143344908</c:v>
                </c:pt>
                <c:pt idx="8239">
                  <c:v>45270.333810069445</c:v>
                </c:pt>
                <c:pt idx="8240">
                  <c:v>45270.375476793983</c:v>
                </c:pt>
                <c:pt idx="8241">
                  <c:v>45270.41714351852</c:v>
                </c:pt>
                <c:pt idx="8242">
                  <c:v>45270.458810243057</c:v>
                </c:pt>
                <c:pt idx="8243">
                  <c:v>45270.500476967594</c:v>
                </c:pt>
                <c:pt idx="8244">
                  <c:v>45270.542143692132</c:v>
                </c:pt>
                <c:pt idx="8245">
                  <c:v>45270.583810416669</c:v>
                </c:pt>
                <c:pt idx="8246">
                  <c:v>45270.625477141206</c:v>
                </c:pt>
                <c:pt idx="8247">
                  <c:v>45270.667143865743</c:v>
                </c:pt>
                <c:pt idx="8248">
                  <c:v>45270.70881059028</c:v>
                </c:pt>
                <c:pt idx="8249">
                  <c:v>45270.750477314818</c:v>
                </c:pt>
                <c:pt idx="8250">
                  <c:v>45270.792144039355</c:v>
                </c:pt>
                <c:pt idx="8251">
                  <c:v>45270.833810763892</c:v>
                </c:pt>
                <c:pt idx="8252">
                  <c:v>45270.875477488429</c:v>
                </c:pt>
                <c:pt idx="8253">
                  <c:v>45270.917144212966</c:v>
                </c:pt>
                <c:pt idx="8254">
                  <c:v>45270.958810937504</c:v>
                </c:pt>
                <c:pt idx="8255">
                  <c:v>45271.000477662034</c:v>
                </c:pt>
                <c:pt idx="8256">
                  <c:v>45271.042144386571</c:v>
                </c:pt>
                <c:pt idx="8257">
                  <c:v>45271.083811111108</c:v>
                </c:pt>
                <c:pt idx="8258">
                  <c:v>45271.125477835645</c:v>
                </c:pt>
                <c:pt idx="8259">
                  <c:v>45271.167144560182</c:v>
                </c:pt>
                <c:pt idx="8260">
                  <c:v>45271.20881128472</c:v>
                </c:pt>
                <c:pt idx="8261">
                  <c:v>45271.250478009257</c:v>
                </c:pt>
                <c:pt idx="8262">
                  <c:v>45271.292144733794</c:v>
                </c:pt>
                <c:pt idx="8263">
                  <c:v>45271.333811458331</c:v>
                </c:pt>
                <c:pt idx="8264">
                  <c:v>45271.375478182868</c:v>
                </c:pt>
                <c:pt idx="8265">
                  <c:v>45271.417144907406</c:v>
                </c:pt>
                <c:pt idx="8266">
                  <c:v>45271.458811631943</c:v>
                </c:pt>
                <c:pt idx="8267">
                  <c:v>45271.50047835648</c:v>
                </c:pt>
                <c:pt idx="8268">
                  <c:v>45271.542145081017</c:v>
                </c:pt>
                <c:pt idx="8269">
                  <c:v>45271.583811805554</c:v>
                </c:pt>
                <c:pt idx="8270">
                  <c:v>45271.625478530092</c:v>
                </c:pt>
                <c:pt idx="8271">
                  <c:v>45271.667145254629</c:v>
                </c:pt>
                <c:pt idx="8272">
                  <c:v>45271.708811979166</c:v>
                </c:pt>
                <c:pt idx="8273">
                  <c:v>45271.750478703703</c:v>
                </c:pt>
                <c:pt idx="8274">
                  <c:v>45271.79214542824</c:v>
                </c:pt>
                <c:pt idx="8275">
                  <c:v>45271.833812152778</c:v>
                </c:pt>
                <c:pt idx="8276">
                  <c:v>45271.875478877315</c:v>
                </c:pt>
                <c:pt idx="8277">
                  <c:v>45271.917145601852</c:v>
                </c:pt>
                <c:pt idx="8278">
                  <c:v>45271.958812326389</c:v>
                </c:pt>
                <c:pt idx="8279">
                  <c:v>45272.000479050927</c:v>
                </c:pt>
                <c:pt idx="8280">
                  <c:v>45272.042145775464</c:v>
                </c:pt>
                <c:pt idx="8281">
                  <c:v>45272.083812500001</c:v>
                </c:pt>
                <c:pt idx="8282">
                  <c:v>45272.125479224538</c:v>
                </c:pt>
                <c:pt idx="8283">
                  <c:v>45272.167145949075</c:v>
                </c:pt>
                <c:pt idx="8284">
                  <c:v>45272.208812673613</c:v>
                </c:pt>
                <c:pt idx="8285">
                  <c:v>45272.25047939815</c:v>
                </c:pt>
                <c:pt idx="8286">
                  <c:v>45272.292146122687</c:v>
                </c:pt>
                <c:pt idx="8287">
                  <c:v>45272.333812847224</c:v>
                </c:pt>
                <c:pt idx="8288">
                  <c:v>45272.375479571761</c:v>
                </c:pt>
                <c:pt idx="8289">
                  <c:v>45272.417146296299</c:v>
                </c:pt>
                <c:pt idx="8290">
                  <c:v>45272.458813020836</c:v>
                </c:pt>
                <c:pt idx="8291">
                  <c:v>45272.500479745373</c:v>
                </c:pt>
                <c:pt idx="8292">
                  <c:v>45272.54214646991</c:v>
                </c:pt>
                <c:pt idx="8293">
                  <c:v>45272.583813194447</c:v>
                </c:pt>
                <c:pt idx="8294">
                  <c:v>45272.625479918985</c:v>
                </c:pt>
                <c:pt idx="8295">
                  <c:v>45272.667146643522</c:v>
                </c:pt>
                <c:pt idx="8296">
                  <c:v>45272.708813368059</c:v>
                </c:pt>
                <c:pt idx="8297">
                  <c:v>45272.750480092589</c:v>
                </c:pt>
                <c:pt idx="8298">
                  <c:v>45272.792146817126</c:v>
                </c:pt>
                <c:pt idx="8299">
                  <c:v>45272.833813541663</c:v>
                </c:pt>
                <c:pt idx="8300">
                  <c:v>45272.875480266201</c:v>
                </c:pt>
                <c:pt idx="8301">
                  <c:v>45272.917146990738</c:v>
                </c:pt>
                <c:pt idx="8302">
                  <c:v>45272.958813715275</c:v>
                </c:pt>
                <c:pt idx="8303">
                  <c:v>45273.000480439812</c:v>
                </c:pt>
                <c:pt idx="8304">
                  <c:v>45273.042147164349</c:v>
                </c:pt>
                <c:pt idx="8305">
                  <c:v>45273.083813888887</c:v>
                </c:pt>
                <c:pt idx="8306">
                  <c:v>45273.125480613424</c:v>
                </c:pt>
                <c:pt idx="8307">
                  <c:v>45273.167147337961</c:v>
                </c:pt>
                <c:pt idx="8308">
                  <c:v>45273.208814062498</c:v>
                </c:pt>
                <c:pt idx="8309">
                  <c:v>45273.250480787035</c:v>
                </c:pt>
                <c:pt idx="8310">
                  <c:v>45273.292147511573</c:v>
                </c:pt>
                <c:pt idx="8311">
                  <c:v>45273.33381423611</c:v>
                </c:pt>
                <c:pt idx="8312">
                  <c:v>45273.375480960647</c:v>
                </c:pt>
                <c:pt idx="8313">
                  <c:v>45273.417147685184</c:v>
                </c:pt>
                <c:pt idx="8314">
                  <c:v>45273.458814409722</c:v>
                </c:pt>
                <c:pt idx="8315">
                  <c:v>45273.500481134259</c:v>
                </c:pt>
                <c:pt idx="8316">
                  <c:v>45273.542147858796</c:v>
                </c:pt>
                <c:pt idx="8317">
                  <c:v>45273.583814583333</c:v>
                </c:pt>
                <c:pt idx="8318">
                  <c:v>45273.62548130787</c:v>
                </c:pt>
                <c:pt idx="8319">
                  <c:v>45273.667148032408</c:v>
                </c:pt>
                <c:pt idx="8320">
                  <c:v>45273.708814756945</c:v>
                </c:pt>
                <c:pt idx="8321">
                  <c:v>45273.750481481482</c:v>
                </c:pt>
                <c:pt idx="8322">
                  <c:v>45273.792148206019</c:v>
                </c:pt>
                <c:pt idx="8323">
                  <c:v>45273.833814930556</c:v>
                </c:pt>
                <c:pt idx="8324">
                  <c:v>45273.875481655094</c:v>
                </c:pt>
                <c:pt idx="8325">
                  <c:v>45273.917148379631</c:v>
                </c:pt>
                <c:pt idx="8326">
                  <c:v>45273.958815104168</c:v>
                </c:pt>
                <c:pt idx="8327">
                  <c:v>45274.000481828705</c:v>
                </c:pt>
                <c:pt idx="8328">
                  <c:v>45274.042148553242</c:v>
                </c:pt>
                <c:pt idx="8329">
                  <c:v>45274.08381527778</c:v>
                </c:pt>
                <c:pt idx="8330">
                  <c:v>45274.125482002317</c:v>
                </c:pt>
                <c:pt idx="8331">
                  <c:v>45274.167148726854</c:v>
                </c:pt>
                <c:pt idx="8332">
                  <c:v>45274.208815451391</c:v>
                </c:pt>
                <c:pt idx="8333">
                  <c:v>45274.250482175928</c:v>
                </c:pt>
                <c:pt idx="8334">
                  <c:v>45274.292148900466</c:v>
                </c:pt>
                <c:pt idx="8335">
                  <c:v>45274.333815625003</c:v>
                </c:pt>
                <c:pt idx="8336">
                  <c:v>45274.37548234954</c:v>
                </c:pt>
                <c:pt idx="8337">
                  <c:v>45274.417149074077</c:v>
                </c:pt>
                <c:pt idx="8338">
                  <c:v>45274.458815798615</c:v>
                </c:pt>
                <c:pt idx="8339">
                  <c:v>45274.500482523144</c:v>
                </c:pt>
                <c:pt idx="8340">
                  <c:v>45274.542149247682</c:v>
                </c:pt>
                <c:pt idx="8341">
                  <c:v>45274.583815972219</c:v>
                </c:pt>
                <c:pt idx="8342">
                  <c:v>45274.625482696756</c:v>
                </c:pt>
                <c:pt idx="8343">
                  <c:v>45274.667149421293</c:v>
                </c:pt>
                <c:pt idx="8344">
                  <c:v>45274.70881614583</c:v>
                </c:pt>
                <c:pt idx="8345">
                  <c:v>45274.750482870368</c:v>
                </c:pt>
                <c:pt idx="8346">
                  <c:v>45274.792149594905</c:v>
                </c:pt>
                <c:pt idx="8347">
                  <c:v>45274.833816319442</c:v>
                </c:pt>
                <c:pt idx="8348">
                  <c:v>45274.875483043979</c:v>
                </c:pt>
                <c:pt idx="8349">
                  <c:v>45274.917149768517</c:v>
                </c:pt>
                <c:pt idx="8350">
                  <c:v>45274.958816493054</c:v>
                </c:pt>
                <c:pt idx="8351">
                  <c:v>45275.000483217591</c:v>
                </c:pt>
                <c:pt idx="8352">
                  <c:v>45275.042149942128</c:v>
                </c:pt>
                <c:pt idx="8353">
                  <c:v>45275.083816666665</c:v>
                </c:pt>
                <c:pt idx="8354">
                  <c:v>45275.125483391203</c:v>
                </c:pt>
                <c:pt idx="8355">
                  <c:v>45275.16715011574</c:v>
                </c:pt>
                <c:pt idx="8356">
                  <c:v>45275.208816840277</c:v>
                </c:pt>
                <c:pt idx="8357">
                  <c:v>45275.250483564814</c:v>
                </c:pt>
                <c:pt idx="8358">
                  <c:v>45275.292150289351</c:v>
                </c:pt>
                <c:pt idx="8359">
                  <c:v>45275.333817013889</c:v>
                </c:pt>
                <c:pt idx="8360">
                  <c:v>45275.375483738426</c:v>
                </c:pt>
                <c:pt idx="8361">
                  <c:v>45275.417150462963</c:v>
                </c:pt>
                <c:pt idx="8362">
                  <c:v>45275.4588171875</c:v>
                </c:pt>
                <c:pt idx="8363">
                  <c:v>45275.500483912037</c:v>
                </c:pt>
                <c:pt idx="8364">
                  <c:v>45275.542150636575</c:v>
                </c:pt>
                <c:pt idx="8365">
                  <c:v>45275.583817361112</c:v>
                </c:pt>
                <c:pt idx="8366">
                  <c:v>45275.625484085649</c:v>
                </c:pt>
                <c:pt idx="8367">
                  <c:v>45275.667150810186</c:v>
                </c:pt>
                <c:pt idx="8368">
                  <c:v>45275.708817534723</c:v>
                </c:pt>
                <c:pt idx="8369">
                  <c:v>45275.750484259261</c:v>
                </c:pt>
                <c:pt idx="8370">
                  <c:v>45275.792150983798</c:v>
                </c:pt>
                <c:pt idx="8371">
                  <c:v>45275.833817708335</c:v>
                </c:pt>
                <c:pt idx="8372">
                  <c:v>45275.875484432872</c:v>
                </c:pt>
                <c:pt idx="8373">
                  <c:v>45275.91715115741</c:v>
                </c:pt>
                <c:pt idx="8374">
                  <c:v>45275.958817881947</c:v>
                </c:pt>
                <c:pt idx="8375">
                  <c:v>45276.000484606484</c:v>
                </c:pt>
                <c:pt idx="8376">
                  <c:v>45276.042151331021</c:v>
                </c:pt>
                <c:pt idx="8377">
                  <c:v>45276.083818055558</c:v>
                </c:pt>
                <c:pt idx="8378">
                  <c:v>45276.125484780096</c:v>
                </c:pt>
                <c:pt idx="8379">
                  <c:v>45276.167151504633</c:v>
                </c:pt>
                <c:pt idx="8380">
                  <c:v>45276.20881822917</c:v>
                </c:pt>
                <c:pt idx="8381">
                  <c:v>45276.250484953707</c:v>
                </c:pt>
                <c:pt idx="8382">
                  <c:v>45276.292151678237</c:v>
                </c:pt>
                <c:pt idx="8383">
                  <c:v>45276.333818402774</c:v>
                </c:pt>
                <c:pt idx="8384">
                  <c:v>45276.375485127312</c:v>
                </c:pt>
                <c:pt idx="8385">
                  <c:v>45276.417151851849</c:v>
                </c:pt>
                <c:pt idx="8386">
                  <c:v>45276.458818576386</c:v>
                </c:pt>
                <c:pt idx="8387">
                  <c:v>45276.500485300923</c:v>
                </c:pt>
                <c:pt idx="8388">
                  <c:v>45276.54215202546</c:v>
                </c:pt>
                <c:pt idx="8389">
                  <c:v>45276.583818749998</c:v>
                </c:pt>
                <c:pt idx="8390">
                  <c:v>45276.625485474535</c:v>
                </c:pt>
                <c:pt idx="8391">
                  <c:v>45276.667152199072</c:v>
                </c:pt>
                <c:pt idx="8392">
                  <c:v>45276.708818923609</c:v>
                </c:pt>
                <c:pt idx="8393">
                  <c:v>45276.750485648146</c:v>
                </c:pt>
                <c:pt idx="8394">
                  <c:v>45276.792152372684</c:v>
                </c:pt>
                <c:pt idx="8395">
                  <c:v>45276.833819097221</c:v>
                </c:pt>
                <c:pt idx="8396">
                  <c:v>45276.875485821758</c:v>
                </c:pt>
                <c:pt idx="8397">
                  <c:v>45276.917152546295</c:v>
                </c:pt>
                <c:pt idx="8398">
                  <c:v>45276.958819270832</c:v>
                </c:pt>
                <c:pt idx="8399">
                  <c:v>45277.00048599537</c:v>
                </c:pt>
                <c:pt idx="8400">
                  <c:v>45277.042152719907</c:v>
                </c:pt>
                <c:pt idx="8401">
                  <c:v>45277.083819444444</c:v>
                </c:pt>
                <c:pt idx="8402">
                  <c:v>45277.125486168981</c:v>
                </c:pt>
                <c:pt idx="8403">
                  <c:v>45277.167152893519</c:v>
                </c:pt>
                <c:pt idx="8404">
                  <c:v>45277.208819618056</c:v>
                </c:pt>
                <c:pt idx="8405">
                  <c:v>45277.250486342593</c:v>
                </c:pt>
                <c:pt idx="8406">
                  <c:v>45277.29215306713</c:v>
                </c:pt>
                <c:pt idx="8407">
                  <c:v>45277.333819791667</c:v>
                </c:pt>
                <c:pt idx="8408">
                  <c:v>45277.375486516205</c:v>
                </c:pt>
                <c:pt idx="8409">
                  <c:v>45277.417153240742</c:v>
                </c:pt>
                <c:pt idx="8410">
                  <c:v>45277.458819965279</c:v>
                </c:pt>
                <c:pt idx="8411">
                  <c:v>45277.500486689816</c:v>
                </c:pt>
                <c:pt idx="8412">
                  <c:v>45277.542153414353</c:v>
                </c:pt>
                <c:pt idx="8413">
                  <c:v>45277.583820138891</c:v>
                </c:pt>
                <c:pt idx="8414">
                  <c:v>45277.625486863428</c:v>
                </c:pt>
                <c:pt idx="8415">
                  <c:v>45277.667153587965</c:v>
                </c:pt>
                <c:pt idx="8416">
                  <c:v>45277.708820312502</c:v>
                </c:pt>
                <c:pt idx="8417">
                  <c:v>45277.750487037039</c:v>
                </c:pt>
                <c:pt idx="8418">
                  <c:v>45277.792153761577</c:v>
                </c:pt>
                <c:pt idx="8419">
                  <c:v>45277.833820486114</c:v>
                </c:pt>
                <c:pt idx="8420">
                  <c:v>45277.875487210651</c:v>
                </c:pt>
                <c:pt idx="8421">
                  <c:v>45277.917153935188</c:v>
                </c:pt>
                <c:pt idx="8422">
                  <c:v>45277.958820659725</c:v>
                </c:pt>
                <c:pt idx="8423">
                  <c:v>45278.000487384263</c:v>
                </c:pt>
                <c:pt idx="8424">
                  <c:v>45278.0421541088</c:v>
                </c:pt>
                <c:pt idx="8425">
                  <c:v>45278.08382083333</c:v>
                </c:pt>
                <c:pt idx="8426">
                  <c:v>45278.125487557867</c:v>
                </c:pt>
                <c:pt idx="8427">
                  <c:v>45278.167154282404</c:v>
                </c:pt>
                <c:pt idx="8428">
                  <c:v>45278.208821006941</c:v>
                </c:pt>
                <c:pt idx="8429">
                  <c:v>45278.250487731479</c:v>
                </c:pt>
                <c:pt idx="8430">
                  <c:v>45278.292154456016</c:v>
                </c:pt>
                <c:pt idx="8431">
                  <c:v>45278.333821180553</c:v>
                </c:pt>
                <c:pt idx="8432">
                  <c:v>45278.37548790509</c:v>
                </c:pt>
                <c:pt idx="8433">
                  <c:v>45278.417154629627</c:v>
                </c:pt>
                <c:pt idx="8434">
                  <c:v>45278.458821354165</c:v>
                </c:pt>
                <c:pt idx="8435">
                  <c:v>45278.500488078702</c:v>
                </c:pt>
                <c:pt idx="8436">
                  <c:v>45278.542154803239</c:v>
                </c:pt>
                <c:pt idx="8437">
                  <c:v>45278.583821527776</c:v>
                </c:pt>
                <c:pt idx="8438">
                  <c:v>45278.625488252314</c:v>
                </c:pt>
                <c:pt idx="8439">
                  <c:v>45278.667154976851</c:v>
                </c:pt>
                <c:pt idx="8440">
                  <c:v>45278.708821701388</c:v>
                </c:pt>
                <c:pt idx="8441">
                  <c:v>45278.750488425925</c:v>
                </c:pt>
                <c:pt idx="8442">
                  <c:v>45278.792155150462</c:v>
                </c:pt>
                <c:pt idx="8443">
                  <c:v>45278.833821875</c:v>
                </c:pt>
                <c:pt idx="8444">
                  <c:v>45278.875488599537</c:v>
                </c:pt>
                <c:pt idx="8445">
                  <c:v>45278.917155324074</c:v>
                </c:pt>
                <c:pt idx="8446">
                  <c:v>45278.958822048611</c:v>
                </c:pt>
                <c:pt idx="8447">
                  <c:v>45279.000488773148</c:v>
                </c:pt>
                <c:pt idx="8448">
                  <c:v>45279.042155497686</c:v>
                </c:pt>
                <c:pt idx="8449">
                  <c:v>45279.083822222223</c:v>
                </c:pt>
                <c:pt idx="8450">
                  <c:v>45279.12548894676</c:v>
                </c:pt>
                <c:pt idx="8451">
                  <c:v>45279.167155671297</c:v>
                </c:pt>
                <c:pt idx="8452">
                  <c:v>45279.208822395834</c:v>
                </c:pt>
                <c:pt idx="8453">
                  <c:v>45279.250489120372</c:v>
                </c:pt>
                <c:pt idx="8454">
                  <c:v>45279.292155844909</c:v>
                </c:pt>
                <c:pt idx="8455">
                  <c:v>45279.333822569446</c:v>
                </c:pt>
                <c:pt idx="8456">
                  <c:v>45279.375489293983</c:v>
                </c:pt>
                <c:pt idx="8457">
                  <c:v>45279.41715601852</c:v>
                </c:pt>
                <c:pt idx="8458">
                  <c:v>45279.458822743058</c:v>
                </c:pt>
                <c:pt idx="8459">
                  <c:v>45279.500489467595</c:v>
                </c:pt>
                <c:pt idx="8460">
                  <c:v>45279.542156192132</c:v>
                </c:pt>
                <c:pt idx="8461">
                  <c:v>45279.583822916669</c:v>
                </c:pt>
                <c:pt idx="8462">
                  <c:v>45279.625489641207</c:v>
                </c:pt>
                <c:pt idx="8463">
                  <c:v>45279.667156365744</c:v>
                </c:pt>
                <c:pt idx="8464">
                  <c:v>45279.708823090281</c:v>
                </c:pt>
                <c:pt idx="8465">
                  <c:v>45279.750489814818</c:v>
                </c:pt>
                <c:pt idx="8466">
                  <c:v>45279.792156539355</c:v>
                </c:pt>
                <c:pt idx="8467">
                  <c:v>45279.833823263885</c:v>
                </c:pt>
                <c:pt idx="8468">
                  <c:v>45279.875489988422</c:v>
                </c:pt>
                <c:pt idx="8469">
                  <c:v>45279.91715671296</c:v>
                </c:pt>
                <c:pt idx="8470">
                  <c:v>45279.958823437497</c:v>
                </c:pt>
                <c:pt idx="8471">
                  <c:v>45280.000490162034</c:v>
                </c:pt>
                <c:pt idx="8472">
                  <c:v>45280.042156886571</c:v>
                </c:pt>
                <c:pt idx="8473">
                  <c:v>45280.083823611109</c:v>
                </c:pt>
                <c:pt idx="8474">
                  <c:v>45280.125490335646</c:v>
                </c:pt>
                <c:pt idx="8475">
                  <c:v>45280.167157060183</c:v>
                </c:pt>
                <c:pt idx="8476">
                  <c:v>45280.20882378472</c:v>
                </c:pt>
                <c:pt idx="8477">
                  <c:v>45280.250490509257</c:v>
                </c:pt>
                <c:pt idx="8478">
                  <c:v>45280.292157233795</c:v>
                </c:pt>
                <c:pt idx="8479">
                  <c:v>45280.333823958332</c:v>
                </c:pt>
                <c:pt idx="8480">
                  <c:v>45280.375490682869</c:v>
                </c:pt>
                <c:pt idx="8481">
                  <c:v>45280.417157407406</c:v>
                </c:pt>
                <c:pt idx="8482">
                  <c:v>45280.458824131943</c:v>
                </c:pt>
                <c:pt idx="8483">
                  <c:v>45280.500490856481</c:v>
                </c:pt>
                <c:pt idx="8484">
                  <c:v>45280.542157581018</c:v>
                </c:pt>
                <c:pt idx="8485">
                  <c:v>45280.583824305555</c:v>
                </c:pt>
                <c:pt idx="8486">
                  <c:v>45280.625491030092</c:v>
                </c:pt>
                <c:pt idx="8487">
                  <c:v>45280.667157754629</c:v>
                </c:pt>
                <c:pt idx="8488">
                  <c:v>45280.708824479167</c:v>
                </c:pt>
                <c:pt idx="8489">
                  <c:v>45280.750491203704</c:v>
                </c:pt>
                <c:pt idx="8490">
                  <c:v>45280.792157928241</c:v>
                </c:pt>
                <c:pt idx="8491">
                  <c:v>45280.833824652778</c:v>
                </c:pt>
                <c:pt idx="8492">
                  <c:v>45280.875491377315</c:v>
                </c:pt>
                <c:pt idx="8493">
                  <c:v>45280.917158101853</c:v>
                </c:pt>
                <c:pt idx="8494">
                  <c:v>45280.95882482639</c:v>
                </c:pt>
                <c:pt idx="8495">
                  <c:v>45281.000491550927</c:v>
                </c:pt>
                <c:pt idx="8496">
                  <c:v>45281.042158275464</c:v>
                </c:pt>
                <c:pt idx="8497">
                  <c:v>45281.083825000002</c:v>
                </c:pt>
                <c:pt idx="8498">
                  <c:v>45281.125491724539</c:v>
                </c:pt>
                <c:pt idx="8499">
                  <c:v>45281.167158449076</c:v>
                </c:pt>
                <c:pt idx="8500">
                  <c:v>45281.208825173613</c:v>
                </c:pt>
                <c:pt idx="8501">
                  <c:v>45281.25049189815</c:v>
                </c:pt>
                <c:pt idx="8502">
                  <c:v>45281.292158622688</c:v>
                </c:pt>
                <c:pt idx="8503">
                  <c:v>45281.333825347225</c:v>
                </c:pt>
                <c:pt idx="8504">
                  <c:v>45281.375492071762</c:v>
                </c:pt>
                <c:pt idx="8505">
                  <c:v>45281.417158796299</c:v>
                </c:pt>
                <c:pt idx="8506">
                  <c:v>45281.458825520836</c:v>
                </c:pt>
                <c:pt idx="8507">
                  <c:v>45281.500492245374</c:v>
                </c:pt>
                <c:pt idx="8508">
                  <c:v>45281.542158969911</c:v>
                </c:pt>
                <c:pt idx="8509">
                  <c:v>45281.583825694441</c:v>
                </c:pt>
                <c:pt idx="8510">
                  <c:v>45281.625492418978</c:v>
                </c:pt>
                <c:pt idx="8511">
                  <c:v>45281.667159143515</c:v>
                </c:pt>
                <c:pt idx="8512">
                  <c:v>45281.708825868052</c:v>
                </c:pt>
                <c:pt idx="8513">
                  <c:v>45281.75049259259</c:v>
                </c:pt>
                <c:pt idx="8514">
                  <c:v>45281.792159317127</c:v>
                </c:pt>
                <c:pt idx="8515">
                  <c:v>45281.833826041664</c:v>
                </c:pt>
                <c:pt idx="8516">
                  <c:v>45281.875492766201</c:v>
                </c:pt>
                <c:pt idx="8517">
                  <c:v>45281.917159490738</c:v>
                </c:pt>
                <c:pt idx="8518">
                  <c:v>45281.958826215276</c:v>
                </c:pt>
                <c:pt idx="8519">
                  <c:v>45282.000492939813</c:v>
                </c:pt>
                <c:pt idx="8520">
                  <c:v>45282.04215966435</c:v>
                </c:pt>
                <c:pt idx="8521">
                  <c:v>45282.083826388887</c:v>
                </c:pt>
                <c:pt idx="8522">
                  <c:v>45282.125493113424</c:v>
                </c:pt>
                <c:pt idx="8523">
                  <c:v>45282.167159837962</c:v>
                </c:pt>
                <c:pt idx="8524">
                  <c:v>45282.208826562499</c:v>
                </c:pt>
                <c:pt idx="8525">
                  <c:v>45282.250493287036</c:v>
                </c:pt>
                <c:pt idx="8526">
                  <c:v>45282.292160011573</c:v>
                </c:pt>
                <c:pt idx="8527">
                  <c:v>45282.33382673611</c:v>
                </c:pt>
                <c:pt idx="8528">
                  <c:v>45282.375493460648</c:v>
                </c:pt>
                <c:pt idx="8529">
                  <c:v>45282.417160185185</c:v>
                </c:pt>
                <c:pt idx="8530">
                  <c:v>45282.458826909722</c:v>
                </c:pt>
                <c:pt idx="8531">
                  <c:v>45282.500493634259</c:v>
                </c:pt>
                <c:pt idx="8532">
                  <c:v>45282.542160358797</c:v>
                </c:pt>
                <c:pt idx="8533">
                  <c:v>45282.583827083334</c:v>
                </c:pt>
                <c:pt idx="8534">
                  <c:v>45282.625493807871</c:v>
                </c:pt>
                <c:pt idx="8535">
                  <c:v>45282.667160532408</c:v>
                </c:pt>
                <c:pt idx="8536">
                  <c:v>45282.708827256945</c:v>
                </c:pt>
                <c:pt idx="8537">
                  <c:v>45282.750493981483</c:v>
                </c:pt>
                <c:pt idx="8538">
                  <c:v>45282.79216070602</c:v>
                </c:pt>
                <c:pt idx="8539">
                  <c:v>45282.833827430557</c:v>
                </c:pt>
                <c:pt idx="8540">
                  <c:v>45282.875494155094</c:v>
                </c:pt>
                <c:pt idx="8541">
                  <c:v>45282.917160879631</c:v>
                </c:pt>
                <c:pt idx="8542">
                  <c:v>45282.958827604169</c:v>
                </c:pt>
                <c:pt idx="8543">
                  <c:v>45283.000494328706</c:v>
                </c:pt>
                <c:pt idx="8544">
                  <c:v>45283.042161053243</c:v>
                </c:pt>
                <c:pt idx="8545">
                  <c:v>45283.08382777778</c:v>
                </c:pt>
                <c:pt idx="8546">
                  <c:v>45283.125494502317</c:v>
                </c:pt>
                <c:pt idx="8547">
                  <c:v>45283.167161226855</c:v>
                </c:pt>
                <c:pt idx="8548">
                  <c:v>45283.208827951392</c:v>
                </c:pt>
                <c:pt idx="8549">
                  <c:v>45283.250494675929</c:v>
                </c:pt>
                <c:pt idx="8550">
                  <c:v>45283.292161400466</c:v>
                </c:pt>
                <c:pt idx="8551">
                  <c:v>45283.333828125003</c:v>
                </c:pt>
                <c:pt idx="8552">
                  <c:v>45283.375494849533</c:v>
                </c:pt>
                <c:pt idx="8553">
                  <c:v>45283.417161574071</c:v>
                </c:pt>
                <c:pt idx="8554">
                  <c:v>45283.458828298608</c:v>
                </c:pt>
                <c:pt idx="8555">
                  <c:v>45283.500495023145</c:v>
                </c:pt>
                <c:pt idx="8556">
                  <c:v>45283.542161747682</c:v>
                </c:pt>
                <c:pt idx="8557">
                  <c:v>45283.583828472219</c:v>
                </c:pt>
                <c:pt idx="8558">
                  <c:v>45283.625495196757</c:v>
                </c:pt>
                <c:pt idx="8559">
                  <c:v>45283.667161921294</c:v>
                </c:pt>
                <c:pt idx="8560">
                  <c:v>45283.708828645831</c:v>
                </c:pt>
                <c:pt idx="8561">
                  <c:v>45283.750495370368</c:v>
                </c:pt>
                <c:pt idx="8562">
                  <c:v>45283.792162094906</c:v>
                </c:pt>
                <c:pt idx="8563">
                  <c:v>45283.833828819443</c:v>
                </c:pt>
                <c:pt idx="8564">
                  <c:v>45283.87549554398</c:v>
                </c:pt>
                <c:pt idx="8565">
                  <c:v>45283.917162268517</c:v>
                </c:pt>
                <c:pt idx="8566">
                  <c:v>45283.958828993054</c:v>
                </c:pt>
                <c:pt idx="8567">
                  <c:v>45284.000495717592</c:v>
                </c:pt>
                <c:pt idx="8568">
                  <c:v>45284.042162442129</c:v>
                </c:pt>
                <c:pt idx="8569">
                  <c:v>45284.083829166666</c:v>
                </c:pt>
                <c:pt idx="8570">
                  <c:v>45284.125495891203</c:v>
                </c:pt>
                <c:pt idx="8571">
                  <c:v>45284.16716261574</c:v>
                </c:pt>
                <c:pt idx="8572">
                  <c:v>45284.208829340278</c:v>
                </c:pt>
                <c:pt idx="8573">
                  <c:v>45284.250496064815</c:v>
                </c:pt>
                <c:pt idx="8574">
                  <c:v>45284.292162789352</c:v>
                </c:pt>
                <c:pt idx="8575">
                  <c:v>45284.333829513889</c:v>
                </c:pt>
                <c:pt idx="8576">
                  <c:v>45284.375496238426</c:v>
                </c:pt>
                <c:pt idx="8577">
                  <c:v>45284.417162962964</c:v>
                </c:pt>
                <c:pt idx="8578">
                  <c:v>45284.458829687501</c:v>
                </c:pt>
                <c:pt idx="8579">
                  <c:v>45284.500496412038</c:v>
                </c:pt>
                <c:pt idx="8580">
                  <c:v>45284.542163136575</c:v>
                </c:pt>
                <c:pt idx="8581">
                  <c:v>45284.583829861112</c:v>
                </c:pt>
                <c:pt idx="8582">
                  <c:v>45284.62549658565</c:v>
                </c:pt>
                <c:pt idx="8583">
                  <c:v>45284.667163310187</c:v>
                </c:pt>
                <c:pt idx="8584">
                  <c:v>45284.708830034724</c:v>
                </c:pt>
                <c:pt idx="8585">
                  <c:v>45284.750496759261</c:v>
                </c:pt>
                <c:pt idx="8586">
                  <c:v>45284.792163483799</c:v>
                </c:pt>
                <c:pt idx="8587">
                  <c:v>45284.833830208336</c:v>
                </c:pt>
                <c:pt idx="8588">
                  <c:v>45284.875496932873</c:v>
                </c:pt>
                <c:pt idx="8589">
                  <c:v>45284.91716365741</c:v>
                </c:pt>
                <c:pt idx="8590">
                  <c:v>45284.958830381947</c:v>
                </c:pt>
                <c:pt idx="8591">
                  <c:v>45285.000497106485</c:v>
                </c:pt>
                <c:pt idx="8592">
                  <c:v>45285.042163831022</c:v>
                </c:pt>
                <c:pt idx="8593">
                  <c:v>45285.083830555559</c:v>
                </c:pt>
                <c:pt idx="8594">
                  <c:v>45285.125497280096</c:v>
                </c:pt>
                <c:pt idx="8595">
                  <c:v>45285.167164004626</c:v>
                </c:pt>
                <c:pt idx="8596">
                  <c:v>45285.208830729163</c:v>
                </c:pt>
                <c:pt idx="8597">
                  <c:v>45285.250497453701</c:v>
                </c:pt>
                <c:pt idx="8598">
                  <c:v>45285.292164178238</c:v>
                </c:pt>
                <c:pt idx="8599">
                  <c:v>45285.333830902775</c:v>
                </c:pt>
                <c:pt idx="8600">
                  <c:v>45285.375497627312</c:v>
                </c:pt>
                <c:pt idx="8601">
                  <c:v>45285.417164351849</c:v>
                </c:pt>
                <c:pt idx="8602">
                  <c:v>45285.458831076387</c:v>
                </c:pt>
                <c:pt idx="8603">
                  <c:v>45285.500497800924</c:v>
                </c:pt>
                <c:pt idx="8604">
                  <c:v>45285.542164525461</c:v>
                </c:pt>
                <c:pt idx="8605">
                  <c:v>45285.583831249998</c:v>
                </c:pt>
                <c:pt idx="8606">
                  <c:v>45285.625497974535</c:v>
                </c:pt>
                <c:pt idx="8607">
                  <c:v>45285.667164699073</c:v>
                </c:pt>
                <c:pt idx="8608">
                  <c:v>45285.70883142361</c:v>
                </c:pt>
                <c:pt idx="8609">
                  <c:v>45285.750498148147</c:v>
                </c:pt>
                <c:pt idx="8610">
                  <c:v>45285.792164872684</c:v>
                </c:pt>
                <c:pt idx="8611">
                  <c:v>45285.833831597221</c:v>
                </c:pt>
                <c:pt idx="8612">
                  <c:v>45285.875498321759</c:v>
                </c:pt>
                <c:pt idx="8613">
                  <c:v>45285.917165046296</c:v>
                </c:pt>
                <c:pt idx="8614">
                  <c:v>45285.958831770833</c:v>
                </c:pt>
                <c:pt idx="8615">
                  <c:v>45286.00049849537</c:v>
                </c:pt>
                <c:pt idx="8616">
                  <c:v>45286.042165219907</c:v>
                </c:pt>
                <c:pt idx="8617">
                  <c:v>45286.083831944445</c:v>
                </c:pt>
                <c:pt idx="8618">
                  <c:v>45286.125498668982</c:v>
                </c:pt>
                <c:pt idx="8619">
                  <c:v>45286.167165393519</c:v>
                </c:pt>
                <c:pt idx="8620">
                  <c:v>45286.208832118056</c:v>
                </c:pt>
                <c:pt idx="8621">
                  <c:v>45286.250498842594</c:v>
                </c:pt>
                <c:pt idx="8622">
                  <c:v>45286.292165567131</c:v>
                </c:pt>
                <c:pt idx="8623">
                  <c:v>45286.333832291668</c:v>
                </c:pt>
                <c:pt idx="8624">
                  <c:v>45286.375499016205</c:v>
                </c:pt>
                <c:pt idx="8625">
                  <c:v>45286.417165740742</c:v>
                </c:pt>
                <c:pt idx="8626">
                  <c:v>45286.45883246528</c:v>
                </c:pt>
                <c:pt idx="8627">
                  <c:v>45286.500499189817</c:v>
                </c:pt>
                <c:pt idx="8628">
                  <c:v>45286.542165914354</c:v>
                </c:pt>
                <c:pt idx="8629">
                  <c:v>45286.583832638891</c:v>
                </c:pt>
                <c:pt idx="8630">
                  <c:v>45286.625499363428</c:v>
                </c:pt>
                <c:pt idx="8631">
                  <c:v>45286.667166087966</c:v>
                </c:pt>
                <c:pt idx="8632">
                  <c:v>45286.708832812503</c:v>
                </c:pt>
                <c:pt idx="8633">
                  <c:v>45286.75049953704</c:v>
                </c:pt>
                <c:pt idx="8634">
                  <c:v>45286.792166261577</c:v>
                </c:pt>
                <c:pt idx="8635">
                  <c:v>45286.833832986114</c:v>
                </c:pt>
                <c:pt idx="8636">
                  <c:v>45286.875499710652</c:v>
                </c:pt>
                <c:pt idx="8637">
                  <c:v>45286.917166435182</c:v>
                </c:pt>
                <c:pt idx="8638">
                  <c:v>45286.958833159719</c:v>
                </c:pt>
                <c:pt idx="8639">
                  <c:v>45287.000499884256</c:v>
                </c:pt>
                <c:pt idx="8640">
                  <c:v>45287.042166608793</c:v>
                </c:pt>
                <c:pt idx="8641">
                  <c:v>45287.08383333333</c:v>
                </c:pt>
                <c:pt idx="8642">
                  <c:v>45287.125500057868</c:v>
                </c:pt>
                <c:pt idx="8643">
                  <c:v>45287.167166782405</c:v>
                </c:pt>
                <c:pt idx="8644">
                  <c:v>45287.208833506942</c:v>
                </c:pt>
                <c:pt idx="8645">
                  <c:v>45287.250500231479</c:v>
                </c:pt>
                <c:pt idx="8646">
                  <c:v>45287.292166956016</c:v>
                </c:pt>
                <c:pt idx="8647">
                  <c:v>45287.333833680554</c:v>
                </c:pt>
                <c:pt idx="8648">
                  <c:v>45287.375500405091</c:v>
                </c:pt>
                <c:pt idx="8649">
                  <c:v>45287.417167129628</c:v>
                </c:pt>
                <c:pt idx="8650">
                  <c:v>45287.458833854165</c:v>
                </c:pt>
                <c:pt idx="8651">
                  <c:v>45287.500500578702</c:v>
                </c:pt>
                <c:pt idx="8652">
                  <c:v>45287.54216730324</c:v>
                </c:pt>
                <c:pt idx="8653">
                  <c:v>45287.583834027777</c:v>
                </c:pt>
                <c:pt idx="8654">
                  <c:v>45287.625500752314</c:v>
                </c:pt>
                <c:pt idx="8655">
                  <c:v>45287.667167476851</c:v>
                </c:pt>
                <c:pt idx="8656">
                  <c:v>45287.708834201389</c:v>
                </c:pt>
                <c:pt idx="8657">
                  <c:v>45287.750500925926</c:v>
                </c:pt>
                <c:pt idx="8658">
                  <c:v>45287.792167650463</c:v>
                </c:pt>
                <c:pt idx="8659">
                  <c:v>45287.833834375</c:v>
                </c:pt>
                <c:pt idx="8660">
                  <c:v>45287.875501099537</c:v>
                </c:pt>
                <c:pt idx="8661">
                  <c:v>45287.917167824075</c:v>
                </c:pt>
                <c:pt idx="8662">
                  <c:v>45287.958834548612</c:v>
                </c:pt>
                <c:pt idx="8663">
                  <c:v>45288.000501273149</c:v>
                </c:pt>
                <c:pt idx="8664">
                  <c:v>45288.042167997686</c:v>
                </c:pt>
                <c:pt idx="8665">
                  <c:v>45288.083834722223</c:v>
                </c:pt>
                <c:pt idx="8666">
                  <c:v>45288.125501446761</c:v>
                </c:pt>
                <c:pt idx="8667">
                  <c:v>45288.167168171298</c:v>
                </c:pt>
                <c:pt idx="8668">
                  <c:v>45288.208834895835</c:v>
                </c:pt>
                <c:pt idx="8669">
                  <c:v>45288.250501620372</c:v>
                </c:pt>
                <c:pt idx="8670">
                  <c:v>45288.292168344909</c:v>
                </c:pt>
                <c:pt idx="8671">
                  <c:v>45288.333835069447</c:v>
                </c:pt>
                <c:pt idx="8672">
                  <c:v>45288.375501793984</c:v>
                </c:pt>
                <c:pt idx="8673">
                  <c:v>45288.417168518521</c:v>
                </c:pt>
                <c:pt idx="8674">
                  <c:v>45288.458835243058</c:v>
                </c:pt>
                <c:pt idx="8675">
                  <c:v>45288.500501967595</c:v>
                </c:pt>
                <c:pt idx="8676">
                  <c:v>45288.542168692133</c:v>
                </c:pt>
                <c:pt idx="8677">
                  <c:v>45288.58383541667</c:v>
                </c:pt>
                <c:pt idx="8678">
                  <c:v>45288.625502141207</c:v>
                </c:pt>
                <c:pt idx="8679">
                  <c:v>45288.667168865737</c:v>
                </c:pt>
                <c:pt idx="8680">
                  <c:v>45288.708835590274</c:v>
                </c:pt>
                <c:pt idx="8681">
                  <c:v>45288.750502314811</c:v>
                </c:pt>
                <c:pt idx="8682">
                  <c:v>45288.792169039349</c:v>
                </c:pt>
                <c:pt idx="8683">
                  <c:v>45288.833835763886</c:v>
                </c:pt>
                <c:pt idx="8684">
                  <c:v>45288.875502488423</c:v>
                </c:pt>
                <c:pt idx="8685">
                  <c:v>45288.91716921296</c:v>
                </c:pt>
                <c:pt idx="8686">
                  <c:v>45288.958835937497</c:v>
                </c:pt>
                <c:pt idx="8687">
                  <c:v>45289.000502662035</c:v>
                </c:pt>
                <c:pt idx="8688">
                  <c:v>45289.042169386572</c:v>
                </c:pt>
                <c:pt idx="8689">
                  <c:v>45289.083836111109</c:v>
                </c:pt>
                <c:pt idx="8690">
                  <c:v>45289.125502835646</c:v>
                </c:pt>
                <c:pt idx="8691">
                  <c:v>45289.167169560184</c:v>
                </c:pt>
                <c:pt idx="8692">
                  <c:v>45289.208836284721</c:v>
                </c:pt>
                <c:pt idx="8693">
                  <c:v>45289.250503009258</c:v>
                </c:pt>
                <c:pt idx="8694">
                  <c:v>45289.292169733795</c:v>
                </c:pt>
                <c:pt idx="8695">
                  <c:v>45289.333836458332</c:v>
                </c:pt>
                <c:pt idx="8696">
                  <c:v>45289.37550318287</c:v>
                </c:pt>
                <c:pt idx="8697">
                  <c:v>45289.417169907407</c:v>
                </c:pt>
                <c:pt idx="8698">
                  <c:v>45289.458836631944</c:v>
                </c:pt>
                <c:pt idx="8699">
                  <c:v>45289.500503356481</c:v>
                </c:pt>
                <c:pt idx="8700">
                  <c:v>45289.542170081018</c:v>
                </c:pt>
                <c:pt idx="8701">
                  <c:v>45289.583836805556</c:v>
                </c:pt>
                <c:pt idx="8702">
                  <c:v>45289.625503530093</c:v>
                </c:pt>
                <c:pt idx="8703">
                  <c:v>45289.66717025463</c:v>
                </c:pt>
                <c:pt idx="8704">
                  <c:v>45289.708836979167</c:v>
                </c:pt>
                <c:pt idx="8705">
                  <c:v>45289.750503703704</c:v>
                </c:pt>
                <c:pt idx="8706">
                  <c:v>45289.792170428242</c:v>
                </c:pt>
                <c:pt idx="8707">
                  <c:v>45289.833837152779</c:v>
                </c:pt>
                <c:pt idx="8708">
                  <c:v>45289.875503877316</c:v>
                </c:pt>
                <c:pt idx="8709">
                  <c:v>45289.917170601853</c:v>
                </c:pt>
                <c:pt idx="8710">
                  <c:v>45289.95883732639</c:v>
                </c:pt>
                <c:pt idx="8711">
                  <c:v>45290.000504050928</c:v>
                </c:pt>
                <c:pt idx="8712">
                  <c:v>45290.042170775465</c:v>
                </c:pt>
                <c:pt idx="8713">
                  <c:v>45290.083837500002</c:v>
                </c:pt>
                <c:pt idx="8714">
                  <c:v>45290.125504224539</c:v>
                </c:pt>
                <c:pt idx="8715">
                  <c:v>45290.167170949077</c:v>
                </c:pt>
                <c:pt idx="8716">
                  <c:v>45290.208837673614</c:v>
                </c:pt>
                <c:pt idx="8717">
                  <c:v>45290.250504398151</c:v>
                </c:pt>
                <c:pt idx="8718">
                  <c:v>45290.292171122688</c:v>
                </c:pt>
                <c:pt idx="8719">
                  <c:v>45290.333837847225</c:v>
                </c:pt>
                <c:pt idx="8720">
                  <c:v>45290.375504571763</c:v>
                </c:pt>
                <c:pt idx="8721">
                  <c:v>45290.4171712963</c:v>
                </c:pt>
                <c:pt idx="8722">
                  <c:v>45290.45883802083</c:v>
                </c:pt>
                <c:pt idx="8723">
                  <c:v>45290.500504745367</c:v>
                </c:pt>
                <c:pt idx="8724">
                  <c:v>45290.542171469904</c:v>
                </c:pt>
                <c:pt idx="8725">
                  <c:v>45290.583838194441</c:v>
                </c:pt>
                <c:pt idx="8726">
                  <c:v>45290.625504918979</c:v>
                </c:pt>
                <c:pt idx="8727">
                  <c:v>45290.667171643516</c:v>
                </c:pt>
                <c:pt idx="8728">
                  <c:v>45290.708838368053</c:v>
                </c:pt>
                <c:pt idx="8729">
                  <c:v>45290.75050509259</c:v>
                </c:pt>
                <c:pt idx="8730">
                  <c:v>45290.792171817127</c:v>
                </c:pt>
                <c:pt idx="8731">
                  <c:v>45290.833838541665</c:v>
                </c:pt>
                <c:pt idx="8732">
                  <c:v>45290.875505266202</c:v>
                </c:pt>
                <c:pt idx="8733">
                  <c:v>45290.917171990739</c:v>
                </c:pt>
                <c:pt idx="8734">
                  <c:v>45290.958838715276</c:v>
                </c:pt>
                <c:pt idx="8735">
                  <c:v>45291.000505439813</c:v>
                </c:pt>
                <c:pt idx="8736">
                  <c:v>45291.042172164351</c:v>
                </c:pt>
                <c:pt idx="8737">
                  <c:v>45291.083838888888</c:v>
                </c:pt>
                <c:pt idx="8738">
                  <c:v>45291.125505613425</c:v>
                </c:pt>
                <c:pt idx="8739">
                  <c:v>45291.167172337962</c:v>
                </c:pt>
                <c:pt idx="8740">
                  <c:v>45291.208839062499</c:v>
                </c:pt>
                <c:pt idx="8741">
                  <c:v>45291.250505787037</c:v>
                </c:pt>
                <c:pt idx="8742">
                  <c:v>45291.292172511574</c:v>
                </c:pt>
                <c:pt idx="8743">
                  <c:v>45291.333839236111</c:v>
                </c:pt>
                <c:pt idx="8744">
                  <c:v>45291.375505960648</c:v>
                </c:pt>
                <c:pt idx="8745">
                  <c:v>45291.417172685186</c:v>
                </c:pt>
                <c:pt idx="8746">
                  <c:v>45291.458839409723</c:v>
                </c:pt>
                <c:pt idx="8747">
                  <c:v>45291.50050613426</c:v>
                </c:pt>
                <c:pt idx="8748">
                  <c:v>45291.542172858797</c:v>
                </c:pt>
                <c:pt idx="8749">
                  <c:v>45291.583839583334</c:v>
                </c:pt>
                <c:pt idx="8750">
                  <c:v>45291.625506307872</c:v>
                </c:pt>
                <c:pt idx="8751">
                  <c:v>45291.667173032409</c:v>
                </c:pt>
                <c:pt idx="8752">
                  <c:v>45291.708839756946</c:v>
                </c:pt>
                <c:pt idx="8753">
                  <c:v>45291.750506481483</c:v>
                </c:pt>
                <c:pt idx="8754">
                  <c:v>45291.79217320602</c:v>
                </c:pt>
                <c:pt idx="8755">
                  <c:v>45291.833839930558</c:v>
                </c:pt>
                <c:pt idx="8756">
                  <c:v>45291.875506655095</c:v>
                </c:pt>
                <c:pt idx="8757">
                  <c:v>45291.917173379632</c:v>
                </c:pt>
                <c:pt idx="8758">
                  <c:v>45291.958840104169</c:v>
                </c:pt>
                <c:pt idx="8759">
                  <c:v>45292.000506828706</c:v>
                </c:pt>
              </c:numCache>
            </c:numRef>
          </c:cat>
          <c:val>
            <c:numRef>
              <c:f>'Facility Operation'!$H$27:$H$8786</c:f>
              <c:numCache>
                <c:formatCode>0%</c:formatCode>
                <c:ptCount val="8760"/>
                <c:pt idx="0">
                  <c:v>0.41583891499081022</c:v>
                </c:pt>
                <c:pt idx="1">
                  <c:v>0.41472936891889151</c:v>
                </c:pt>
                <c:pt idx="2">
                  <c:v>0.41361982284697291</c:v>
                </c:pt>
                <c:pt idx="3">
                  <c:v>0.41251027677505431</c:v>
                </c:pt>
                <c:pt idx="4">
                  <c:v>0.4114007307031356</c:v>
                </c:pt>
                <c:pt idx="5">
                  <c:v>0.410291184631217</c:v>
                </c:pt>
                <c:pt idx="6">
                  <c:v>0.4091816385592984</c:v>
                </c:pt>
                <c:pt idx="7">
                  <c:v>0.40807209248737969</c:v>
                </c:pt>
                <c:pt idx="8">
                  <c:v>0.40834845456243879</c:v>
                </c:pt>
                <c:pt idx="9">
                  <c:v>0.40991075847346031</c:v>
                </c:pt>
                <c:pt idx="10">
                  <c:v>0.41151682459853628</c:v>
                </c:pt>
                <c:pt idx="11">
                  <c:v>0.41287687826990732</c:v>
                </c:pt>
                <c:pt idx="12">
                  <c:v>0.41407413220791583</c:v>
                </c:pt>
                <c:pt idx="13">
                  <c:v>0.41527275657041912</c:v>
                </c:pt>
                <c:pt idx="14">
                  <c:v>0.41610405723448884</c:v>
                </c:pt>
                <c:pt idx="15">
                  <c:v>0.41687917511591754</c:v>
                </c:pt>
                <c:pt idx="16">
                  <c:v>0.4163928777210939</c:v>
                </c:pt>
                <c:pt idx="17">
                  <c:v>0.41528684167235996</c:v>
                </c:pt>
                <c:pt idx="18">
                  <c:v>0.41417729560044131</c:v>
                </c:pt>
                <c:pt idx="19">
                  <c:v>0.41306774952852265</c:v>
                </c:pt>
                <c:pt idx="20">
                  <c:v>0.41195820345660406</c:v>
                </c:pt>
                <c:pt idx="21">
                  <c:v>0.4108486573846854</c:v>
                </c:pt>
                <c:pt idx="22">
                  <c:v>0.40973911131276675</c:v>
                </c:pt>
                <c:pt idx="23">
                  <c:v>0.40862956524084815</c:v>
                </c:pt>
                <c:pt idx="24">
                  <c:v>0.40752001916892949</c:v>
                </c:pt>
                <c:pt idx="25">
                  <c:v>0.40641047309701084</c:v>
                </c:pt>
                <c:pt idx="26">
                  <c:v>0.40530092702509224</c:v>
                </c:pt>
                <c:pt idx="27">
                  <c:v>0.40419138095317358</c:v>
                </c:pt>
                <c:pt idx="28">
                  <c:v>0.40308183488125493</c:v>
                </c:pt>
                <c:pt idx="29">
                  <c:v>0.40197228880933633</c:v>
                </c:pt>
                <c:pt idx="30">
                  <c:v>0.40086274273741768</c:v>
                </c:pt>
                <c:pt idx="31">
                  <c:v>0.39975319666549902</c:v>
                </c:pt>
                <c:pt idx="32">
                  <c:v>0.3989019449789421</c:v>
                </c:pt>
                <c:pt idx="33">
                  <c:v>0.39818644768190653</c:v>
                </c:pt>
                <c:pt idx="34">
                  <c:v>0.39782496156261049</c:v>
                </c:pt>
                <c:pt idx="35">
                  <c:v>0.39788000293515302</c:v>
                </c:pt>
                <c:pt idx="36">
                  <c:v>0.39859150718894393</c:v>
                </c:pt>
                <c:pt idx="37">
                  <c:v>0.39896504378404646</c:v>
                </c:pt>
                <c:pt idx="38">
                  <c:v>0.39947352562639832</c:v>
                </c:pt>
                <c:pt idx="39">
                  <c:v>0.4006480880207533</c:v>
                </c:pt>
                <c:pt idx="40">
                  <c:v>0.40061778031014944</c:v>
                </c:pt>
                <c:pt idx="41">
                  <c:v>0.39950964251696758</c:v>
                </c:pt>
                <c:pt idx="42">
                  <c:v>0.39840009644504898</c:v>
                </c:pt>
                <c:pt idx="43">
                  <c:v>0.39729055037313027</c:v>
                </c:pt>
                <c:pt idx="44">
                  <c:v>0.39618100430121167</c:v>
                </c:pt>
                <c:pt idx="45">
                  <c:v>0.39507145822929302</c:v>
                </c:pt>
                <c:pt idx="46">
                  <c:v>0.39396191215737436</c:v>
                </c:pt>
                <c:pt idx="47">
                  <c:v>0.39285236608545576</c:v>
                </c:pt>
                <c:pt idx="48">
                  <c:v>0.39174282001353711</c:v>
                </c:pt>
                <c:pt idx="49">
                  <c:v>0.39063327394161851</c:v>
                </c:pt>
                <c:pt idx="50">
                  <c:v>0.38952372786969985</c:v>
                </c:pt>
                <c:pt idx="51">
                  <c:v>0.3884141817977812</c:v>
                </c:pt>
                <c:pt idx="52">
                  <c:v>0.3873046357258626</c:v>
                </c:pt>
                <c:pt idx="53">
                  <c:v>0.38619508965394395</c:v>
                </c:pt>
                <c:pt idx="54">
                  <c:v>0.38508554358202529</c:v>
                </c:pt>
                <c:pt idx="55">
                  <c:v>0.38397599751010669</c:v>
                </c:pt>
                <c:pt idx="56">
                  <c:v>0.38429442045408402</c:v>
                </c:pt>
                <c:pt idx="57">
                  <c:v>0.38593950409020833</c:v>
                </c:pt>
                <c:pt idx="58">
                  <c:v>0.38756856825890662</c:v>
                </c:pt>
                <c:pt idx="59">
                  <c:v>0.38894762640453734</c:v>
                </c:pt>
                <c:pt idx="60">
                  <c:v>0.39017343586106384</c:v>
                </c:pt>
                <c:pt idx="61">
                  <c:v>0.39148095919227749</c:v>
                </c:pt>
                <c:pt idx="62">
                  <c:v>0.39301303972275264</c:v>
                </c:pt>
                <c:pt idx="63">
                  <c:v>0.39457529931142687</c:v>
                </c:pt>
                <c:pt idx="64">
                  <c:v>0.39522430062358765</c:v>
                </c:pt>
                <c:pt idx="65">
                  <c:v>0.39411948445000894</c:v>
                </c:pt>
                <c:pt idx="66">
                  <c:v>0.39300993837809034</c:v>
                </c:pt>
                <c:pt idx="67">
                  <c:v>0.39190039230617163</c:v>
                </c:pt>
                <c:pt idx="68">
                  <c:v>0.39079084623425303</c:v>
                </c:pt>
                <c:pt idx="69">
                  <c:v>0.38968130016233443</c:v>
                </c:pt>
                <c:pt idx="70">
                  <c:v>0.38857175409041578</c:v>
                </c:pt>
                <c:pt idx="71">
                  <c:v>0.38746220801849712</c:v>
                </c:pt>
                <c:pt idx="72">
                  <c:v>0.38635266194657847</c:v>
                </c:pt>
                <c:pt idx="73">
                  <c:v>0.38524311587465987</c:v>
                </c:pt>
                <c:pt idx="74">
                  <c:v>0.38413356980274121</c:v>
                </c:pt>
                <c:pt idx="75">
                  <c:v>0.38302402373082256</c:v>
                </c:pt>
                <c:pt idx="76">
                  <c:v>0.38191447765890396</c:v>
                </c:pt>
                <c:pt idx="77">
                  <c:v>0.38080493158698531</c:v>
                </c:pt>
                <c:pt idx="78">
                  <c:v>0.37969538551506665</c:v>
                </c:pt>
                <c:pt idx="79">
                  <c:v>0.378585839443148</c:v>
                </c:pt>
                <c:pt idx="80">
                  <c:v>0.37844426772240197</c:v>
                </c:pt>
                <c:pt idx="81">
                  <c:v>0.37994474277762863</c:v>
                </c:pt>
                <c:pt idx="82">
                  <c:v>0.38135921304903264</c:v>
                </c:pt>
                <c:pt idx="83">
                  <c:v>0.38256014119598875</c:v>
                </c:pt>
                <c:pt idx="84">
                  <c:v>0.38354011998520116</c:v>
                </c:pt>
                <c:pt idx="85">
                  <c:v>0.38456168832582016</c:v>
                </c:pt>
                <c:pt idx="86">
                  <c:v>0.38468621193595365</c:v>
                </c:pt>
                <c:pt idx="87">
                  <c:v>0.38418371226326775</c:v>
                </c:pt>
                <c:pt idx="88">
                  <c:v>0.38476907600859089</c:v>
                </c:pt>
                <c:pt idx="89">
                  <c:v>0.38366042872348849</c:v>
                </c:pt>
                <c:pt idx="90">
                  <c:v>0.38255088265156978</c:v>
                </c:pt>
                <c:pt idx="91">
                  <c:v>0.38144133657965118</c:v>
                </c:pt>
                <c:pt idx="92">
                  <c:v>0.38033179050773258</c:v>
                </c:pt>
                <c:pt idx="93">
                  <c:v>0.37922224443581387</c:v>
                </c:pt>
                <c:pt idx="94">
                  <c:v>0.37811269836389527</c:v>
                </c:pt>
                <c:pt idx="95">
                  <c:v>0.37700315229197662</c:v>
                </c:pt>
                <c:pt idx="96">
                  <c:v>0.37589360622005796</c:v>
                </c:pt>
                <c:pt idx="97">
                  <c:v>0.37478406014813936</c:v>
                </c:pt>
                <c:pt idx="98">
                  <c:v>0.37367451407622071</c:v>
                </c:pt>
                <c:pt idx="99">
                  <c:v>0.37256496800430206</c:v>
                </c:pt>
                <c:pt idx="100">
                  <c:v>0.37145542193238346</c:v>
                </c:pt>
                <c:pt idx="101">
                  <c:v>0.37034587586046475</c:v>
                </c:pt>
                <c:pt idx="102">
                  <c:v>0.36923632978854615</c:v>
                </c:pt>
                <c:pt idx="103">
                  <c:v>0.36812678371662755</c:v>
                </c:pt>
                <c:pt idx="104">
                  <c:v>0.36838337222021861</c:v>
                </c:pt>
                <c:pt idx="105">
                  <c:v>0.36999325622610257</c:v>
                </c:pt>
                <c:pt idx="106">
                  <c:v>0.37162317695135294</c:v>
                </c:pt>
                <c:pt idx="107">
                  <c:v>0.37301245307831149</c:v>
                </c:pt>
                <c:pt idx="108">
                  <c:v>0.37424449778604274</c:v>
                </c:pt>
                <c:pt idx="109">
                  <c:v>0.37556874190914802</c:v>
                </c:pt>
                <c:pt idx="110">
                  <c:v>0.37711849724346247</c:v>
                </c:pt>
                <c:pt idx="111">
                  <c:v>0.37871263152867946</c:v>
                </c:pt>
                <c:pt idx="112">
                  <c:v>0.37952656095116372</c:v>
                </c:pt>
                <c:pt idx="113">
                  <c:v>0.3784228592408293</c:v>
                </c:pt>
                <c:pt idx="114">
                  <c:v>0.3773133131689107</c:v>
                </c:pt>
                <c:pt idx="115">
                  <c:v>0.37620376709699205</c:v>
                </c:pt>
                <c:pt idx="116">
                  <c:v>0.37509422102507339</c:v>
                </c:pt>
                <c:pt idx="117">
                  <c:v>0.37398467495315479</c:v>
                </c:pt>
                <c:pt idx="118">
                  <c:v>0.37287512888123614</c:v>
                </c:pt>
                <c:pt idx="119">
                  <c:v>0.37176558280931749</c:v>
                </c:pt>
                <c:pt idx="120">
                  <c:v>0.37065603673739889</c:v>
                </c:pt>
                <c:pt idx="121">
                  <c:v>0.36954649066548023</c:v>
                </c:pt>
                <c:pt idx="122">
                  <c:v>0.36843694459356158</c:v>
                </c:pt>
                <c:pt idx="123">
                  <c:v>0.36732739852164298</c:v>
                </c:pt>
                <c:pt idx="124">
                  <c:v>0.36621785244972432</c:v>
                </c:pt>
                <c:pt idx="125">
                  <c:v>0.36510830637780567</c:v>
                </c:pt>
                <c:pt idx="126">
                  <c:v>0.36399876030588701</c:v>
                </c:pt>
                <c:pt idx="127">
                  <c:v>0.36288921423396842</c:v>
                </c:pt>
                <c:pt idx="128">
                  <c:v>0.36325373002403971</c:v>
                </c:pt>
                <c:pt idx="129">
                  <c:v>0.36501065271457511</c:v>
                </c:pt>
                <c:pt idx="130">
                  <c:v>0.36681258403396005</c:v>
                </c:pt>
                <c:pt idx="131">
                  <c:v>0.36835833893120867</c:v>
                </c:pt>
                <c:pt idx="132">
                  <c:v>0.36970902734068883</c:v>
                </c:pt>
                <c:pt idx="133">
                  <c:v>0.37113959972413851</c:v>
                </c:pt>
                <c:pt idx="134">
                  <c:v>0.37277532199658775</c:v>
                </c:pt>
                <c:pt idx="135">
                  <c:v>0.3744223170415788</c:v>
                </c:pt>
                <c:pt idx="136">
                  <c:v>0.37535149050612743</c:v>
                </c:pt>
                <c:pt idx="137">
                  <c:v>0.37424945828431849</c:v>
                </c:pt>
                <c:pt idx="138">
                  <c:v>0.37313991221239984</c:v>
                </c:pt>
                <c:pt idx="139">
                  <c:v>0.37203036614048118</c:v>
                </c:pt>
                <c:pt idx="140">
                  <c:v>0.37092082006856258</c:v>
                </c:pt>
                <c:pt idx="141">
                  <c:v>0.36981127399664387</c:v>
                </c:pt>
                <c:pt idx="142">
                  <c:v>0.36870172792472528</c:v>
                </c:pt>
                <c:pt idx="143">
                  <c:v>0.36759218185280662</c:v>
                </c:pt>
                <c:pt idx="144">
                  <c:v>0.36648263578088797</c:v>
                </c:pt>
                <c:pt idx="145">
                  <c:v>0.36537308970896937</c:v>
                </c:pt>
                <c:pt idx="146">
                  <c:v>0.36426354363705066</c:v>
                </c:pt>
                <c:pt idx="147">
                  <c:v>0.36315399756513206</c:v>
                </c:pt>
                <c:pt idx="148">
                  <c:v>0.36204445149321346</c:v>
                </c:pt>
                <c:pt idx="149">
                  <c:v>0.36093490542129475</c:v>
                </c:pt>
                <c:pt idx="150">
                  <c:v>0.35982535934937615</c:v>
                </c:pt>
                <c:pt idx="151">
                  <c:v>0.35871581327745755</c:v>
                </c:pt>
                <c:pt idx="152">
                  <c:v>0.35899045412525776</c:v>
                </c:pt>
                <c:pt idx="153">
                  <c:v>0.36056160377231555</c:v>
                </c:pt>
                <c:pt idx="154">
                  <c:v>0.36215817326929317</c:v>
                </c:pt>
                <c:pt idx="155">
                  <c:v>0.36353898849599225</c:v>
                </c:pt>
                <c:pt idx="156">
                  <c:v>0.36476688636971233</c:v>
                </c:pt>
                <c:pt idx="157">
                  <c:v>0.3660626134798734</c:v>
                </c:pt>
                <c:pt idx="158">
                  <c:v>0.36755975067252356</c:v>
                </c:pt>
                <c:pt idx="159">
                  <c:v>0.36905732534519436</c:v>
                </c:pt>
                <c:pt idx="160">
                  <c:v>0.36990705744824126</c:v>
                </c:pt>
                <c:pt idx="161">
                  <c:v>0.36879888392345095</c:v>
                </c:pt>
                <c:pt idx="162">
                  <c:v>0.36768933785153229</c:v>
                </c:pt>
                <c:pt idx="163">
                  <c:v>0.3665797917796137</c:v>
                </c:pt>
                <c:pt idx="164">
                  <c:v>0.36547024570769504</c:v>
                </c:pt>
                <c:pt idx="165">
                  <c:v>0.36436069963577639</c:v>
                </c:pt>
                <c:pt idx="166">
                  <c:v>0.36325115356385779</c:v>
                </c:pt>
                <c:pt idx="167">
                  <c:v>0.36214160749193913</c:v>
                </c:pt>
                <c:pt idx="168">
                  <c:v>0.36103206142002048</c:v>
                </c:pt>
                <c:pt idx="169">
                  <c:v>0.35992251534810182</c:v>
                </c:pt>
                <c:pt idx="170">
                  <c:v>0.35881296927618322</c:v>
                </c:pt>
                <c:pt idx="171">
                  <c:v>0.35770342320426457</c:v>
                </c:pt>
                <c:pt idx="172">
                  <c:v>0.35659387713234592</c:v>
                </c:pt>
                <c:pt idx="173">
                  <c:v>0.35548433106042726</c:v>
                </c:pt>
                <c:pt idx="174">
                  <c:v>0.35437478498850861</c:v>
                </c:pt>
                <c:pt idx="175">
                  <c:v>0.35326523891659001</c:v>
                </c:pt>
                <c:pt idx="176">
                  <c:v>0.35341371704586827</c:v>
                </c:pt>
                <c:pt idx="177">
                  <c:v>0.3549985400454303</c:v>
                </c:pt>
                <c:pt idx="178">
                  <c:v>0.35661784925285611</c:v>
                </c:pt>
                <c:pt idx="179">
                  <c:v>0.35782591302889183</c:v>
                </c:pt>
                <c:pt idx="180">
                  <c:v>0.35855601331190862</c:v>
                </c:pt>
                <c:pt idx="181">
                  <c:v>0.35960886022755179</c:v>
                </c:pt>
                <c:pt idx="182">
                  <c:v>0.36100844405590271</c:v>
                </c:pt>
                <c:pt idx="183">
                  <c:v>0.3611159250152054</c:v>
                </c:pt>
                <c:pt idx="184">
                  <c:v>0.36160454055498903</c:v>
                </c:pt>
                <c:pt idx="185">
                  <c:v>0.36049706802105513</c:v>
                </c:pt>
                <c:pt idx="186">
                  <c:v>0.35938752194913648</c:v>
                </c:pt>
                <c:pt idx="187">
                  <c:v>0.35827797587721788</c:v>
                </c:pt>
                <c:pt idx="188">
                  <c:v>0.35716842980529923</c:v>
                </c:pt>
                <c:pt idx="189">
                  <c:v>0.35605888373338057</c:v>
                </c:pt>
                <c:pt idx="190">
                  <c:v>0.35494933766146197</c:v>
                </c:pt>
                <c:pt idx="191">
                  <c:v>0.35383979158954332</c:v>
                </c:pt>
                <c:pt idx="192">
                  <c:v>0.35273024551762466</c:v>
                </c:pt>
                <c:pt idx="193">
                  <c:v>0.35162069944570606</c:v>
                </c:pt>
                <c:pt idx="194">
                  <c:v>0.35051115337378741</c:v>
                </c:pt>
                <c:pt idx="195">
                  <c:v>0.34940160730186876</c:v>
                </c:pt>
                <c:pt idx="196">
                  <c:v>0.34829206122995016</c:v>
                </c:pt>
                <c:pt idx="197">
                  <c:v>0.3471825151580315</c:v>
                </c:pt>
                <c:pt idx="198">
                  <c:v>0.3460729690861129</c:v>
                </c:pt>
                <c:pt idx="199">
                  <c:v>0.34496342301419425</c:v>
                </c:pt>
                <c:pt idx="200">
                  <c:v>0.34489608134528571</c:v>
                </c:pt>
                <c:pt idx="201">
                  <c:v>0.3462696303099046</c:v>
                </c:pt>
                <c:pt idx="202">
                  <c:v>0.34777009276619536</c:v>
                </c:pt>
                <c:pt idx="203">
                  <c:v>0.34908226167086398</c:v>
                </c:pt>
                <c:pt idx="204">
                  <c:v>0.35008976940361974</c:v>
                </c:pt>
                <c:pt idx="205">
                  <c:v>0.35053258870020931</c:v>
                </c:pt>
                <c:pt idx="206">
                  <c:v>0.35077741262428469</c:v>
                </c:pt>
                <c:pt idx="207">
                  <c:v>0.35173098108681428</c:v>
                </c:pt>
                <c:pt idx="208">
                  <c:v>0.35219615144906624</c:v>
                </c:pt>
                <c:pt idx="209">
                  <c:v>0.35108887948383571</c:v>
                </c:pt>
                <c:pt idx="210">
                  <c:v>0.349979333411917</c:v>
                </c:pt>
                <c:pt idx="211">
                  <c:v>0.34886978733999841</c:v>
                </c:pt>
                <c:pt idx="212">
                  <c:v>0.34776024126807981</c:v>
                </c:pt>
                <c:pt idx="213">
                  <c:v>0.3466506951961611</c:v>
                </c:pt>
                <c:pt idx="214">
                  <c:v>0.3455411491242425</c:v>
                </c:pt>
                <c:pt idx="215">
                  <c:v>0.3444316030523239</c:v>
                </c:pt>
                <c:pt idx="216">
                  <c:v>0.34332205698040524</c:v>
                </c:pt>
                <c:pt idx="217">
                  <c:v>0.34221251090848664</c:v>
                </c:pt>
                <c:pt idx="218">
                  <c:v>0.34110296483656799</c:v>
                </c:pt>
                <c:pt idx="219">
                  <c:v>0.33999341876464934</c:v>
                </c:pt>
                <c:pt idx="220">
                  <c:v>0.33888387269273074</c:v>
                </c:pt>
                <c:pt idx="221">
                  <c:v>0.33777432662081203</c:v>
                </c:pt>
                <c:pt idx="222">
                  <c:v>0.33666478054889343</c:v>
                </c:pt>
                <c:pt idx="223">
                  <c:v>0.33555523447697483</c:v>
                </c:pt>
                <c:pt idx="224">
                  <c:v>0.33506347038802581</c:v>
                </c:pt>
                <c:pt idx="225">
                  <c:v>0.33478788724924069</c:v>
                </c:pt>
                <c:pt idx="226">
                  <c:v>0.33485752048925305</c:v>
                </c:pt>
                <c:pt idx="227">
                  <c:v>0.33539752646367577</c:v>
                </c:pt>
                <c:pt idx="228">
                  <c:v>0.33648205378829615</c:v>
                </c:pt>
                <c:pt idx="229">
                  <c:v>0.33733767404247778</c:v>
                </c:pt>
                <c:pt idx="230">
                  <c:v>0.33826328149495322</c:v>
                </c:pt>
                <c:pt idx="231">
                  <c:v>0.33928842112673402</c:v>
                </c:pt>
                <c:pt idx="232">
                  <c:v>0.33996800396649279</c:v>
                </c:pt>
                <c:pt idx="233">
                  <c:v>0.33886690262090402</c:v>
                </c:pt>
                <c:pt idx="234">
                  <c:v>0.33775735654898531</c:v>
                </c:pt>
                <c:pt idx="235">
                  <c:v>0.33664781047706671</c:v>
                </c:pt>
                <c:pt idx="236">
                  <c:v>0.33553826440514811</c:v>
                </c:pt>
                <c:pt idx="237">
                  <c:v>0.33442871833322946</c:v>
                </c:pt>
                <c:pt idx="238">
                  <c:v>0.33331917226131086</c:v>
                </c:pt>
                <c:pt idx="239">
                  <c:v>0.3322096261893922</c:v>
                </c:pt>
                <c:pt idx="240">
                  <c:v>0.33110008011747355</c:v>
                </c:pt>
                <c:pt idx="241">
                  <c:v>0.32999053404555495</c:v>
                </c:pt>
                <c:pt idx="242">
                  <c:v>0.3288809879736363</c:v>
                </c:pt>
                <c:pt idx="243">
                  <c:v>0.32777144190171764</c:v>
                </c:pt>
                <c:pt idx="244">
                  <c:v>0.32666189582979904</c:v>
                </c:pt>
                <c:pt idx="245">
                  <c:v>0.32555234975788044</c:v>
                </c:pt>
                <c:pt idx="246">
                  <c:v>0.32444280368596179</c:v>
                </c:pt>
                <c:pt idx="247">
                  <c:v>0.32333325761404313</c:v>
                </c:pt>
                <c:pt idx="248">
                  <c:v>0.32334945937959825</c:v>
                </c:pt>
                <c:pt idx="249">
                  <c:v>0.32504105045356685</c:v>
                </c:pt>
                <c:pt idx="250">
                  <c:v>0.32678185068556964</c:v>
                </c:pt>
                <c:pt idx="251">
                  <c:v>0.3282599075292828</c:v>
                </c:pt>
                <c:pt idx="252">
                  <c:v>0.3295818513384472</c:v>
                </c:pt>
                <c:pt idx="253">
                  <c:v>0.33096413471387925</c:v>
                </c:pt>
                <c:pt idx="254">
                  <c:v>0.33252016736102502</c:v>
                </c:pt>
                <c:pt idx="255">
                  <c:v>0.33416715783569406</c:v>
                </c:pt>
                <c:pt idx="256">
                  <c:v>0.33513880817844427</c:v>
                </c:pt>
                <c:pt idx="257">
                  <c:v>0.33404426598608</c:v>
                </c:pt>
                <c:pt idx="258">
                  <c:v>0.3329347199141614</c:v>
                </c:pt>
                <c:pt idx="259">
                  <c:v>0.33182517384224275</c:v>
                </c:pt>
                <c:pt idx="260">
                  <c:v>0.33071562777032409</c:v>
                </c:pt>
                <c:pt idx="261">
                  <c:v>0.3296060816984055</c:v>
                </c:pt>
                <c:pt idx="262">
                  <c:v>0.3284965356264869</c:v>
                </c:pt>
                <c:pt idx="263">
                  <c:v>0.32738698955456824</c:v>
                </c:pt>
                <c:pt idx="264">
                  <c:v>0.32627744348264959</c:v>
                </c:pt>
                <c:pt idx="265">
                  <c:v>0.32516789741073099</c:v>
                </c:pt>
                <c:pt idx="266">
                  <c:v>0.32405835133881233</c:v>
                </c:pt>
                <c:pt idx="267">
                  <c:v>0.32294880526689368</c:v>
                </c:pt>
                <c:pt idx="268">
                  <c:v>0.32183925919497508</c:v>
                </c:pt>
                <c:pt idx="269">
                  <c:v>0.32072971312305643</c:v>
                </c:pt>
                <c:pt idx="270">
                  <c:v>0.31962016705113783</c:v>
                </c:pt>
                <c:pt idx="271">
                  <c:v>0.31851062097921917</c:v>
                </c:pt>
                <c:pt idx="272">
                  <c:v>0.31861741637629037</c:v>
                </c:pt>
                <c:pt idx="273">
                  <c:v>0.31954687841023716</c:v>
                </c:pt>
                <c:pt idx="274">
                  <c:v>0.32117692291300509</c:v>
                </c:pt>
                <c:pt idx="275">
                  <c:v>0.32268493491801964</c:v>
                </c:pt>
                <c:pt idx="276">
                  <c:v>0.32403266641470441</c:v>
                </c:pt>
                <c:pt idx="277">
                  <c:v>0.32545766449616381</c:v>
                </c:pt>
                <c:pt idx="278">
                  <c:v>0.327025766019508</c:v>
                </c:pt>
                <c:pt idx="279">
                  <c:v>0.32848556533110623</c:v>
                </c:pt>
                <c:pt idx="280">
                  <c:v>0.32918660529498567</c:v>
                </c:pt>
                <c:pt idx="281">
                  <c:v>0.32809530673957787</c:v>
                </c:pt>
                <c:pt idx="282">
                  <c:v>0.32698576066765922</c:v>
                </c:pt>
                <c:pt idx="283">
                  <c:v>0.32587621459574062</c:v>
                </c:pt>
                <c:pt idx="284">
                  <c:v>0.32476666852382197</c:v>
                </c:pt>
                <c:pt idx="285">
                  <c:v>0.32365712245190331</c:v>
                </c:pt>
                <c:pt idx="286">
                  <c:v>0.32254757637998471</c:v>
                </c:pt>
                <c:pt idx="287">
                  <c:v>0.32143803030806606</c:v>
                </c:pt>
                <c:pt idx="288">
                  <c:v>0.32032848423614746</c:v>
                </c:pt>
                <c:pt idx="289">
                  <c:v>0.31921893816422886</c:v>
                </c:pt>
                <c:pt idx="290">
                  <c:v>0.31810939209231015</c:v>
                </c:pt>
                <c:pt idx="291">
                  <c:v>0.31699984602039155</c:v>
                </c:pt>
                <c:pt idx="292">
                  <c:v>0.31589029994847295</c:v>
                </c:pt>
                <c:pt idx="293">
                  <c:v>0.31478075387655424</c:v>
                </c:pt>
                <c:pt idx="294">
                  <c:v>0.31367120780463564</c:v>
                </c:pt>
                <c:pt idx="295">
                  <c:v>0.31256166173271704</c:v>
                </c:pt>
                <c:pt idx="296">
                  <c:v>0.31221803034741602</c:v>
                </c:pt>
                <c:pt idx="297">
                  <c:v>0.31338502903482518</c:v>
                </c:pt>
                <c:pt idx="298">
                  <c:v>0.3144951435882436</c:v>
                </c:pt>
                <c:pt idx="299">
                  <c:v>0.3157392261086478</c:v>
                </c:pt>
                <c:pt idx="300">
                  <c:v>0.3168572079581502</c:v>
                </c:pt>
                <c:pt idx="301">
                  <c:v>0.3179723620981047</c:v>
                </c:pt>
                <c:pt idx="302">
                  <c:v>0.31965005501838301</c:v>
                </c:pt>
                <c:pt idx="303">
                  <c:v>0.3214268381898252</c:v>
                </c:pt>
                <c:pt idx="304">
                  <c:v>0.3226042702258215</c:v>
                </c:pt>
                <c:pt idx="305">
                  <c:v>0.32152227701342795</c:v>
                </c:pt>
                <c:pt idx="306">
                  <c:v>0.32041273094150935</c:v>
                </c:pt>
                <c:pt idx="307">
                  <c:v>0.31930318486959075</c:v>
                </c:pt>
                <c:pt idx="308">
                  <c:v>0.3181936387976721</c:v>
                </c:pt>
                <c:pt idx="309">
                  <c:v>0.3170840927257535</c:v>
                </c:pt>
                <c:pt idx="310">
                  <c:v>0.31597454665383484</c:v>
                </c:pt>
                <c:pt idx="311">
                  <c:v>0.31486500058191619</c:v>
                </c:pt>
                <c:pt idx="312">
                  <c:v>0.31375545450999759</c:v>
                </c:pt>
                <c:pt idx="313">
                  <c:v>0.31264590843807893</c:v>
                </c:pt>
                <c:pt idx="314">
                  <c:v>0.31153636236616028</c:v>
                </c:pt>
                <c:pt idx="315">
                  <c:v>0.31042681629424168</c:v>
                </c:pt>
                <c:pt idx="316">
                  <c:v>0.30931727022232308</c:v>
                </c:pt>
                <c:pt idx="317">
                  <c:v>0.30820772415040443</c:v>
                </c:pt>
                <c:pt idx="318">
                  <c:v>0.30709817807848577</c:v>
                </c:pt>
                <c:pt idx="319">
                  <c:v>0.30598863200656717</c:v>
                </c:pt>
                <c:pt idx="320">
                  <c:v>0.30613358243993427</c:v>
                </c:pt>
                <c:pt idx="321">
                  <c:v>0.30778825890088096</c:v>
                </c:pt>
                <c:pt idx="322">
                  <c:v>0.30947359423051646</c:v>
                </c:pt>
                <c:pt idx="323">
                  <c:v>0.31087760030976991</c:v>
                </c:pt>
                <c:pt idx="324">
                  <c:v>0.31218360695396452</c:v>
                </c:pt>
                <c:pt idx="325">
                  <c:v>0.31353522230784364</c:v>
                </c:pt>
                <c:pt idx="326">
                  <c:v>0.3151812460983085</c:v>
                </c:pt>
                <c:pt idx="327">
                  <c:v>0.31689331867929127</c:v>
                </c:pt>
                <c:pt idx="328">
                  <c:v>0.31804382067944847</c:v>
                </c:pt>
                <c:pt idx="329">
                  <c:v>0.3170075791658622</c:v>
                </c:pt>
                <c:pt idx="330">
                  <c:v>0.3158980330939436</c:v>
                </c:pt>
                <c:pt idx="331">
                  <c:v>0.31478848702202494</c:v>
                </c:pt>
                <c:pt idx="332">
                  <c:v>0.31367894095010629</c:v>
                </c:pt>
                <c:pt idx="333">
                  <c:v>0.31256939487818769</c:v>
                </c:pt>
                <c:pt idx="334">
                  <c:v>0.31145984880626904</c:v>
                </c:pt>
                <c:pt idx="335">
                  <c:v>0.31035030273435044</c:v>
                </c:pt>
                <c:pt idx="336">
                  <c:v>0.30924075666243184</c:v>
                </c:pt>
                <c:pt idx="337">
                  <c:v>0.30813121059051313</c:v>
                </c:pt>
                <c:pt idx="338">
                  <c:v>0.30702166451859453</c:v>
                </c:pt>
                <c:pt idx="339">
                  <c:v>0.30591211844667593</c:v>
                </c:pt>
                <c:pt idx="340">
                  <c:v>0.30480257237475722</c:v>
                </c:pt>
                <c:pt idx="341">
                  <c:v>0.30369302630283862</c:v>
                </c:pt>
                <c:pt idx="342">
                  <c:v>0.30258348023092002</c:v>
                </c:pt>
                <c:pt idx="343">
                  <c:v>0.30147393415900137</c:v>
                </c:pt>
                <c:pt idx="344">
                  <c:v>0.30148760020237203</c:v>
                </c:pt>
                <c:pt idx="345">
                  <c:v>0.30284536240716353</c:v>
                </c:pt>
                <c:pt idx="346">
                  <c:v>0.30437856922872975</c:v>
                </c:pt>
                <c:pt idx="347">
                  <c:v>0.30565660776298492</c:v>
                </c:pt>
                <c:pt idx="348">
                  <c:v>0.30676189367344592</c:v>
                </c:pt>
                <c:pt idx="349">
                  <c:v>0.30812119197079485</c:v>
                </c:pt>
                <c:pt idx="350">
                  <c:v>0.30964921194125156</c:v>
                </c:pt>
                <c:pt idx="351">
                  <c:v>0.31120417995999289</c:v>
                </c:pt>
                <c:pt idx="352">
                  <c:v>0.31220580260397407</c:v>
                </c:pt>
                <c:pt idx="353">
                  <c:v>0.31112163790817365</c:v>
                </c:pt>
                <c:pt idx="354">
                  <c:v>0.310012091836255</c:v>
                </c:pt>
                <c:pt idx="355">
                  <c:v>0.3089025457643364</c:v>
                </c:pt>
                <c:pt idx="356">
                  <c:v>0.30779299969241775</c:v>
                </c:pt>
                <c:pt idx="357">
                  <c:v>0.30668345362049915</c:v>
                </c:pt>
                <c:pt idx="358">
                  <c:v>0.30557390754858055</c:v>
                </c:pt>
                <c:pt idx="359">
                  <c:v>0.30446436147666184</c:v>
                </c:pt>
                <c:pt idx="360">
                  <c:v>0.30335481540474324</c:v>
                </c:pt>
                <c:pt idx="361">
                  <c:v>0.30224526933282458</c:v>
                </c:pt>
                <c:pt idx="362">
                  <c:v>0.30113572326090593</c:v>
                </c:pt>
                <c:pt idx="363">
                  <c:v>0.30002617718898733</c:v>
                </c:pt>
                <c:pt idx="364">
                  <c:v>0.29891663111706868</c:v>
                </c:pt>
                <c:pt idx="365">
                  <c:v>0.29780708504515008</c:v>
                </c:pt>
                <c:pt idx="366">
                  <c:v>0.29669753897323148</c:v>
                </c:pt>
                <c:pt idx="367">
                  <c:v>0.29558799290131277</c:v>
                </c:pt>
                <c:pt idx="368">
                  <c:v>0.29461294896779477</c:v>
                </c:pt>
                <c:pt idx="369">
                  <c:v>0.29384750358868472</c:v>
                </c:pt>
                <c:pt idx="370">
                  <c:v>0.29342879575601744</c:v>
                </c:pt>
                <c:pt idx="371">
                  <c:v>0.2939502592900729</c:v>
                </c:pt>
                <c:pt idx="372">
                  <c:v>0.29452525022280118</c:v>
                </c:pt>
                <c:pt idx="373">
                  <c:v>0.29441683044962441</c:v>
                </c:pt>
                <c:pt idx="374">
                  <c:v>0.2948862171471654</c:v>
                </c:pt>
                <c:pt idx="375">
                  <c:v>0.29448218246538921</c:v>
                </c:pt>
                <c:pt idx="376">
                  <c:v>0.2935592152872441</c:v>
                </c:pt>
                <c:pt idx="377">
                  <c:v>0.29246779763339975</c:v>
                </c:pt>
                <c:pt idx="378">
                  <c:v>0.29135825156148115</c:v>
                </c:pt>
                <c:pt idx="379">
                  <c:v>0.29024870548956244</c:v>
                </c:pt>
                <c:pt idx="380">
                  <c:v>0.28913915941764384</c:v>
                </c:pt>
                <c:pt idx="381">
                  <c:v>0.28802961334572513</c:v>
                </c:pt>
                <c:pt idx="382">
                  <c:v>0.28692006727380653</c:v>
                </c:pt>
                <c:pt idx="383">
                  <c:v>0.28581052120188793</c:v>
                </c:pt>
                <c:pt idx="384">
                  <c:v>0.28470097512996922</c:v>
                </c:pt>
                <c:pt idx="385">
                  <c:v>0.28359142905805057</c:v>
                </c:pt>
                <c:pt idx="386">
                  <c:v>0.28248188298613197</c:v>
                </c:pt>
                <c:pt idx="387">
                  <c:v>0.28137233691421332</c:v>
                </c:pt>
                <c:pt idx="388">
                  <c:v>0.28026279084229466</c:v>
                </c:pt>
                <c:pt idx="389">
                  <c:v>0.27915324477037601</c:v>
                </c:pt>
                <c:pt idx="390">
                  <c:v>0.27804369869845735</c:v>
                </c:pt>
                <c:pt idx="391">
                  <c:v>0.27693415262653875</c:v>
                </c:pt>
                <c:pt idx="392">
                  <c:v>0.27712102204110006</c:v>
                </c:pt>
                <c:pt idx="393">
                  <c:v>0.27772690693548169</c:v>
                </c:pt>
                <c:pt idx="394">
                  <c:v>0.27856420457323033</c:v>
                </c:pt>
                <c:pt idx="395">
                  <c:v>0.27990805693335008</c:v>
                </c:pt>
                <c:pt idx="396">
                  <c:v>0.28113201830563189</c:v>
                </c:pt>
                <c:pt idx="397">
                  <c:v>0.28230127347343914</c:v>
                </c:pt>
                <c:pt idx="398">
                  <c:v>0.28305585598282057</c:v>
                </c:pt>
                <c:pt idx="399">
                  <c:v>0.28384341143345609</c:v>
                </c:pt>
                <c:pt idx="400">
                  <c:v>0.28409604206263256</c:v>
                </c:pt>
                <c:pt idx="401">
                  <c:v>0.28310256160314895</c:v>
                </c:pt>
                <c:pt idx="402">
                  <c:v>0.28199301553123035</c:v>
                </c:pt>
                <c:pt idx="403">
                  <c:v>0.2808834694593117</c:v>
                </c:pt>
                <c:pt idx="404">
                  <c:v>0.27977392338739304</c:v>
                </c:pt>
                <c:pt idx="405">
                  <c:v>0.27866437731547439</c:v>
                </c:pt>
                <c:pt idx="406">
                  <c:v>0.27755483124355573</c:v>
                </c:pt>
                <c:pt idx="407">
                  <c:v>0.27644528517163713</c:v>
                </c:pt>
                <c:pt idx="408">
                  <c:v>0.27533573909971848</c:v>
                </c:pt>
                <c:pt idx="409">
                  <c:v>0.27422619302779977</c:v>
                </c:pt>
                <c:pt idx="410">
                  <c:v>0.27311664695588117</c:v>
                </c:pt>
                <c:pt idx="411">
                  <c:v>0.27200710088396257</c:v>
                </c:pt>
                <c:pt idx="412">
                  <c:v>0.27089755481204386</c:v>
                </c:pt>
                <c:pt idx="413">
                  <c:v>0.26978800874012521</c:v>
                </c:pt>
                <c:pt idx="414">
                  <c:v>0.26867846266820655</c:v>
                </c:pt>
                <c:pt idx="415">
                  <c:v>0.26756891659628795</c:v>
                </c:pt>
                <c:pt idx="416">
                  <c:v>0.26769609628571395</c:v>
                </c:pt>
                <c:pt idx="417">
                  <c:v>0.26936491306631655</c:v>
                </c:pt>
                <c:pt idx="418">
                  <c:v>0.27109111512771566</c:v>
                </c:pt>
                <c:pt idx="419">
                  <c:v>0.27259314235716742</c:v>
                </c:pt>
                <c:pt idx="420">
                  <c:v>0.27381715405187163</c:v>
                </c:pt>
                <c:pt idx="421">
                  <c:v>0.27493716940138285</c:v>
                </c:pt>
                <c:pt idx="422">
                  <c:v>0.27608630751480528</c:v>
                </c:pt>
                <c:pt idx="423">
                  <c:v>0.2776342894664216</c:v>
                </c:pt>
                <c:pt idx="424">
                  <c:v>0.27880943139227077</c:v>
                </c:pt>
                <c:pt idx="425">
                  <c:v>0.27776118009357248</c:v>
                </c:pt>
                <c:pt idx="426">
                  <c:v>0.27665163402165377</c:v>
                </c:pt>
                <c:pt idx="427">
                  <c:v>0.27554208794973511</c:v>
                </c:pt>
                <c:pt idx="428">
                  <c:v>0.27443254187781652</c:v>
                </c:pt>
                <c:pt idx="429">
                  <c:v>0.27332299580589786</c:v>
                </c:pt>
                <c:pt idx="430">
                  <c:v>0.27221344973397921</c:v>
                </c:pt>
                <c:pt idx="431">
                  <c:v>0.2711039036620605</c:v>
                </c:pt>
                <c:pt idx="432">
                  <c:v>0.2699943575901419</c:v>
                </c:pt>
                <c:pt idx="433">
                  <c:v>0.2688848115182233</c:v>
                </c:pt>
                <c:pt idx="434">
                  <c:v>0.26777526544630459</c:v>
                </c:pt>
                <c:pt idx="435">
                  <c:v>0.26666571937438593</c:v>
                </c:pt>
                <c:pt idx="436">
                  <c:v>0.26555617330246734</c:v>
                </c:pt>
                <c:pt idx="437">
                  <c:v>0.26444662723054868</c:v>
                </c:pt>
                <c:pt idx="438">
                  <c:v>0.26333708115863003</c:v>
                </c:pt>
                <c:pt idx="439">
                  <c:v>0.26222753508671137</c:v>
                </c:pt>
                <c:pt idx="440">
                  <c:v>0.26213949072064574</c:v>
                </c:pt>
                <c:pt idx="441">
                  <c:v>0.26378217110060309</c:v>
                </c:pt>
                <c:pt idx="442">
                  <c:v>0.26544454856634547</c:v>
                </c:pt>
                <c:pt idx="443">
                  <c:v>0.26687515988307303</c:v>
                </c:pt>
                <c:pt idx="444">
                  <c:v>0.26813390656268737</c:v>
                </c:pt>
                <c:pt idx="445">
                  <c:v>0.26937545058694162</c:v>
                </c:pt>
                <c:pt idx="446">
                  <c:v>0.27066628323662045</c:v>
                </c:pt>
                <c:pt idx="447">
                  <c:v>0.27106741325346689</c:v>
                </c:pt>
                <c:pt idx="448">
                  <c:v>0.27133943988930131</c:v>
                </c:pt>
                <c:pt idx="449">
                  <c:v>0.27029375503072811</c:v>
                </c:pt>
                <c:pt idx="450">
                  <c:v>0.26918420895880946</c:v>
                </c:pt>
                <c:pt idx="451">
                  <c:v>0.26807466288689075</c:v>
                </c:pt>
                <c:pt idx="452">
                  <c:v>0.26696511681497215</c:v>
                </c:pt>
                <c:pt idx="453">
                  <c:v>0.26585557074305355</c:v>
                </c:pt>
                <c:pt idx="454">
                  <c:v>0.26474602467113484</c:v>
                </c:pt>
                <c:pt idx="455">
                  <c:v>0.26363647859921618</c:v>
                </c:pt>
                <c:pt idx="456">
                  <c:v>0.26252693252729759</c:v>
                </c:pt>
                <c:pt idx="457">
                  <c:v>0.26141738645537893</c:v>
                </c:pt>
                <c:pt idx="458">
                  <c:v>0.26030784038346028</c:v>
                </c:pt>
                <c:pt idx="459">
                  <c:v>0.25919829431154162</c:v>
                </c:pt>
                <c:pt idx="460">
                  <c:v>0.25808874823962297</c:v>
                </c:pt>
                <c:pt idx="461">
                  <c:v>0.25697920216770437</c:v>
                </c:pt>
                <c:pt idx="462">
                  <c:v>0.25586965609578566</c:v>
                </c:pt>
                <c:pt idx="463">
                  <c:v>0.254760110023867</c:v>
                </c:pt>
                <c:pt idx="464">
                  <c:v>0.25460626551724058</c:v>
                </c:pt>
                <c:pt idx="465">
                  <c:v>0.25624880640461589</c:v>
                </c:pt>
                <c:pt idx="466">
                  <c:v>0.2577738924849689</c:v>
                </c:pt>
                <c:pt idx="467">
                  <c:v>0.25922223259399196</c:v>
                </c:pt>
                <c:pt idx="468">
                  <c:v>0.26043326057823013</c:v>
                </c:pt>
                <c:pt idx="469">
                  <c:v>0.26165585453216478</c:v>
                </c:pt>
                <c:pt idx="470">
                  <c:v>0.26300167108837036</c:v>
                </c:pt>
                <c:pt idx="471">
                  <c:v>0.26406204239152598</c:v>
                </c:pt>
                <c:pt idx="472">
                  <c:v>0.26413963129736451</c:v>
                </c:pt>
                <c:pt idx="473">
                  <c:v>0.26308194642536975</c:v>
                </c:pt>
                <c:pt idx="474">
                  <c:v>0.2619724003534511</c:v>
                </c:pt>
                <c:pt idx="475">
                  <c:v>0.26086285428153244</c:v>
                </c:pt>
                <c:pt idx="476">
                  <c:v>0.25975330820961379</c:v>
                </c:pt>
                <c:pt idx="477">
                  <c:v>0.25864376213769513</c:v>
                </c:pt>
                <c:pt idx="478">
                  <c:v>0.25753421606577653</c:v>
                </c:pt>
                <c:pt idx="479">
                  <c:v>0.25642466999385788</c:v>
                </c:pt>
                <c:pt idx="480">
                  <c:v>0.25531512392193917</c:v>
                </c:pt>
                <c:pt idx="481">
                  <c:v>0.25420557785002057</c:v>
                </c:pt>
                <c:pt idx="482">
                  <c:v>0.25309603177810192</c:v>
                </c:pt>
                <c:pt idx="483">
                  <c:v>0.25198648570618326</c:v>
                </c:pt>
                <c:pt idx="484">
                  <c:v>0.25087693963426461</c:v>
                </c:pt>
                <c:pt idx="485">
                  <c:v>0.24976739356234598</c:v>
                </c:pt>
                <c:pt idx="486">
                  <c:v>0.24865784749042733</c:v>
                </c:pt>
                <c:pt idx="487">
                  <c:v>0.24754830141850867</c:v>
                </c:pt>
                <c:pt idx="488">
                  <c:v>0.24654332558809469</c:v>
                </c:pt>
                <c:pt idx="489">
                  <c:v>0.24587255181980042</c:v>
                </c:pt>
                <c:pt idx="490">
                  <c:v>0.24538801567065938</c:v>
                </c:pt>
                <c:pt idx="491">
                  <c:v>0.24529782673842823</c:v>
                </c:pt>
                <c:pt idx="492">
                  <c:v>0.24540044637037228</c:v>
                </c:pt>
                <c:pt idx="493">
                  <c:v>0.24562217630827951</c:v>
                </c:pt>
                <c:pt idx="494">
                  <c:v>0.24528440352588171</c:v>
                </c:pt>
                <c:pt idx="495">
                  <c:v>0.24504600478475991</c:v>
                </c:pt>
                <c:pt idx="496">
                  <c:v>0.24416402639542636</c:v>
                </c:pt>
                <c:pt idx="497">
                  <c:v>0.24308399962407554</c:v>
                </c:pt>
                <c:pt idx="498">
                  <c:v>0.24197445355215691</c:v>
                </c:pt>
                <c:pt idx="499">
                  <c:v>0.24086490748023826</c:v>
                </c:pt>
                <c:pt idx="500">
                  <c:v>0.2397553614083196</c:v>
                </c:pt>
                <c:pt idx="501">
                  <c:v>0.23864581533640097</c:v>
                </c:pt>
                <c:pt idx="502">
                  <c:v>0.23753626926448232</c:v>
                </c:pt>
                <c:pt idx="503">
                  <c:v>0.23642672319256366</c:v>
                </c:pt>
                <c:pt idx="504">
                  <c:v>0.23531717712064501</c:v>
                </c:pt>
                <c:pt idx="505">
                  <c:v>0.23420763104872638</c:v>
                </c:pt>
                <c:pt idx="506">
                  <c:v>0.23309808497680773</c:v>
                </c:pt>
                <c:pt idx="507">
                  <c:v>0.23198853890488907</c:v>
                </c:pt>
                <c:pt idx="508">
                  <c:v>0.23087899283297045</c:v>
                </c:pt>
                <c:pt idx="509">
                  <c:v>0.22976944676105179</c:v>
                </c:pt>
                <c:pt idx="510">
                  <c:v>0.22865990068913314</c:v>
                </c:pt>
                <c:pt idx="511">
                  <c:v>0.22755035461721451</c:v>
                </c:pt>
                <c:pt idx="512">
                  <c:v>0.22777845247397574</c:v>
                </c:pt>
                <c:pt idx="513">
                  <c:v>0.22889165935125405</c:v>
                </c:pt>
                <c:pt idx="514">
                  <c:v>0.23001811319687793</c:v>
                </c:pt>
                <c:pt idx="515">
                  <c:v>0.23133535881278378</c:v>
                </c:pt>
                <c:pt idx="516">
                  <c:v>0.2326513364576164</c:v>
                </c:pt>
                <c:pt idx="517">
                  <c:v>0.2340097783572746</c:v>
                </c:pt>
                <c:pt idx="518">
                  <c:v>0.23542650295833695</c:v>
                </c:pt>
                <c:pt idx="519">
                  <c:v>0.23699592673449324</c:v>
                </c:pt>
                <c:pt idx="520">
                  <c:v>0.23804584473239632</c:v>
                </c:pt>
                <c:pt idx="521">
                  <c:v>0.23715766419614229</c:v>
                </c:pt>
                <c:pt idx="522">
                  <c:v>0.23604811812422363</c:v>
                </c:pt>
                <c:pt idx="523">
                  <c:v>0.23493857205230498</c:v>
                </c:pt>
                <c:pt idx="524">
                  <c:v>0.23382902598038635</c:v>
                </c:pt>
                <c:pt idx="525">
                  <c:v>0.2327194799084677</c:v>
                </c:pt>
                <c:pt idx="526">
                  <c:v>0.23160993383654904</c:v>
                </c:pt>
                <c:pt idx="527">
                  <c:v>0.23050038776463042</c:v>
                </c:pt>
                <c:pt idx="528">
                  <c:v>0.22939084169271176</c:v>
                </c:pt>
                <c:pt idx="529">
                  <c:v>0.22828129562079311</c:v>
                </c:pt>
                <c:pt idx="530">
                  <c:v>0.22717174954887448</c:v>
                </c:pt>
                <c:pt idx="531">
                  <c:v>0.22606220347695583</c:v>
                </c:pt>
                <c:pt idx="532">
                  <c:v>0.22495265740503717</c:v>
                </c:pt>
                <c:pt idx="533">
                  <c:v>0.22384311133311852</c:v>
                </c:pt>
                <c:pt idx="534">
                  <c:v>0.22273356526119989</c:v>
                </c:pt>
                <c:pt idx="535">
                  <c:v>0.22162401918928124</c:v>
                </c:pt>
                <c:pt idx="536">
                  <c:v>0.22173252671818172</c:v>
                </c:pt>
                <c:pt idx="537">
                  <c:v>0.22328484793391778</c:v>
                </c:pt>
                <c:pt idx="538">
                  <c:v>0.22335055005178533</c:v>
                </c:pt>
                <c:pt idx="539">
                  <c:v>0.22377339182689859</c:v>
                </c:pt>
                <c:pt idx="540">
                  <c:v>0.22397154687444798</c:v>
                </c:pt>
                <c:pt idx="541">
                  <c:v>0.22444126811650458</c:v>
                </c:pt>
                <c:pt idx="542">
                  <c:v>0.22549133949025926</c:v>
                </c:pt>
                <c:pt idx="543">
                  <c:v>0.22705246792423761</c:v>
                </c:pt>
                <c:pt idx="544">
                  <c:v>0.22841194811795817</c:v>
                </c:pt>
                <c:pt idx="545">
                  <c:v>0.22764923879095486</c:v>
                </c:pt>
                <c:pt idx="546">
                  <c:v>0.22653969271903621</c:v>
                </c:pt>
                <c:pt idx="547">
                  <c:v>0.22543014664711755</c:v>
                </c:pt>
                <c:pt idx="548">
                  <c:v>0.22432060057519893</c:v>
                </c:pt>
                <c:pt idx="549">
                  <c:v>0.22321105450328027</c:v>
                </c:pt>
                <c:pt idx="550">
                  <c:v>0.22210150843136162</c:v>
                </c:pt>
                <c:pt idx="551">
                  <c:v>0.22099196235944296</c:v>
                </c:pt>
                <c:pt idx="552">
                  <c:v>0.21988241628752433</c:v>
                </c:pt>
                <c:pt idx="553">
                  <c:v>0.21877287021560568</c:v>
                </c:pt>
                <c:pt idx="554">
                  <c:v>0.21766332414368703</c:v>
                </c:pt>
                <c:pt idx="555">
                  <c:v>0.2165537780717684</c:v>
                </c:pt>
                <c:pt idx="556">
                  <c:v>0.21544423199984974</c:v>
                </c:pt>
                <c:pt idx="557">
                  <c:v>0.21433468592793109</c:v>
                </c:pt>
                <c:pt idx="558">
                  <c:v>0.21322513985601244</c:v>
                </c:pt>
                <c:pt idx="559">
                  <c:v>0.21211559378409381</c:v>
                </c:pt>
                <c:pt idx="560">
                  <c:v>0.21259024130780513</c:v>
                </c:pt>
                <c:pt idx="561">
                  <c:v>0.21424237095070545</c:v>
                </c:pt>
                <c:pt idx="562">
                  <c:v>0.21597001030505389</c:v>
                </c:pt>
                <c:pt idx="563">
                  <c:v>0.21742453050369473</c:v>
                </c:pt>
                <c:pt idx="564">
                  <c:v>0.21881812597599001</c:v>
                </c:pt>
                <c:pt idx="565">
                  <c:v>0.22024688526137653</c:v>
                </c:pt>
                <c:pt idx="566">
                  <c:v>0.22186320876542237</c:v>
                </c:pt>
                <c:pt idx="567">
                  <c:v>0.22311146359877196</c:v>
                </c:pt>
                <c:pt idx="568">
                  <c:v>0.22409898626657598</c:v>
                </c:pt>
                <c:pt idx="569">
                  <c:v>0.22327323663842261</c:v>
                </c:pt>
                <c:pt idx="570">
                  <c:v>0.22216369056650395</c:v>
                </c:pt>
                <c:pt idx="571">
                  <c:v>0.2210541444945853</c:v>
                </c:pt>
                <c:pt idx="572">
                  <c:v>0.21994459842266664</c:v>
                </c:pt>
                <c:pt idx="573">
                  <c:v>0.21883505235074802</c:v>
                </c:pt>
                <c:pt idx="574">
                  <c:v>0.21772550627882936</c:v>
                </c:pt>
                <c:pt idx="575">
                  <c:v>0.21661596020691071</c:v>
                </c:pt>
                <c:pt idx="576">
                  <c:v>0.21550641413499208</c:v>
                </c:pt>
                <c:pt idx="577">
                  <c:v>0.21439686806307343</c:v>
                </c:pt>
                <c:pt idx="578">
                  <c:v>0.21328732199115477</c:v>
                </c:pt>
                <c:pt idx="579">
                  <c:v>0.21217777591923612</c:v>
                </c:pt>
                <c:pt idx="580">
                  <c:v>0.21106822984731749</c:v>
                </c:pt>
                <c:pt idx="581">
                  <c:v>0.20995868377539884</c:v>
                </c:pt>
                <c:pt idx="582">
                  <c:v>0.20884913770348018</c:v>
                </c:pt>
                <c:pt idx="583">
                  <c:v>0.20773959163156155</c:v>
                </c:pt>
                <c:pt idx="584">
                  <c:v>0.2082737730629782</c:v>
                </c:pt>
                <c:pt idx="585">
                  <c:v>0.21004504047898812</c:v>
                </c:pt>
                <c:pt idx="586">
                  <c:v>0.21188330742247372</c:v>
                </c:pt>
                <c:pt idx="587">
                  <c:v>0.21348891359474245</c:v>
                </c:pt>
                <c:pt idx="588">
                  <c:v>0.21494460421129999</c:v>
                </c:pt>
                <c:pt idx="589">
                  <c:v>0.21645027170222741</c:v>
                </c:pt>
                <c:pt idx="590">
                  <c:v>0.21813998596246723</c:v>
                </c:pt>
                <c:pt idx="591">
                  <c:v>0.21977919876335597</c:v>
                </c:pt>
                <c:pt idx="592">
                  <c:v>0.22027494357776084</c:v>
                </c:pt>
                <c:pt idx="593">
                  <c:v>0.21934927193613274</c:v>
                </c:pt>
                <c:pt idx="594">
                  <c:v>0.21823972586421408</c:v>
                </c:pt>
                <c:pt idx="595">
                  <c:v>0.21713017979229543</c:v>
                </c:pt>
                <c:pt idx="596">
                  <c:v>0.2160206337203768</c:v>
                </c:pt>
                <c:pt idx="597">
                  <c:v>0.21491108764845815</c:v>
                </c:pt>
                <c:pt idx="598">
                  <c:v>0.21380154157653949</c:v>
                </c:pt>
                <c:pt idx="599">
                  <c:v>0.21269199550462087</c:v>
                </c:pt>
                <c:pt idx="600">
                  <c:v>0.21158244943270221</c:v>
                </c:pt>
                <c:pt idx="601">
                  <c:v>0.21047290336078356</c:v>
                </c:pt>
                <c:pt idx="602">
                  <c:v>0.2093633572888649</c:v>
                </c:pt>
                <c:pt idx="603">
                  <c:v>0.20825381121694628</c:v>
                </c:pt>
                <c:pt idx="604">
                  <c:v>0.20714426514502762</c:v>
                </c:pt>
                <c:pt idx="605">
                  <c:v>0.20603471907310897</c:v>
                </c:pt>
                <c:pt idx="606">
                  <c:v>0.20492517300119034</c:v>
                </c:pt>
                <c:pt idx="607">
                  <c:v>0.20381562692927169</c:v>
                </c:pt>
                <c:pt idx="608">
                  <c:v>0.20350975756556858</c:v>
                </c:pt>
                <c:pt idx="609">
                  <c:v>0.20486714091021818</c:v>
                </c:pt>
                <c:pt idx="610">
                  <c:v>0.20656187441050705</c:v>
                </c:pt>
                <c:pt idx="611">
                  <c:v>0.20810445881183745</c:v>
                </c:pt>
                <c:pt idx="612">
                  <c:v>0.20945226114851326</c:v>
                </c:pt>
                <c:pt idx="613">
                  <c:v>0.2108139111331552</c:v>
                </c:pt>
                <c:pt idx="614">
                  <c:v>0.21211630268930559</c:v>
                </c:pt>
                <c:pt idx="615">
                  <c:v>0.21366276221045008</c:v>
                </c:pt>
                <c:pt idx="616">
                  <c:v>0.21499335997320815</c:v>
                </c:pt>
                <c:pt idx="617">
                  <c:v>0.21430363232314117</c:v>
                </c:pt>
                <c:pt idx="618">
                  <c:v>0.21319408625122255</c:v>
                </c:pt>
                <c:pt idx="619">
                  <c:v>0.21208454017930389</c:v>
                </c:pt>
                <c:pt idx="620">
                  <c:v>0.21097499410738524</c:v>
                </c:pt>
                <c:pt idx="621">
                  <c:v>0.20986544803546661</c:v>
                </c:pt>
                <c:pt idx="622">
                  <c:v>0.20875590196354796</c:v>
                </c:pt>
                <c:pt idx="623">
                  <c:v>0.2076463558916293</c:v>
                </c:pt>
                <c:pt idx="624">
                  <c:v>0.20653680981971065</c:v>
                </c:pt>
                <c:pt idx="625">
                  <c:v>0.20542726374779202</c:v>
                </c:pt>
                <c:pt idx="626">
                  <c:v>0.20431771767587337</c:v>
                </c:pt>
                <c:pt idx="627">
                  <c:v>0.20320817160395471</c:v>
                </c:pt>
                <c:pt idx="628">
                  <c:v>0.20209862553203609</c:v>
                </c:pt>
                <c:pt idx="629">
                  <c:v>0.20098907946011743</c:v>
                </c:pt>
                <c:pt idx="630">
                  <c:v>0.19987953338819878</c:v>
                </c:pt>
                <c:pt idx="631">
                  <c:v>0.19876998731628012</c:v>
                </c:pt>
                <c:pt idx="632">
                  <c:v>0.19873932337718239</c:v>
                </c:pt>
                <c:pt idx="633">
                  <c:v>0.20009914711492027</c:v>
                </c:pt>
                <c:pt idx="634">
                  <c:v>0.20102005027630113</c:v>
                </c:pt>
                <c:pt idx="635">
                  <c:v>0.20211991783051306</c:v>
                </c:pt>
                <c:pt idx="636">
                  <c:v>0.20262632618620469</c:v>
                </c:pt>
                <c:pt idx="637">
                  <c:v>0.20267774189541773</c:v>
                </c:pt>
                <c:pt idx="638">
                  <c:v>0.2025529383011683</c:v>
                </c:pt>
                <c:pt idx="639">
                  <c:v>0.20192230391499894</c:v>
                </c:pt>
                <c:pt idx="640">
                  <c:v>0.20150675240047566</c:v>
                </c:pt>
                <c:pt idx="641">
                  <c:v>0.20053066781258055</c:v>
                </c:pt>
                <c:pt idx="642">
                  <c:v>0.1994211217406619</c:v>
                </c:pt>
                <c:pt idx="643">
                  <c:v>0.19831157566874325</c:v>
                </c:pt>
                <c:pt idx="644">
                  <c:v>0.19720202959682462</c:v>
                </c:pt>
                <c:pt idx="645">
                  <c:v>0.19609248352490596</c:v>
                </c:pt>
                <c:pt idx="646">
                  <c:v>0.19498293745298731</c:v>
                </c:pt>
                <c:pt idx="647">
                  <c:v>0.19387339138106868</c:v>
                </c:pt>
                <c:pt idx="648">
                  <c:v>0.19276384530915003</c:v>
                </c:pt>
                <c:pt idx="649">
                  <c:v>0.19165429923723137</c:v>
                </c:pt>
                <c:pt idx="650">
                  <c:v>0.19054475316531272</c:v>
                </c:pt>
                <c:pt idx="651">
                  <c:v>0.18943520709339409</c:v>
                </c:pt>
                <c:pt idx="652">
                  <c:v>0.18832566102147544</c:v>
                </c:pt>
                <c:pt idx="653">
                  <c:v>0.18721611494955678</c:v>
                </c:pt>
                <c:pt idx="654">
                  <c:v>0.18610656887763816</c:v>
                </c:pt>
                <c:pt idx="655">
                  <c:v>0.1849970228057195</c:v>
                </c:pt>
                <c:pt idx="656">
                  <c:v>0.18537530631200225</c:v>
                </c:pt>
                <c:pt idx="657">
                  <c:v>0.18730268708028391</c:v>
                </c:pt>
                <c:pt idx="658">
                  <c:v>0.18927728353967896</c:v>
                </c:pt>
                <c:pt idx="659">
                  <c:v>0.19102922407820619</c:v>
                </c:pt>
                <c:pt idx="660">
                  <c:v>0.19263054997283727</c:v>
                </c:pt>
                <c:pt idx="661">
                  <c:v>0.19427919316881556</c:v>
                </c:pt>
                <c:pt idx="662">
                  <c:v>0.19611501104293314</c:v>
                </c:pt>
                <c:pt idx="663">
                  <c:v>0.19803543953270025</c:v>
                </c:pt>
                <c:pt idx="664">
                  <c:v>0.19962360722588154</c:v>
                </c:pt>
                <c:pt idx="665">
                  <c:v>0.19907064382099737</c:v>
                </c:pt>
                <c:pt idx="666">
                  <c:v>0.19796109774907872</c:v>
                </c:pt>
                <c:pt idx="667">
                  <c:v>0.19685155167716006</c:v>
                </c:pt>
                <c:pt idx="668">
                  <c:v>0.19574200560524144</c:v>
                </c:pt>
                <c:pt idx="669">
                  <c:v>0.19463245953332278</c:v>
                </c:pt>
                <c:pt idx="670">
                  <c:v>0.19352291346140413</c:v>
                </c:pt>
                <c:pt idx="671">
                  <c:v>0.19241336738948547</c:v>
                </c:pt>
                <c:pt idx="672">
                  <c:v>0.19130382131756685</c:v>
                </c:pt>
                <c:pt idx="673">
                  <c:v>0.19019427524564819</c:v>
                </c:pt>
                <c:pt idx="674">
                  <c:v>0.18908472917372954</c:v>
                </c:pt>
                <c:pt idx="675">
                  <c:v>0.18797518310181091</c:v>
                </c:pt>
                <c:pt idx="676">
                  <c:v>0.18686563702989226</c:v>
                </c:pt>
                <c:pt idx="677">
                  <c:v>0.1857560909579736</c:v>
                </c:pt>
                <c:pt idx="678">
                  <c:v>0.18464654488605498</c:v>
                </c:pt>
                <c:pt idx="679">
                  <c:v>0.18353699881413632</c:v>
                </c:pt>
                <c:pt idx="680">
                  <c:v>0.18397301583775599</c:v>
                </c:pt>
                <c:pt idx="681">
                  <c:v>0.18557021065010057</c:v>
                </c:pt>
                <c:pt idx="682">
                  <c:v>0.18725024429623119</c:v>
                </c:pt>
                <c:pt idx="683">
                  <c:v>0.18853674320528099</c:v>
                </c:pt>
                <c:pt idx="684">
                  <c:v>0.18948116563473449</c:v>
                </c:pt>
                <c:pt idx="685">
                  <c:v>0.19039819547265777</c:v>
                </c:pt>
                <c:pt idx="686">
                  <c:v>0.19178830458357182</c:v>
                </c:pt>
                <c:pt idx="687">
                  <c:v>0.19249893325409576</c:v>
                </c:pt>
                <c:pt idx="688">
                  <c:v>0.19349014434283801</c:v>
                </c:pt>
                <c:pt idx="689">
                  <c:v>0.19259791430454523</c:v>
                </c:pt>
                <c:pt idx="690">
                  <c:v>0.19148836823262658</c:v>
                </c:pt>
                <c:pt idx="691">
                  <c:v>0.19037882216070792</c:v>
                </c:pt>
                <c:pt idx="692">
                  <c:v>0.1892692760887893</c:v>
                </c:pt>
                <c:pt idx="693">
                  <c:v>0.18815973001687064</c:v>
                </c:pt>
                <c:pt idx="694">
                  <c:v>0.18705018394495199</c:v>
                </c:pt>
                <c:pt idx="695">
                  <c:v>0.18594063787303336</c:v>
                </c:pt>
                <c:pt idx="696">
                  <c:v>0.18483109180111471</c:v>
                </c:pt>
                <c:pt idx="697">
                  <c:v>0.18372154572919605</c:v>
                </c:pt>
                <c:pt idx="698">
                  <c:v>0.1826119996572774</c:v>
                </c:pt>
                <c:pt idx="699">
                  <c:v>0.18150245358535877</c:v>
                </c:pt>
                <c:pt idx="700">
                  <c:v>0.18039290751344011</c:v>
                </c:pt>
                <c:pt idx="701">
                  <c:v>0.17928336144152146</c:v>
                </c:pt>
                <c:pt idx="702">
                  <c:v>0.17817381536960283</c:v>
                </c:pt>
                <c:pt idx="703">
                  <c:v>0.17706426929768418</c:v>
                </c:pt>
                <c:pt idx="704">
                  <c:v>0.17703339582154268</c:v>
                </c:pt>
                <c:pt idx="705">
                  <c:v>0.17787512925007817</c:v>
                </c:pt>
                <c:pt idx="706">
                  <c:v>0.17936731513428358</c:v>
                </c:pt>
                <c:pt idx="707">
                  <c:v>0.18107622429479311</c:v>
                </c:pt>
                <c:pt idx="708">
                  <c:v>0.18266911036885847</c:v>
                </c:pt>
                <c:pt idx="709">
                  <c:v>0.18429947272896766</c:v>
                </c:pt>
                <c:pt idx="710">
                  <c:v>0.18604096072111129</c:v>
                </c:pt>
                <c:pt idx="711">
                  <c:v>0.18714207612720354</c:v>
                </c:pt>
                <c:pt idx="712">
                  <c:v>0.18768314757444052</c:v>
                </c:pt>
                <c:pt idx="713">
                  <c:v>0.18701069675337137</c:v>
                </c:pt>
                <c:pt idx="714">
                  <c:v>0.18590115068145271</c:v>
                </c:pt>
                <c:pt idx="715">
                  <c:v>0.18479160460953406</c:v>
                </c:pt>
                <c:pt idx="716">
                  <c:v>0.18368205853761541</c:v>
                </c:pt>
                <c:pt idx="717">
                  <c:v>0.18257251246569678</c:v>
                </c:pt>
                <c:pt idx="718">
                  <c:v>0.18146296639377812</c:v>
                </c:pt>
                <c:pt idx="719">
                  <c:v>0.18035342032185947</c:v>
                </c:pt>
                <c:pt idx="720">
                  <c:v>0.17924387424994084</c:v>
                </c:pt>
                <c:pt idx="721">
                  <c:v>0.17813432817802219</c:v>
                </c:pt>
                <c:pt idx="722">
                  <c:v>0.17702478210610353</c:v>
                </c:pt>
                <c:pt idx="723">
                  <c:v>0.17591523603418491</c:v>
                </c:pt>
                <c:pt idx="724">
                  <c:v>0.17480568996226625</c:v>
                </c:pt>
                <c:pt idx="725">
                  <c:v>0.1736961438903476</c:v>
                </c:pt>
                <c:pt idx="726">
                  <c:v>0.17258659781842894</c:v>
                </c:pt>
                <c:pt idx="727">
                  <c:v>0.17147705174651032</c:v>
                </c:pt>
                <c:pt idx="728">
                  <c:v>0.17218633475048697</c:v>
                </c:pt>
                <c:pt idx="729">
                  <c:v>0.17417576957901329</c:v>
                </c:pt>
                <c:pt idx="730">
                  <c:v>0.17619166355357102</c:v>
                </c:pt>
                <c:pt idx="731">
                  <c:v>0.17794768780922945</c:v>
                </c:pt>
                <c:pt idx="732">
                  <c:v>0.17954916197048315</c:v>
                </c:pt>
                <c:pt idx="733">
                  <c:v>0.18119735133593057</c:v>
                </c:pt>
                <c:pt idx="734">
                  <c:v>0.1830024833349112</c:v>
                </c:pt>
                <c:pt idx="735">
                  <c:v>0.18331183042713936</c:v>
                </c:pt>
                <c:pt idx="736">
                  <c:v>0.18408519710537374</c:v>
                </c:pt>
                <c:pt idx="737">
                  <c:v>0.18347851367863047</c:v>
                </c:pt>
                <c:pt idx="738">
                  <c:v>0.18236896760671181</c:v>
                </c:pt>
                <c:pt idx="739">
                  <c:v>0.18125942153479316</c:v>
                </c:pt>
                <c:pt idx="740">
                  <c:v>0.18014987546287453</c:v>
                </c:pt>
                <c:pt idx="741">
                  <c:v>0.17904032939095588</c:v>
                </c:pt>
                <c:pt idx="742">
                  <c:v>0.17793078331903722</c:v>
                </c:pt>
                <c:pt idx="743">
                  <c:v>0.17682123724711857</c:v>
                </c:pt>
                <c:pt idx="744">
                  <c:v>0.17571169117519994</c:v>
                </c:pt>
                <c:pt idx="745">
                  <c:v>0.17460214510328129</c:v>
                </c:pt>
                <c:pt idx="746">
                  <c:v>0.17349259903136263</c:v>
                </c:pt>
                <c:pt idx="747">
                  <c:v>0.17238305295944401</c:v>
                </c:pt>
                <c:pt idx="748">
                  <c:v>0.17127350688752535</c:v>
                </c:pt>
                <c:pt idx="749">
                  <c:v>0.1701639608156067</c:v>
                </c:pt>
                <c:pt idx="750">
                  <c:v>0.16905441474368807</c:v>
                </c:pt>
                <c:pt idx="751">
                  <c:v>0.16794486867176942</c:v>
                </c:pt>
                <c:pt idx="752">
                  <c:v>0.16811852064177654</c:v>
                </c:pt>
                <c:pt idx="753">
                  <c:v>0.16979326543552023</c:v>
                </c:pt>
                <c:pt idx="754">
                  <c:v>0.17142842967654087</c:v>
                </c:pt>
                <c:pt idx="755">
                  <c:v>0.17266485844732365</c:v>
                </c:pt>
                <c:pt idx="756">
                  <c:v>0.17404440768260773</c:v>
                </c:pt>
                <c:pt idx="757">
                  <c:v>0.17543711475273821</c:v>
                </c:pt>
                <c:pt idx="758">
                  <c:v>0.17668196837811517</c:v>
                </c:pt>
                <c:pt idx="759">
                  <c:v>0.17793224231618124</c:v>
                </c:pt>
                <c:pt idx="760">
                  <c:v>0.17881983016419942</c:v>
                </c:pt>
                <c:pt idx="761">
                  <c:v>0.17821251485255679</c:v>
                </c:pt>
                <c:pt idx="762">
                  <c:v>0.17710296878063816</c:v>
                </c:pt>
                <c:pt idx="763">
                  <c:v>0.17599342270871951</c:v>
                </c:pt>
                <c:pt idx="764">
                  <c:v>0.17488387663680086</c:v>
                </c:pt>
                <c:pt idx="765">
                  <c:v>0.17377433056488223</c:v>
                </c:pt>
                <c:pt idx="766">
                  <c:v>0.17266478449296357</c:v>
                </c:pt>
                <c:pt idx="767">
                  <c:v>0.17155523842104492</c:v>
                </c:pt>
                <c:pt idx="768">
                  <c:v>0.17044569234912629</c:v>
                </c:pt>
                <c:pt idx="769">
                  <c:v>0.16933614627720764</c:v>
                </c:pt>
                <c:pt idx="770">
                  <c:v>0.16822660020528898</c:v>
                </c:pt>
                <c:pt idx="771">
                  <c:v>0.16711705413337033</c:v>
                </c:pt>
                <c:pt idx="772">
                  <c:v>0.1660075080614517</c:v>
                </c:pt>
                <c:pt idx="773">
                  <c:v>0.16489796198953305</c:v>
                </c:pt>
                <c:pt idx="774">
                  <c:v>0.16378841591761439</c:v>
                </c:pt>
                <c:pt idx="775">
                  <c:v>0.16267886984569579</c:v>
                </c:pt>
                <c:pt idx="776">
                  <c:v>0.16319961920950371</c:v>
                </c:pt>
                <c:pt idx="777">
                  <c:v>0.16498173894065124</c:v>
                </c:pt>
                <c:pt idx="778">
                  <c:v>0.16682303835388662</c:v>
                </c:pt>
                <c:pt idx="779">
                  <c:v>0.16843439529878754</c:v>
                </c:pt>
                <c:pt idx="780">
                  <c:v>0.16993143644135497</c:v>
                </c:pt>
                <c:pt idx="781">
                  <c:v>0.17148034516628874</c:v>
                </c:pt>
                <c:pt idx="782">
                  <c:v>0.17319012219917443</c:v>
                </c:pt>
                <c:pt idx="783">
                  <c:v>0.17498434780902042</c:v>
                </c:pt>
                <c:pt idx="784">
                  <c:v>0.1762677676896926</c:v>
                </c:pt>
                <c:pt idx="785">
                  <c:v>0.17569383503278554</c:v>
                </c:pt>
                <c:pt idx="786">
                  <c:v>0.17458428896086689</c:v>
                </c:pt>
                <c:pt idx="787">
                  <c:v>0.17347474288894826</c:v>
                </c:pt>
                <c:pt idx="788">
                  <c:v>0.17236519681702961</c:v>
                </c:pt>
                <c:pt idx="789">
                  <c:v>0.17125565074511095</c:v>
                </c:pt>
                <c:pt idx="790">
                  <c:v>0.17014610467319233</c:v>
                </c:pt>
                <c:pt idx="791">
                  <c:v>0.16903655860127367</c:v>
                </c:pt>
                <c:pt idx="792">
                  <c:v>0.16792701252935502</c:v>
                </c:pt>
                <c:pt idx="793">
                  <c:v>0.16681746645743636</c:v>
                </c:pt>
                <c:pt idx="794">
                  <c:v>0.16570792038551774</c:v>
                </c:pt>
                <c:pt idx="795">
                  <c:v>0.16459837431359908</c:v>
                </c:pt>
                <c:pt idx="796">
                  <c:v>0.16348882824168043</c:v>
                </c:pt>
                <c:pt idx="797">
                  <c:v>0.1623792821697618</c:v>
                </c:pt>
                <c:pt idx="798">
                  <c:v>0.16126973609784317</c:v>
                </c:pt>
                <c:pt idx="799">
                  <c:v>0.16016019002592455</c:v>
                </c:pt>
                <c:pt idx="800">
                  <c:v>0.16085480474029307</c:v>
                </c:pt>
                <c:pt idx="801">
                  <c:v>0.16256015131036083</c:v>
                </c:pt>
                <c:pt idx="802">
                  <c:v>0.16420718214806082</c:v>
                </c:pt>
                <c:pt idx="803">
                  <c:v>0.16531611185160996</c:v>
                </c:pt>
                <c:pt idx="804">
                  <c:v>0.16670528223793671</c:v>
                </c:pt>
                <c:pt idx="805">
                  <c:v>0.16808254623889846</c:v>
                </c:pt>
                <c:pt idx="806">
                  <c:v>0.16963845261562377</c:v>
                </c:pt>
                <c:pt idx="807">
                  <c:v>0.17045351488492272</c:v>
                </c:pt>
                <c:pt idx="808">
                  <c:v>0.17058586727456818</c:v>
                </c:pt>
                <c:pt idx="809">
                  <c:v>0.16990411864540597</c:v>
                </c:pt>
                <c:pt idx="810">
                  <c:v>0.16879457257348732</c:v>
                </c:pt>
                <c:pt idx="811">
                  <c:v>0.16768502650156869</c:v>
                </c:pt>
                <c:pt idx="812">
                  <c:v>0.16657548042965004</c:v>
                </c:pt>
                <c:pt idx="813">
                  <c:v>0.16546593435773138</c:v>
                </c:pt>
                <c:pt idx="814">
                  <c:v>0.16435638828581275</c:v>
                </c:pt>
                <c:pt idx="815">
                  <c:v>0.1632468422138941</c:v>
                </c:pt>
                <c:pt idx="816">
                  <c:v>0.16213729614197545</c:v>
                </c:pt>
                <c:pt idx="817">
                  <c:v>0.16102775007005685</c:v>
                </c:pt>
                <c:pt idx="818">
                  <c:v>0.15991820399813822</c:v>
                </c:pt>
                <c:pt idx="819">
                  <c:v>0.15880865792621959</c:v>
                </c:pt>
                <c:pt idx="820">
                  <c:v>0.15769911185430097</c:v>
                </c:pt>
                <c:pt idx="821">
                  <c:v>0.15658956578238237</c:v>
                </c:pt>
                <c:pt idx="822">
                  <c:v>0.15548001971046374</c:v>
                </c:pt>
                <c:pt idx="823">
                  <c:v>0.15437047363854511</c:v>
                </c:pt>
                <c:pt idx="824">
                  <c:v>0.15403774253232255</c:v>
                </c:pt>
                <c:pt idx="825">
                  <c:v>0.1543572845758549</c:v>
                </c:pt>
                <c:pt idx="826">
                  <c:v>0.15439233305890782</c:v>
                </c:pt>
                <c:pt idx="827">
                  <c:v>0.1554662879456227</c:v>
                </c:pt>
                <c:pt idx="828">
                  <c:v>0.15658071899709172</c:v>
                </c:pt>
                <c:pt idx="829">
                  <c:v>0.15756874885332503</c:v>
                </c:pt>
                <c:pt idx="830">
                  <c:v>0.15899113945854451</c:v>
                </c:pt>
                <c:pt idx="831">
                  <c:v>0.16006036352185699</c:v>
                </c:pt>
                <c:pt idx="832">
                  <c:v>0.1596659766627406</c:v>
                </c:pt>
                <c:pt idx="833">
                  <c:v>0.15894942572562556</c:v>
                </c:pt>
                <c:pt idx="834">
                  <c:v>0.15783987965370697</c:v>
                </c:pt>
                <c:pt idx="835">
                  <c:v>0.15673033358178834</c:v>
                </c:pt>
                <c:pt idx="836">
                  <c:v>0.15562078750986971</c:v>
                </c:pt>
                <c:pt idx="837">
                  <c:v>0.15451124143795111</c:v>
                </c:pt>
                <c:pt idx="838">
                  <c:v>0.15340169536603249</c:v>
                </c:pt>
                <c:pt idx="839">
                  <c:v>0.15229214929411386</c:v>
                </c:pt>
                <c:pt idx="840">
                  <c:v>0.15118260322219526</c:v>
                </c:pt>
                <c:pt idx="841">
                  <c:v>0.15007305715027663</c:v>
                </c:pt>
                <c:pt idx="842">
                  <c:v>0.14896351107835801</c:v>
                </c:pt>
                <c:pt idx="843">
                  <c:v>0.14785396500643938</c:v>
                </c:pt>
                <c:pt idx="844">
                  <c:v>0.14674441893452078</c:v>
                </c:pt>
                <c:pt idx="845">
                  <c:v>0.14563487286260215</c:v>
                </c:pt>
                <c:pt idx="846">
                  <c:v>0.14452532679068353</c:v>
                </c:pt>
                <c:pt idx="847">
                  <c:v>0.14341578071876493</c:v>
                </c:pt>
                <c:pt idx="848">
                  <c:v>0.14349410849536395</c:v>
                </c:pt>
                <c:pt idx="849">
                  <c:v>0.14556153731085</c:v>
                </c:pt>
                <c:pt idx="850">
                  <c:v>0.14768947555216483</c:v>
                </c:pt>
                <c:pt idx="851">
                  <c:v>0.14959735902127755</c:v>
                </c:pt>
                <c:pt idx="852">
                  <c:v>0.15134790797007544</c:v>
                </c:pt>
                <c:pt idx="853">
                  <c:v>0.15312773966849494</c:v>
                </c:pt>
                <c:pt idx="854">
                  <c:v>0.15506070346392711</c:v>
                </c:pt>
                <c:pt idx="855">
                  <c:v>0.15691106059548701</c:v>
                </c:pt>
                <c:pt idx="856">
                  <c:v>0.1586446547128024</c:v>
                </c:pt>
                <c:pt idx="857">
                  <c:v>0.15848956401745293</c:v>
                </c:pt>
                <c:pt idx="858">
                  <c:v>0.1573800179455343</c:v>
                </c:pt>
                <c:pt idx="859">
                  <c:v>0.15627047187361567</c:v>
                </c:pt>
                <c:pt idx="860">
                  <c:v>0.15516092580169707</c:v>
                </c:pt>
                <c:pt idx="861">
                  <c:v>0.15405137972977845</c:v>
                </c:pt>
                <c:pt idx="862">
                  <c:v>0.15294183365785982</c:v>
                </c:pt>
                <c:pt idx="863">
                  <c:v>0.15183228758594122</c:v>
                </c:pt>
                <c:pt idx="864">
                  <c:v>0.1507227415140226</c:v>
                </c:pt>
                <c:pt idx="865">
                  <c:v>0.14961319544210397</c:v>
                </c:pt>
                <c:pt idx="866">
                  <c:v>0.14850364937018534</c:v>
                </c:pt>
                <c:pt idx="867">
                  <c:v>0.14739410329826674</c:v>
                </c:pt>
                <c:pt idx="868">
                  <c:v>0.14628455722634812</c:v>
                </c:pt>
                <c:pt idx="869">
                  <c:v>0.14517501115442949</c:v>
                </c:pt>
                <c:pt idx="870">
                  <c:v>0.14406546508251089</c:v>
                </c:pt>
                <c:pt idx="871">
                  <c:v>0.14295591901059226</c:v>
                </c:pt>
                <c:pt idx="872">
                  <c:v>0.1433662892079261</c:v>
                </c:pt>
                <c:pt idx="873">
                  <c:v>0.14538992903509171</c:v>
                </c:pt>
                <c:pt idx="874">
                  <c:v>0.14751063598828773</c:v>
                </c:pt>
                <c:pt idx="875">
                  <c:v>0.14940043026955269</c:v>
                </c:pt>
                <c:pt idx="876">
                  <c:v>0.15112911383249786</c:v>
                </c:pt>
                <c:pt idx="877">
                  <c:v>0.15290350129980243</c:v>
                </c:pt>
                <c:pt idx="878">
                  <c:v>0.15477378343446199</c:v>
                </c:pt>
                <c:pt idx="879">
                  <c:v>0.15671015612798347</c:v>
                </c:pt>
                <c:pt idx="880">
                  <c:v>0.1577181048845924</c:v>
                </c:pt>
                <c:pt idx="881">
                  <c:v>0.15719684006488041</c:v>
                </c:pt>
                <c:pt idx="882">
                  <c:v>0.15608729399296181</c:v>
                </c:pt>
                <c:pt idx="883">
                  <c:v>0.15497774792104319</c:v>
                </c:pt>
                <c:pt idx="884">
                  <c:v>0.15386820184912456</c:v>
                </c:pt>
                <c:pt idx="885">
                  <c:v>0.15275865577720596</c:v>
                </c:pt>
                <c:pt idx="886">
                  <c:v>0.15164910970528733</c:v>
                </c:pt>
                <c:pt idx="887">
                  <c:v>0.15053956363336871</c:v>
                </c:pt>
                <c:pt idx="888">
                  <c:v>0.14943001756145011</c:v>
                </c:pt>
                <c:pt idx="889">
                  <c:v>0.14832047148953148</c:v>
                </c:pt>
                <c:pt idx="890">
                  <c:v>0.14721092541761285</c:v>
                </c:pt>
                <c:pt idx="891">
                  <c:v>0.14610137934569423</c:v>
                </c:pt>
                <c:pt idx="892">
                  <c:v>0.14499183327377563</c:v>
                </c:pt>
                <c:pt idx="893">
                  <c:v>0.143882287201857</c:v>
                </c:pt>
                <c:pt idx="894">
                  <c:v>0.14277274112993837</c:v>
                </c:pt>
                <c:pt idx="895">
                  <c:v>0.14166319505801978</c:v>
                </c:pt>
                <c:pt idx="896">
                  <c:v>0.14127444260172786</c:v>
                </c:pt>
                <c:pt idx="897">
                  <c:v>0.14220289955343343</c:v>
                </c:pt>
                <c:pt idx="898">
                  <c:v>0.14368018497811694</c:v>
                </c:pt>
                <c:pt idx="899">
                  <c:v>0.14509857937198542</c:v>
                </c:pt>
                <c:pt idx="900">
                  <c:v>0.14636352504573136</c:v>
                </c:pt>
                <c:pt idx="901">
                  <c:v>0.14624982673883047</c:v>
                </c:pt>
                <c:pt idx="902">
                  <c:v>0.14773656674220575</c:v>
                </c:pt>
                <c:pt idx="903">
                  <c:v>0.14918246378193592</c:v>
                </c:pt>
                <c:pt idx="904">
                  <c:v>0.15033915509789569</c:v>
                </c:pt>
                <c:pt idx="905">
                  <c:v>0.14989650474623392</c:v>
                </c:pt>
                <c:pt idx="906">
                  <c:v>0.14878695867431532</c:v>
                </c:pt>
                <c:pt idx="907">
                  <c:v>0.1476774126023967</c:v>
                </c:pt>
                <c:pt idx="908">
                  <c:v>0.14656786653047807</c:v>
                </c:pt>
                <c:pt idx="909">
                  <c:v>0.14545832045855947</c:v>
                </c:pt>
                <c:pt idx="910">
                  <c:v>0.14434877438664084</c:v>
                </c:pt>
                <c:pt idx="911">
                  <c:v>0.14323922831472222</c:v>
                </c:pt>
                <c:pt idx="912">
                  <c:v>0.14212968224280362</c:v>
                </c:pt>
                <c:pt idx="913">
                  <c:v>0.14102013617088499</c:v>
                </c:pt>
                <c:pt idx="914">
                  <c:v>0.13991059009896636</c:v>
                </c:pt>
                <c:pt idx="915">
                  <c:v>0.13880104402704777</c:v>
                </c:pt>
                <c:pt idx="916">
                  <c:v>0.13769149795512914</c:v>
                </c:pt>
                <c:pt idx="917">
                  <c:v>0.13658195188321051</c:v>
                </c:pt>
                <c:pt idx="918">
                  <c:v>0.13547240581129188</c:v>
                </c:pt>
                <c:pt idx="919">
                  <c:v>0.13436285973937329</c:v>
                </c:pt>
                <c:pt idx="920">
                  <c:v>0.13542500629490428</c:v>
                </c:pt>
                <c:pt idx="921">
                  <c:v>0.1374726725003631</c:v>
                </c:pt>
                <c:pt idx="922">
                  <c:v>0.13955375510395357</c:v>
                </c:pt>
                <c:pt idx="923">
                  <c:v>0.1414182775575191</c:v>
                </c:pt>
                <c:pt idx="924">
                  <c:v>0.14313439475127374</c:v>
                </c:pt>
                <c:pt idx="925">
                  <c:v>0.14489300320630211</c:v>
                </c:pt>
                <c:pt idx="926">
                  <c:v>0.14682689068336333</c:v>
                </c:pt>
                <c:pt idx="927">
                  <c:v>0.14888932180285833</c:v>
                </c:pt>
                <c:pt idx="928">
                  <c:v>0.15073235608099789</c:v>
                </c:pt>
                <c:pt idx="929">
                  <c:v>0.15071501412218313</c:v>
                </c:pt>
                <c:pt idx="930">
                  <c:v>0.14960546805026451</c:v>
                </c:pt>
                <c:pt idx="931">
                  <c:v>0.14849592197834588</c:v>
                </c:pt>
                <c:pt idx="932">
                  <c:v>0.14738637590642728</c:v>
                </c:pt>
                <c:pt idx="933">
                  <c:v>0.14627682983450865</c:v>
                </c:pt>
                <c:pt idx="934">
                  <c:v>0.14516728376259003</c:v>
                </c:pt>
                <c:pt idx="935">
                  <c:v>0.14405773769067143</c:v>
                </c:pt>
                <c:pt idx="936">
                  <c:v>0.1429481916187528</c:v>
                </c:pt>
                <c:pt idx="937">
                  <c:v>0.14183864554683417</c:v>
                </c:pt>
                <c:pt idx="938">
                  <c:v>0.14072909947491555</c:v>
                </c:pt>
                <c:pt idx="939">
                  <c:v>0.13961955340299695</c:v>
                </c:pt>
                <c:pt idx="940">
                  <c:v>0.13851000733107832</c:v>
                </c:pt>
                <c:pt idx="941">
                  <c:v>0.1374004612591597</c:v>
                </c:pt>
                <c:pt idx="942">
                  <c:v>0.1362909151872411</c:v>
                </c:pt>
                <c:pt idx="943">
                  <c:v>0.13518136911532247</c:v>
                </c:pt>
                <c:pt idx="944">
                  <c:v>0.13555239868961833</c:v>
                </c:pt>
                <c:pt idx="945">
                  <c:v>0.13721676527192161</c:v>
                </c:pt>
                <c:pt idx="946">
                  <c:v>0.13908124738689645</c:v>
                </c:pt>
                <c:pt idx="947">
                  <c:v>0.1408373609349155</c:v>
                </c:pt>
                <c:pt idx="948">
                  <c:v>0.14241216048511757</c:v>
                </c:pt>
                <c:pt idx="949">
                  <c:v>0.14399760086919364</c:v>
                </c:pt>
                <c:pt idx="950">
                  <c:v>0.14551989525266967</c:v>
                </c:pt>
                <c:pt idx="951">
                  <c:v>0.14683456116620694</c:v>
                </c:pt>
                <c:pt idx="952">
                  <c:v>0.14745291140611069</c:v>
                </c:pt>
                <c:pt idx="953">
                  <c:v>0.14677988505563414</c:v>
                </c:pt>
                <c:pt idx="954">
                  <c:v>0.14567033898371551</c:v>
                </c:pt>
                <c:pt idx="955">
                  <c:v>0.14456079291179691</c:v>
                </c:pt>
                <c:pt idx="956">
                  <c:v>0.14345124683987828</c:v>
                </c:pt>
                <c:pt idx="957">
                  <c:v>0.14234170076795966</c:v>
                </c:pt>
                <c:pt idx="958">
                  <c:v>0.14123215469604106</c:v>
                </c:pt>
                <c:pt idx="959">
                  <c:v>0.14012260862412243</c:v>
                </c:pt>
                <c:pt idx="960">
                  <c:v>0.1390130625522038</c:v>
                </c:pt>
                <c:pt idx="961">
                  <c:v>0.1379035164802852</c:v>
                </c:pt>
                <c:pt idx="962">
                  <c:v>0.13679397040836658</c:v>
                </c:pt>
                <c:pt idx="963">
                  <c:v>0.13568442433644795</c:v>
                </c:pt>
                <c:pt idx="964">
                  <c:v>0.13457487826452932</c:v>
                </c:pt>
                <c:pt idx="965">
                  <c:v>0.13346533219261073</c:v>
                </c:pt>
                <c:pt idx="966">
                  <c:v>0.1323557861206921</c:v>
                </c:pt>
                <c:pt idx="967">
                  <c:v>0.13124659830702803</c:v>
                </c:pt>
                <c:pt idx="968">
                  <c:v>0.13143239858921818</c:v>
                </c:pt>
                <c:pt idx="969">
                  <c:v>0.13228340395342492</c:v>
                </c:pt>
                <c:pt idx="970">
                  <c:v>0.13340401060850848</c:v>
                </c:pt>
                <c:pt idx="971">
                  <c:v>0.13454279378980449</c:v>
                </c:pt>
                <c:pt idx="972">
                  <c:v>0.13572688003133596</c:v>
                </c:pt>
                <c:pt idx="973">
                  <c:v>0.13679216882988557</c:v>
                </c:pt>
                <c:pt idx="974">
                  <c:v>0.13689841767632371</c:v>
                </c:pt>
                <c:pt idx="975">
                  <c:v>0.13786101646335208</c:v>
                </c:pt>
                <c:pt idx="976">
                  <c:v>0.13777356838854246</c:v>
                </c:pt>
                <c:pt idx="977">
                  <c:v>0.13692363419689688</c:v>
                </c:pt>
                <c:pt idx="978">
                  <c:v>0.13581408812497825</c:v>
                </c:pt>
                <c:pt idx="979">
                  <c:v>0.13470454205305962</c:v>
                </c:pt>
                <c:pt idx="980">
                  <c:v>0.13359499598114102</c:v>
                </c:pt>
                <c:pt idx="981">
                  <c:v>0.1324854499092224</c:v>
                </c:pt>
                <c:pt idx="982">
                  <c:v>0.13137590383730377</c:v>
                </c:pt>
                <c:pt idx="983">
                  <c:v>0.13026635776538514</c:v>
                </c:pt>
                <c:pt idx="984">
                  <c:v>0.12915681169346654</c:v>
                </c:pt>
                <c:pt idx="985">
                  <c:v>0.12804726562154792</c:v>
                </c:pt>
                <c:pt idx="986">
                  <c:v>0.12693771954962929</c:v>
                </c:pt>
                <c:pt idx="987">
                  <c:v>0.12582817347771069</c:v>
                </c:pt>
                <c:pt idx="988">
                  <c:v>0.12471862740579207</c:v>
                </c:pt>
                <c:pt idx="989">
                  <c:v>0.12360908133387345</c:v>
                </c:pt>
                <c:pt idx="990">
                  <c:v>0.12249953526195483</c:v>
                </c:pt>
                <c:pt idx="991">
                  <c:v>0.12139045604965086</c:v>
                </c:pt>
                <c:pt idx="992">
                  <c:v>0.12089340204272114</c:v>
                </c:pt>
                <c:pt idx="993">
                  <c:v>0.12277426796288245</c:v>
                </c:pt>
                <c:pt idx="994">
                  <c:v>0.12456102559215455</c:v>
                </c:pt>
                <c:pt idx="995">
                  <c:v>0.12609109359722168</c:v>
                </c:pt>
                <c:pt idx="996">
                  <c:v>0.12714317226373226</c:v>
                </c:pt>
                <c:pt idx="997">
                  <c:v>0.1276151621928571</c:v>
                </c:pt>
                <c:pt idx="998">
                  <c:v>0.12805696399645949</c:v>
                </c:pt>
                <c:pt idx="999">
                  <c:v>0.12822450854008063</c:v>
                </c:pt>
                <c:pt idx="1000">
                  <c:v>0.12774715032665909</c:v>
                </c:pt>
                <c:pt idx="1001">
                  <c:v>0.12690156612264847</c:v>
                </c:pt>
                <c:pt idx="1002">
                  <c:v>0.12579202005072984</c:v>
                </c:pt>
                <c:pt idx="1003">
                  <c:v>0.12468247397881124</c:v>
                </c:pt>
                <c:pt idx="1004">
                  <c:v>0.12357292790689262</c:v>
                </c:pt>
                <c:pt idx="1005">
                  <c:v>0.122463381834974</c:v>
                </c:pt>
                <c:pt idx="1006">
                  <c:v>0.12135383576305538</c:v>
                </c:pt>
                <c:pt idx="1007">
                  <c:v>0.12024428969113676</c:v>
                </c:pt>
                <c:pt idx="1008">
                  <c:v>0.11913474361921815</c:v>
                </c:pt>
                <c:pt idx="1009">
                  <c:v>0.11802519754729952</c:v>
                </c:pt>
                <c:pt idx="1010">
                  <c:v>0.11691565147538091</c:v>
                </c:pt>
                <c:pt idx="1011">
                  <c:v>0.11580610540346228</c:v>
                </c:pt>
                <c:pt idx="1012">
                  <c:v>0.11469655933154367</c:v>
                </c:pt>
                <c:pt idx="1013">
                  <c:v>0.11358701325962506</c:v>
                </c:pt>
                <c:pt idx="1014">
                  <c:v>0.11247746718770643</c:v>
                </c:pt>
                <c:pt idx="1015">
                  <c:v>0.11136829372534222</c:v>
                </c:pt>
                <c:pt idx="1016">
                  <c:v>0.11158628862869283</c:v>
                </c:pt>
                <c:pt idx="1017">
                  <c:v>0.11300025902418277</c:v>
                </c:pt>
                <c:pt idx="1018">
                  <c:v>0.11477487073054821</c:v>
                </c:pt>
                <c:pt idx="1019">
                  <c:v>0.11646603364844185</c:v>
                </c:pt>
                <c:pt idx="1020">
                  <c:v>0.11820496596295764</c:v>
                </c:pt>
                <c:pt idx="1021">
                  <c:v>0.11994097883154241</c:v>
                </c:pt>
                <c:pt idx="1022">
                  <c:v>0.12106720488205278</c:v>
                </c:pt>
                <c:pt idx="1023">
                  <c:v>0.12165734558659022</c:v>
                </c:pt>
                <c:pt idx="1024">
                  <c:v>0.12105050133094884</c:v>
                </c:pt>
                <c:pt idx="1025">
                  <c:v>0.12038378340448758</c:v>
                </c:pt>
                <c:pt idx="1026">
                  <c:v>0.11927423733256896</c:v>
                </c:pt>
                <c:pt idx="1027">
                  <c:v>0.11816469126065035</c:v>
                </c:pt>
                <c:pt idx="1028">
                  <c:v>0.11705514518873172</c:v>
                </c:pt>
                <c:pt idx="1029">
                  <c:v>0.11594559911681311</c:v>
                </c:pt>
                <c:pt idx="1030">
                  <c:v>0.11483605304489448</c:v>
                </c:pt>
                <c:pt idx="1031">
                  <c:v>0.11372650697297587</c:v>
                </c:pt>
                <c:pt idx="1032">
                  <c:v>0.11261696090105726</c:v>
                </c:pt>
                <c:pt idx="1033">
                  <c:v>0.11150741482913863</c:v>
                </c:pt>
                <c:pt idx="1034">
                  <c:v>0.11039786875722002</c:v>
                </c:pt>
                <c:pt idx="1035">
                  <c:v>0.10928832268530141</c:v>
                </c:pt>
                <c:pt idx="1036">
                  <c:v>0.10817877661338278</c:v>
                </c:pt>
                <c:pt idx="1037">
                  <c:v>0.10706923054146417</c:v>
                </c:pt>
                <c:pt idx="1038">
                  <c:v>0.10595968446954554</c:v>
                </c:pt>
                <c:pt idx="1039">
                  <c:v>0.10485819012819993</c:v>
                </c:pt>
                <c:pt idx="1040">
                  <c:v>0.10540281189688594</c:v>
                </c:pt>
                <c:pt idx="1041">
                  <c:v>0.1060723926590392</c:v>
                </c:pt>
                <c:pt idx="1042">
                  <c:v>0.10820799888640625</c:v>
                </c:pt>
                <c:pt idx="1043">
                  <c:v>0.11013527308308846</c:v>
                </c:pt>
                <c:pt idx="1044">
                  <c:v>0.1119748441325194</c:v>
                </c:pt>
                <c:pt idx="1045">
                  <c:v>0.11382646709663284</c:v>
                </c:pt>
                <c:pt idx="1046">
                  <c:v>0.11576926095814777</c:v>
                </c:pt>
                <c:pt idx="1047">
                  <c:v>0.11769407677373633</c:v>
                </c:pt>
                <c:pt idx="1048">
                  <c:v>0.11956152541873487</c:v>
                </c:pt>
                <c:pt idx="1049">
                  <c:v>0.11970827149984481</c:v>
                </c:pt>
                <c:pt idx="1050">
                  <c:v>0.11859872542792618</c:v>
                </c:pt>
                <c:pt idx="1051">
                  <c:v>0.11748917935600757</c:v>
                </c:pt>
                <c:pt idx="1052">
                  <c:v>0.11637963328408894</c:v>
                </c:pt>
                <c:pt idx="1053">
                  <c:v>0.11527008721217033</c:v>
                </c:pt>
                <c:pt idx="1054">
                  <c:v>0.11416054114025172</c:v>
                </c:pt>
                <c:pt idx="1055">
                  <c:v>0.11305099506833309</c:v>
                </c:pt>
                <c:pt idx="1056">
                  <c:v>0.11194144899641448</c:v>
                </c:pt>
                <c:pt idx="1057">
                  <c:v>0.11083190292449586</c:v>
                </c:pt>
                <c:pt idx="1058">
                  <c:v>0.10972235685257724</c:v>
                </c:pt>
                <c:pt idx="1059">
                  <c:v>0.10861281078065863</c:v>
                </c:pt>
                <c:pt idx="1060">
                  <c:v>0.10750326470874</c:v>
                </c:pt>
                <c:pt idx="1061">
                  <c:v>0.10639371863682139</c:v>
                </c:pt>
                <c:pt idx="1062">
                  <c:v>0.10528417256490277</c:v>
                </c:pt>
                <c:pt idx="1063">
                  <c:v>0.1042690919348635</c:v>
                </c:pt>
                <c:pt idx="1064">
                  <c:v>0.10556468017566836</c:v>
                </c:pt>
                <c:pt idx="1065">
                  <c:v>0.10771221671538037</c:v>
                </c:pt>
                <c:pt idx="1066">
                  <c:v>0.1098869726631909</c:v>
                </c:pt>
                <c:pt idx="1067">
                  <c:v>0.11184386385400658</c:v>
                </c:pt>
                <c:pt idx="1068">
                  <c:v>0.11357306839699979</c:v>
                </c:pt>
                <c:pt idx="1069">
                  <c:v>0.11515898623308389</c:v>
                </c:pt>
                <c:pt idx="1070">
                  <c:v>0.11716644259891619</c:v>
                </c:pt>
                <c:pt idx="1071">
                  <c:v>0.11931216705483431</c:v>
                </c:pt>
                <c:pt idx="1072">
                  <c:v>0.12058544317914084</c:v>
                </c:pt>
                <c:pt idx="1073">
                  <c:v>0.1203601661318833</c:v>
                </c:pt>
                <c:pt idx="1074">
                  <c:v>0.11925062005996469</c:v>
                </c:pt>
                <c:pt idx="1075">
                  <c:v>0.11814107398804607</c:v>
                </c:pt>
                <c:pt idx="1076">
                  <c:v>0.11703152791612745</c:v>
                </c:pt>
                <c:pt idx="1077">
                  <c:v>0.11592198184420884</c:v>
                </c:pt>
                <c:pt idx="1078">
                  <c:v>0.11481243577229021</c:v>
                </c:pt>
                <c:pt idx="1079">
                  <c:v>0.1137028897003716</c:v>
                </c:pt>
                <c:pt idx="1080">
                  <c:v>0.11259334362845298</c:v>
                </c:pt>
                <c:pt idx="1081">
                  <c:v>0.11148379755653436</c:v>
                </c:pt>
                <c:pt idx="1082">
                  <c:v>0.11037425148461574</c:v>
                </c:pt>
                <c:pt idx="1083">
                  <c:v>0.10926470541269713</c:v>
                </c:pt>
                <c:pt idx="1084">
                  <c:v>0.1081551593407785</c:v>
                </c:pt>
                <c:pt idx="1085">
                  <c:v>0.10704561326885989</c:v>
                </c:pt>
                <c:pt idx="1086">
                  <c:v>0.10593606719694126</c:v>
                </c:pt>
                <c:pt idx="1087">
                  <c:v>0.10486426288286373</c:v>
                </c:pt>
                <c:pt idx="1088">
                  <c:v>0.1063131179596396</c:v>
                </c:pt>
                <c:pt idx="1089">
                  <c:v>0.10847297493878193</c:v>
                </c:pt>
                <c:pt idx="1090">
                  <c:v>0.11065162565634715</c:v>
                </c:pt>
                <c:pt idx="1091">
                  <c:v>0.11263475974608683</c:v>
                </c:pt>
                <c:pt idx="1092">
                  <c:v>0.11438179497267205</c:v>
                </c:pt>
                <c:pt idx="1093">
                  <c:v>0.11603476237759175</c:v>
                </c:pt>
                <c:pt idx="1094">
                  <c:v>0.11680561922805971</c:v>
                </c:pt>
                <c:pt idx="1095">
                  <c:v>0.11893268745847874</c:v>
                </c:pt>
                <c:pt idx="1096">
                  <c:v>0.12083817456356781</c:v>
                </c:pt>
                <c:pt idx="1097">
                  <c:v>0.12107364425684752</c:v>
                </c:pt>
                <c:pt idx="1098">
                  <c:v>0.11996409818492891</c:v>
                </c:pt>
                <c:pt idx="1099">
                  <c:v>0.1188545521130103</c:v>
                </c:pt>
                <c:pt idx="1100">
                  <c:v>0.11774500604109167</c:v>
                </c:pt>
                <c:pt idx="1101">
                  <c:v>0.11663545996917306</c:v>
                </c:pt>
                <c:pt idx="1102">
                  <c:v>0.11552591389725445</c:v>
                </c:pt>
                <c:pt idx="1103">
                  <c:v>0.11441636782533582</c:v>
                </c:pt>
                <c:pt idx="1104">
                  <c:v>0.11330682175341721</c:v>
                </c:pt>
                <c:pt idx="1105">
                  <c:v>0.11219727568149858</c:v>
                </c:pt>
                <c:pt idx="1106">
                  <c:v>0.11108772960957997</c:v>
                </c:pt>
                <c:pt idx="1107">
                  <c:v>0.10997818353766135</c:v>
                </c:pt>
                <c:pt idx="1108">
                  <c:v>0.10886863746574273</c:v>
                </c:pt>
                <c:pt idx="1109">
                  <c:v>0.10775909139382411</c:v>
                </c:pt>
                <c:pt idx="1110">
                  <c:v>0.10664954532190549</c:v>
                </c:pt>
                <c:pt idx="1111">
                  <c:v>0.10563223733993887</c:v>
                </c:pt>
                <c:pt idx="1112">
                  <c:v>0.10594058498828569</c:v>
                </c:pt>
                <c:pt idx="1113">
                  <c:v>0.10778794761798474</c:v>
                </c:pt>
                <c:pt idx="1114">
                  <c:v>0.10976530942769461</c:v>
                </c:pt>
                <c:pt idx="1115">
                  <c:v>0.1115515486442421</c:v>
                </c:pt>
                <c:pt idx="1116">
                  <c:v>0.11327769859908231</c:v>
                </c:pt>
                <c:pt idx="1117">
                  <c:v>0.11497167112853751</c:v>
                </c:pt>
                <c:pt idx="1118">
                  <c:v>0.11690153562242572</c:v>
                </c:pt>
                <c:pt idx="1119">
                  <c:v>0.11831307128273937</c:v>
                </c:pt>
                <c:pt idx="1120">
                  <c:v>0.11933826444716615</c:v>
                </c:pt>
                <c:pt idx="1121">
                  <c:v>0.11888007877059779</c:v>
                </c:pt>
                <c:pt idx="1122">
                  <c:v>0.11777053269867918</c:v>
                </c:pt>
                <c:pt idx="1123">
                  <c:v>0.11666098662676055</c:v>
                </c:pt>
                <c:pt idx="1124">
                  <c:v>0.11555144055484194</c:v>
                </c:pt>
                <c:pt idx="1125">
                  <c:v>0.11444189448292333</c:v>
                </c:pt>
                <c:pt idx="1126">
                  <c:v>0.1133323484110047</c:v>
                </c:pt>
                <c:pt idx="1127">
                  <c:v>0.11222280233908609</c:v>
                </c:pt>
                <c:pt idx="1128">
                  <c:v>0.11111325626716746</c:v>
                </c:pt>
                <c:pt idx="1129">
                  <c:v>0.11000371019524885</c:v>
                </c:pt>
                <c:pt idx="1130">
                  <c:v>0.10889416412333024</c:v>
                </c:pt>
                <c:pt idx="1131">
                  <c:v>0.10778461805141161</c:v>
                </c:pt>
                <c:pt idx="1132">
                  <c:v>0.106675071979493</c:v>
                </c:pt>
                <c:pt idx="1133">
                  <c:v>0.10556552590757437</c:v>
                </c:pt>
                <c:pt idx="1134">
                  <c:v>0.10445597983565576</c:v>
                </c:pt>
                <c:pt idx="1135">
                  <c:v>0.10349021171024039</c:v>
                </c:pt>
                <c:pt idx="1136">
                  <c:v>0.10492146502278811</c:v>
                </c:pt>
                <c:pt idx="1137">
                  <c:v>0.1069502697904018</c:v>
                </c:pt>
                <c:pt idx="1138">
                  <c:v>0.10899733034265438</c:v>
                </c:pt>
                <c:pt idx="1139">
                  <c:v>0.11086109720223569</c:v>
                </c:pt>
                <c:pt idx="1140">
                  <c:v>0.11256345662695025</c:v>
                </c:pt>
                <c:pt idx="1141">
                  <c:v>0.11337175373857096</c:v>
                </c:pt>
                <c:pt idx="1142">
                  <c:v>0.11307491000806551</c:v>
                </c:pt>
                <c:pt idx="1143">
                  <c:v>0.11245257779511682</c:v>
                </c:pt>
                <c:pt idx="1144">
                  <c:v>0.11164445584723913</c:v>
                </c:pt>
                <c:pt idx="1145">
                  <c:v>0.11108874174273276</c:v>
                </c:pt>
                <c:pt idx="1146">
                  <c:v>0.10997919567081413</c:v>
                </c:pt>
                <c:pt idx="1147">
                  <c:v>0.10886964959889552</c:v>
                </c:pt>
                <c:pt idx="1148">
                  <c:v>0.1077601035269769</c:v>
                </c:pt>
                <c:pt idx="1149">
                  <c:v>0.10665055745505828</c:v>
                </c:pt>
                <c:pt idx="1150">
                  <c:v>0.10554101138313966</c:v>
                </c:pt>
                <c:pt idx="1151">
                  <c:v>0.10443146531122105</c:v>
                </c:pt>
                <c:pt idx="1152">
                  <c:v>0.10332191923930242</c:v>
                </c:pt>
                <c:pt idx="1153">
                  <c:v>0.10221237316738381</c:v>
                </c:pt>
                <c:pt idx="1154">
                  <c:v>0.10110282709546518</c:v>
                </c:pt>
                <c:pt idx="1155">
                  <c:v>9.9993281023546571E-2</c:v>
                </c:pt>
                <c:pt idx="1156">
                  <c:v>9.8883734951627958E-2</c:v>
                </c:pt>
                <c:pt idx="1157">
                  <c:v>9.7774188879709331E-2</c:v>
                </c:pt>
                <c:pt idx="1158">
                  <c:v>9.6664642807790718E-2</c:v>
                </c:pt>
                <c:pt idx="1159">
                  <c:v>9.5633415917861689E-2</c:v>
                </c:pt>
                <c:pt idx="1160">
                  <c:v>9.7031811742332358E-2</c:v>
                </c:pt>
                <c:pt idx="1161">
                  <c:v>9.9076264351536783E-2</c:v>
                </c:pt>
                <c:pt idx="1162">
                  <c:v>0.1012265246809616</c:v>
                </c:pt>
                <c:pt idx="1163">
                  <c:v>0.10320637076618309</c:v>
                </c:pt>
                <c:pt idx="1164">
                  <c:v>0.10507405033464395</c:v>
                </c:pt>
                <c:pt idx="1165">
                  <c:v>0.10698786127921282</c:v>
                </c:pt>
                <c:pt idx="1166">
                  <c:v>0.10898929730895554</c:v>
                </c:pt>
                <c:pt idx="1167">
                  <c:v>0.11108083927775228</c:v>
                </c:pt>
                <c:pt idx="1168">
                  <c:v>0.11186436068601317</c:v>
                </c:pt>
                <c:pt idx="1169">
                  <c:v>0.11153943911140371</c:v>
                </c:pt>
                <c:pt idx="1170">
                  <c:v>0.1104298930394851</c:v>
                </c:pt>
                <c:pt idx="1171">
                  <c:v>0.10932034696756648</c:v>
                </c:pt>
                <c:pt idx="1172">
                  <c:v>0.10821080089564786</c:v>
                </c:pt>
                <c:pt idx="1173">
                  <c:v>0.10710125482372924</c:v>
                </c:pt>
                <c:pt idx="1174">
                  <c:v>0.10599170875181063</c:v>
                </c:pt>
                <c:pt idx="1175">
                  <c:v>0.104882162679892</c:v>
                </c:pt>
                <c:pt idx="1176">
                  <c:v>0.10377261660797339</c:v>
                </c:pt>
                <c:pt idx="1177">
                  <c:v>0.10266307053605477</c:v>
                </c:pt>
                <c:pt idx="1178">
                  <c:v>0.10155352446413615</c:v>
                </c:pt>
                <c:pt idx="1179">
                  <c:v>0.10044397839221754</c:v>
                </c:pt>
                <c:pt idx="1180">
                  <c:v>9.9334432320298913E-2</c:v>
                </c:pt>
                <c:pt idx="1181">
                  <c:v>9.82248862483803E-2</c:v>
                </c:pt>
                <c:pt idx="1182">
                  <c:v>9.7115340176461673E-2</c:v>
                </c:pt>
                <c:pt idx="1183">
                  <c:v>9.603244082294396E-2</c:v>
                </c:pt>
                <c:pt idx="1184">
                  <c:v>9.5267609357102823E-2</c:v>
                </c:pt>
                <c:pt idx="1185">
                  <c:v>9.5113426794511471E-2</c:v>
                </c:pt>
                <c:pt idx="1186">
                  <c:v>9.5594653867425772E-2</c:v>
                </c:pt>
                <c:pt idx="1187">
                  <c:v>9.6870424006673395E-2</c:v>
                </c:pt>
                <c:pt idx="1188">
                  <c:v>9.8458238966312894E-2</c:v>
                </c:pt>
                <c:pt idx="1189">
                  <c:v>0.10011054792714125</c:v>
                </c:pt>
                <c:pt idx="1190">
                  <c:v>0.10132801599610668</c:v>
                </c:pt>
                <c:pt idx="1191">
                  <c:v>0.1025118098103506</c:v>
                </c:pt>
                <c:pt idx="1192">
                  <c:v>0.103166238554638</c:v>
                </c:pt>
                <c:pt idx="1193">
                  <c:v>0.10238126048275893</c:v>
                </c:pt>
                <c:pt idx="1194">
                  <c:v>0.10127171441084031</c:v>
                </c:pt>
                <c:pt idx="1195">
                  <c:v>0.10016216833892169</c:v>
                </c:pt>
                <c:pt idx="1196">
                  <c:v>9.9052622267003065E-2</c:v>
                </c:pt>
                <c:pt idx="1197">
                  <c:v>9.7943076195084453E-2</c:v>
                </c:pt>
                <c:pt idx="1198">
                  <c:v>9.683353012316584E-2</c:v>
                </c:pt>
                <c:pt idx="1199">
                  <c:v>9.5723984051247213E-2</c:v>
                </c:pt>
                <c:pt idx="1200">
                  <c:v>9.46144379793286E-2</c:v>
                </c:pt>
                <c:pt idx="1201">
                  <c:v>9.3504891907409987E-2</c:v>
                </c:pt>
                <c:pt idx="1202">
                  <c:v>9.239534583549136E-2</c:v>
                </c:pt>
                <c:pt idx="1203">
                  <c:v>9.1285799763572748E-2</c:v>
                </c:pt>
                <c:pt idx="1204">
                  <c:v>9.0176253691654121E-2</c:v>
                </c:pt>
                <c:pt idx="1205">
                  <c:v>8.9066707619735508E-2</c:v>
                </c:pt>
                <c:pt idx="1206">
                  <c:v>8.7957161547816895E-2</c:v>
                </c:pt>
                <c:pt idx="1207">
                  <c:v>8.6896172167553465E-2</c:v>
                </c:pt>
                <c:pt idx="1208">
                  <c:v>8.7626388539193134E-2</c:v>
                </c:pt>
                <c:pt idx="1209">
                  <c:v>8.9501549663672811E-2</c:v>
                </c:pt>
                <c:pt idx="1210">
                  <c:v>9.1592321337690172E-2</c:v>
                </c:pt>
                <c:pt idx="1211">
                  <c:v>9.353208745863878E-2</c:v>
                </c:pt>
                <c:pt idx="1212">
                  <c:v>9.5383120032466268E-2</c:v>
                </c:pt>
                <c:pt idx="1213">
                  <c:v>9.7286799416341552E-2</c:v>
                </c:pt>
                <c:pt idx="1214">
                  <c:v>9.9318522762258304E-2</c:v>
                </c:pt>
                <c:pt idx="1215">
                  <c:v>0.10147130109470473</c:v>
                </c:pt>
                <c:pt idx="1216">
                  <c:v>0.10333518185795287</c:v>
                </c:pt>
                <c:pt idx="1217">
                  <c:v>0.10382118247700424</c:v>
                </c:pt>
                <c:pt idx="1218">
                  <c:v>0.10271163640508563</c:v>
                </c:pt>
                <c:pt idx="1219">
                  <c:v>0.101602090333167</c:v>
                </c:pt>
                <c:pt idx="1220">
                  <c:v>0.10049254426124839</c:v>
                </c:pt>
                <c:pt idx="1221">
                  <c:v>9.9382998189329774E-2</c:v>
                </c:pt>
                <c:pt idx="1222">
                  <c:v>9.8273452117411147E-2</c:v>
                </c:pt>
                <c:pt idx="1223">
                  <c:v>9.7163906045492535E-2</c:v>
                </c:pt>
                <c:pt idx="1224">
                  <c:v>9.6054359973573922E-2</c:v>
                </c:pt>
                <c:pt idx="1225">
                  <c:v>9.4944813901655295E-2</c:v>
                </c:pt>
                <c:pt idx="1226">
                  <c:v>9.3835267829736682E-2</c:v>
                </c:pt>
                <c:pt idx="1227">
                  <c:v>9.2725721757818055E-2</c:v>
                </c:pt>
                <c:pt idx="1228">
                  <c:v>9.1616175685899442E-2</c:v>
                </c:pt>
                <c:pt idx="1229">
                  <c:v>9.050662961398083E-2</c:v>
                </c:pt>
                <c:pt idx="1230">
                  <c:v>8.9397083542062203E-2</c:v>
                </c:pt>
                <c:pt idx="1231">
                  <c:v>8.8330511747364671E-2</c:v>
                </c:pt>
                <c:pt idx="1232">
                  <c:v>8.8204718623411019E-2</c:v>
                </c:pt>
                <c:pt idx="1233">
                  <c:v>8.8972326846228592E-2</c:v>
                </c:pt>
                <c:pt idx="1234">
                  <c:v>9.0184029307345467E-2</c:v>
                </c:pt>
                <c:pt idx="1235">
                  <c:v>9.1685103869061813E-2</c:v>
                </c:pt>
                <c:pt idx="1236">
                  <c:v>9.3030392601956488E-2</c:v>
                </c:pt>
                <c:pt idx="1237">
                  <c:v>9.4307565793398773E-2</c:v>
                </c:pt>
                <c:pt idx="1238">
                  <c:v>9.5611642649677808E-2</c:v>
                </c:pt>
                <c:pt idx="1239">
                  <c:v>9.6862959317707026E-2</c:v>
                </c:pt>
                <c:pt idx="1240">
                  <c:v>9.8549347549327121E-2</c:v>
                </c:pt>
                <c:pt idx="1241">
                  <c:v>9.8850395176311487E-2</c:v>
                </c:pt>
                <c:pt idx="1242">
                  <c:v>9.7740849104392874E-2</c:v>
                </c:pt>
                <c:pt idx="1243">
                  <c:v>9.6631303032474247E-2</c:v>
                </c:pt>
                <c:pt idx="1244">
                  <c:v>9.5521756960555634E-2</c:v>
                </c:pt>
                <c:pt idx="1245">
                  <c:v>9.4412210888637021E-2</c:v>
                </c:pt>
                <c:pt idx="1246">
                  <c:v>9.3302664816718395E-2</c:v>
                </c:pt>
                <c:pt idx="1247">
                  <c:v>9.2193118744799782E-2</c:v>
                </c:pt>
                <c:pt idx="1248">
                  <c:v>9.1083572672881155E-2</c:v>
                </c:pt>
                <c:pt idx="1249">
                  <c:v>8.9974026600962542E-2</c:v>
                </c:pt>
                <c:pt idx="1250">
                  <c:v>8.8864480529043929E-2</c:v>
                </c:pt>
                <c:pt idx="1251">
                  <c:v>8.7754934457125303E-2</c:v>
                </c:pt>
                <c:pt idx="1252">
                  <c:v>8.664538838520669E-2</c:v>
                </c:pt>
                <c:pt idx="1253">
                  <c:v>8.5535842313288077E-2</c:v>
                </c:pt>
                <c:pt idx="1254">
                  <c:v>8.442629624136945E-2</c:v>
                </c:pt>
                <c:pt idx="1255">
                  <c:v>8.3361138553669001E-2</c:v>
                </c:pt>
                <c:pt idx="1256">
                  <c:v>8.2802402394614616E-2</c:v>
                </c:pt>
                <c:pt idx="1257">
                  <c:v>8.3267013057392689E-2</c:v>
                </c:pt>
                <c:pt idx="1258">
                  <c:v>8.276602291196207E-2</c:v>
                </c:pt>
                <c:pt idx="1259">
                  <c:v>8.2966104589750081E-2</c:v>
                </c:pt>
                <c:pt idx="1260">
                  <c:v>8.396224109251911E-2</c:v>
                </c:pt>
                <c:pt idx="1261">
                  <c:v>8.3818352813636851E-2</c:v>
                </c:pt>
                <c:pt idx="1262">
                  <c:v>8.3299928499152395E-2</c:v>
                </c:pt>
                <c:pt idx="1263">
                  <c:v>8.2609223568821763E-2</c:v>
                </c:pt>
                <c:pt idx="1264">
                  <c:v>8.2030838769762138E-2</c:v>
                </c:pt>
                <c:pt idx="1265">
                  <c:v>8.0988845315423177E-2</c:v>
                </c:pt>
                <c:pt idx="1266">
                  <c:v>7.9879299243504551E-2</c:v>
                </c:pt>
                <c:pt idx="1267">
                  <c:v>7.8769753171585938E-2</c:v>
                </c:pt>
                <c:pt idx="1268">
                  <c:v>7.7660207099667311E-2</c:v>
                </c:pt>
                <c:pt idx="1269">
                  <c:v>7.6550661027748698E-2</c:v>
                </c:pt>
                <c:pt idx="1270">
                  <c:v>7.5441114955830085E-2</c:v>
                </c:pt>
                <c:pt idx="1271">
                  <c:v>7.4331568883911459E-2</c:v>
                </c:pt>
                <c:pt idx="1272">
                  <c:v>7.3222022811992846E-2</c:v>
                </c:pt>
                <c:pt idx="1273">
                  <c:v>7.2112476740074233E-2</c:v>
                </c:pt>
                <c:pt idx="1274">
                  <c:v>7.1002930668155606E-2</c:v>
                </c:pt>
                <c:pt idx="1275">
                  <c:v>6.9893384596236993E-2</c:v>
                </c:pt>
                <c:pt idx="1276">
                  <c:v>6.8783838524318366E-2</c:v>
                </c:pt>
                <c:pt idx="1277">
                  <c:v>6.7674292452399754E-2</c:v>
                </c:pt>
                <c:pt idx="1278">
                  <c:v>6.6564746380481141E-2</c:v>
                </c:pt>
                <c:pt idx="1279">
                  <c:v>6.5583209219900213E-2</c:v>
                </c:pt>
                <c:pt idx="1280">
                  <c:v>6.5576131978232796E-2</c:v>
                </c:pt>
                <c:pt idx="1281">
                  <c:v>6.6151215992778511E-2</c:v>
                </c:pt>
                <c:pt idx="1282">
                  <c:v>6.6896094679613438E-2</c:v>
                </c:pt>
                <c:pt idx="1283">
                  <c:v>6.8174381722072505E-2</c:v>
                </c:pt>
                <c:pt idx="1284">
                  <c:v>6.9651766008686597E-2</c:v>
                </c:pt>
                <c:pt idx="1285">
                  <c:v>7.0082336247187876E-2</c:v>
                </c:pt>
                <c:pt idx="1286">
                  <c:v>7.0485640509186584E-2</c:v>
                </c:pt>
                <c:pt idx="1287">
                  <c:v>6.9922659265684778E-2</c:v>
                </c:pt>
                <c:pt idx="1288">
                  <c:v>7.073153600411651E-2</c:v>
                </c:pt>
                <c:pt idx="1289">
                  <c:v>7.0222689208763775E-2</c:v>
                </c:pt>
                <c:pt idx="1290">
                  <c:v>6.9113143136845162E-2</c:v>
                </c:pt>
                <c:pt idx="1291">
                  <c:v>6.8003597064926535E-2</c:v>
                </c:pt>
                <c:pt idx="1292">
                  <c:v>6.6894050993007922E-2</c:v>
                </c:pt>
                <c:pt idx="1293">
                  <c:v>6.5784504921089296E-2</c:v>
                </c:pt>
                <c:pt idx="1294">
                  <c:v>6.4674958849170683E-2</c:v>
                </c:pt>
                <c:pt idx="1295">
                  <c:v>6.356541277725207E-2</c:v>
                </c:pt>
                <c:pt idx="1296">
                  <c:v>6.245586670533345E-2</c:v>
                </c:pt>
                <c:pt idx="1297">
                  <c:v>6.134632063341483E-2</c:v>
                </c:pt>
                <c:pt idx="1298">
                  <c:v>6.0236774561496211E-2</c:v>
                </c:pt>
                <c:pt idx="1299">
                  <c:v>5.9127228489577591E-2</c:v>
                </c:pt>
                <c:pt idx="1300">
                  <c:v>5.8017682417658978E-2</c:v>
                </c:pt>
                <c:pt idx="1301">
                  <c:v>5.6908136345740358E-2</c:v>
                </c:pt>
                <c:pt idx="1302">
                  <c:v>5.5798590273821738E-2</c:v>
                </c:pt>
                <c:pt idx="1303">
                  <c:v>5.5133926306281236E-2</c:v>
                </c:pt>
                <c:pt idx="1304">
                  <c:v>5.6585505673794508E-2</c:v>
                </c:pt>
                <c:pt idx="1305">
                  <c:v>5.8884138965273454E-2</c:v>
                </c:pt>
                <c:pt idx="1306">
                  <c:v>6.1219578514038378E-2</c:v>
                </c:pt>
                <c:pt idx="1307">
                  <c:v>6.3020277471757327E-2</c:v>
                </c:pt>
                <c:pt idx="1308">
                  <c:v>6.3381647266013461E-2</c:v>
                </c:pt>
                <c:pt idx="1309">
                  <c:v>6.4981775125274061E-2</c:v>
                </c:pt>
                <c:pt idx="1310">
                  <c:v>6.5658554854571033E-2</c:v>
                </c:pt>
                <c:pt idx="1311">
                  <c:v>6.7242955942535543E-2</c:v>
                </c:pt>
                <c:pt idx="1312">
                  <c:v>6.9113671878961974E-2</c:v>
                </c:pt>
                <c:pt idx="1313">
                  <c:v>6.9867873388459845E-2</c:v>
                </c:pt>
                <c:pt idx="1314">
                  <c:v>6.8758327316541232E-2</c:v>
                </c:pt>
                <c:pt idx="1315">
                  <c:v>6.7648781244622605E-2</c:v>
                </c:pt>
                <c:pt idx="1316">
                  <c:v>6.6539235172703992E-2</c:v>
                </c:pt>
                <c:pt idx="1317">
                  <c:v>6.5429689100785365E-2</c:v>
                </c:pt>
                <c:pt idx="1318">
                  <c:v>6.4320143028866752E-2</c:v>
                </c:pt>
                <c:pt idx="1319">
                  <c:v>6.321059695694814E-2</c:v>
                </c:pt>
                <c:pt idx="1320">
                  <c:v>6.2101050885029513E-2</c:v>
                </c:pt>
                <c:pt idx="1321">
                  <c:v>6.09915048131109E-2</c:v>
                </c:pt>
                <c:pt idx="1322">
                  <c:v>5.988195874119228E-2</c:v>
                </c:pt>
                <c:pt idx="1323">
                  <c:v>5.877241266927366E-2</c:v>
                </c:pt>
                <c:pt idx="1324">
                  <c:v>5.7662866597355041E-2</c:v>
                </c:pt>
                <c:pt idx="1325">
                  <c:v>5.6553320525436428E-2</c:v>
                </c:pt>
                <c:pt idx="1326">
                  <c:v>5.5443774453517808E-2</c:v>
                </c:pt>
                <c:pt idx="1327">
                  <c:v>5.4680111486058121E-2</c:v>
                </c:pt>
                <c:pt idx="1328">
                  <c:v>5.5860844174388899E-2</c:v>
                </c:pt>
                <c:pt idx="1329">
                  <c:v>5.7979453032062471E-2</c:v>
                </c:pt>
                <c:pt idx="1330">
                  <c:v>6.0326648793232261E-2</c:v>
                </c:pt>
                <c:pt idx="1331">
                  <c:v>6.2258307260707878E-2</c:v>
                </c:pt>
                <c:pt idx="1332">
                  <c:v>6.3875034052900112E-2</c:v>
                </c:pt>
                <c:pt idx="1333">
                  <c:v>6.4533676214924729E-2</c:v>
                </c:pt>
                <c:pt idx="1334">
                  <c:v>6.4858728105465058E-2</c:v>
                </c:pt>
                <c:pt idx="1335">
                  <c:v>6.5952464481058695E-2</c:v>
                </c:pt>
                <c:pt idx="1336">
                  <c:v>6.7369441973679223E-2</c:v>
                </c:pt>
                <c:pt idx="1337">
                  <c:v>6.7853261363784098E-2</c:v>
                </c:pt>
                <c:pt idx="1338">
                  <c:v>6.6743715291865471E-2</c:v>
                </c:pt>
                <c:pt idx="1339">
                  <c:v>6.5634169219946858E-2</c:v>
                </c:pt>
                <c:pt idx="1340">
                  <c:v>6.4524623148028232E-2</c:v>
                </c:pt>
                <c:pt idx="1341">
                  <c:v>6.3415077076109619E-2</c:v>
                </c:pt>
                <c:pt idx="1342">
                  <c:v>6.2305531004190999E-2</c:v>
                </c:pt>
                <c:pt idx="1343">
                  <c:v>6.1195984932272386E-2</c:v>
                </c:pt>
                <c:pt idx="1344">
                  <c:v>6.0086438860353766E-2</c:v>
                </c:pt>
                <c:pt idx="1345">
                  <c:v>5.8976892788435147E-2</c:v>
                </c:pt>
                <c:pt idx="1346">
                  <c:v>5.7867346716516527E-2</c:v>
                </c:pt>
                <c:pt idx="1347">
                  <c:v>5.6757800644597914E-2</c:v>
                </c:pt>
                <c:pt idx="1348">
                  <c:v>5.5648254572679294E-2</c:v>
                </c:pt>
                <c:pt idx="1349">
                  <c:v>5.4538708500760674E-2</c:v>
                </c:pt>
                <c:pt idx="1350">
                  <c:v>5.3429162428842054E-2</c:v>
                </c:pt>
                <c:pt idx="1351">
                  <c:v>5.2885920456908181E-2</c:v>
                </c:pt>
                <c:pt idx="1352">
                  <c:v>5.4351905638237344E-2</c:v>
                </c:pt>
                <c:pt idx="1353">
                  <c:v>5.6788467227359238E-2</c:v>
                </c:pt>
                <c:pt idx="1354">
                  <c:v>5.9199370368868437E-2</c:v>
                </c:pt>
                <c:pt idx="1355">
                  <c:v>6.1410152490875704E-2</c:v>
                </c:pt>
                <c:pt idx="1356">
                  <c:v>6.3490355649643712E-2</c:v>
                </c:pt>
                <c:pt idx="1357">
                  <c:v>6.5575032921470808E-2</c:v>
                </c:pt>
                <c:pt idx="1358">
                  <c:v>6.7796502668162145E-2</c:v>
                </c:pt>
                <c:pt idx="1359">
                  <c:v>7.0119971284928861E-2</c:v>
                </c:pt>
                <c:pt idx="1360">
                  <c:v>7.2170226480041622E-2</c:v>
                </c:pt>
                <c:pt idx="1361">
                  <c:v>7.2953068315636957E-2</c:v>
                </c:pt>
                <c:pt idx="1362">
                  <c:v>7.1843522243718344E-2</c:v>
                </c:pt>
                <c:pt idx="1363">
                  <c:v>7.0733976171799731E-2</c:v>
                </c:pt>
                <c:pt idx="1364">
                  <c:v>6.9624430099881104E-2</c:v>
                </c:pt>
                <c:pt idx="1365">
                  <c:v>6.8514884027962492E-2</c:v>
                </c:pt>
                <c:pt idx="1366">
                  <c:v>6.7405337956043879E-2</c:v>
                </c:pt>
                <c:pt idx="1367">
                  <c:v>6.6295791884125252E-2</c:v>
                </c:pt>
                <c:pt idx="1368">
                  <c:v>6.5186245812206639E-2</c:v>
                </c:pt>
                <c:pt idx="1369">
                  <c:v>6.4076699740288012E-2</c:v>
                </c:pt>
                <c:pt idx="1370">
                  <c:v>6.2967153668369399E-2</c:v>
                </c:pt>
                <c:pt idx="1371">
                  <c:v>6.185760759645078E-2</c:v>
                </c:pt>
                <c:pt idx="1372">
                  <c:v>6.0748061524532167E-2</c:v>
                </c:pt>
                <c:pt idx="1373">
                  <c:v>5.9638515452613547E-2</c:v>
                </c:pt>
                <c:pt idx="1374">
                  <c:v>5.8528969380694927E-2</c:v>
                </c:pt>
                <c:pt idx="1375">
                  <c:v>5.7852623670113998E-2</c:v>
                </c:pt>
                <c:pt idx="1376">
                  <c:v>5.9299259207891301E-2</c:v>
                </c:pt>
                <c:pt idx="1377">
                  <c:v>6.1640128788000667E-2</c:v>
                </c:pt>
                <c:pt idx="1378">
                  <c:v>6.3952308904940997E-2</c:v>
                </c:pt>
                <c:pt idx="1379">
                  <c:v>6.609592286192266E-2</c:v>
                </c:pt>
                <c:pt idx="1380">
                  <c:v>6.8126647286978897E-2</c:v>
                </c:pt>
                <c:pt idx="1381">
                  <c:v>7.0190687501982207E-2</c:v>
                </c:pt>
                <c:pt idx="1382">
                  <c:v>7.2375725378968331E-2</c:v>
                </c:pt>
                <c:pt idx="1383">
                  <c:v>7.4681416041927656E-2</c:v>
                </c:pt>
                <c:pt idx="1384">
                  <c:v>7.6770586649050537E-2</c:v>
                </c:pt>
                <c:pt idx="1385">
                  <c:v>7.7563192745423781E-2</c:v>
                </c:pt>
                <c:pt idx="1386">
                  <c:v>7.6453646673505155E-2</c:v>
                </c:pt>
                <c:pt idx="1387">
                  <c:v>7.5344100601586542E-2</c:v>
                </c:pt>
                <c:pt idx="1388">
                  <c:v>7.4234554529667929E-2</c:v>
                </c:pt>
                <c:pt idx="1389">
                  <c:v>7.3125008457749302E-2</c:v>
                </c:pt>
                <c:pt idx="1390">
                  <c:v>7.2015462385830689E-2</c:v>
                </c:pt>
                <c:pt idx="1391">
                  <c:v>7.0905916313912062E-2</c:v>
                </c:pt>
                <c:pt idx="1392">
                  <c:v>6.979637024199345E-2</c:v>
                </c:pt>
                <c:pt idx="1393">
                  <c:v>6.8686824170074837E-2</c:v>
                </c:pt>
                <c:pt idx="1394">
                  <c:v>6.757727809815621E-2</c:v>
                </c:pt>
                <c:pt idx="1395">
                  <c:v>6.6467732026237597E-2</c:v>
                </c:pt>
                <c:pt idx="1396">
                  <c:v>6.535818595431897E-2</c:v>
                </c:pt>
                <c:pt idx="1397">
                  <c:v>6.4248639882400357E-2</c:v>
                </c:pt>
                <c:pt idx="1398">
                  <c:v>6.3139093810481745E-2</c:v>
                </c:pt>
                <c:pt idx="1399">
                  <c:v>6.2555312444488642E-2</c:v>
                </c:pt>
                <c:pt idx="1400">
                  <c:v>6.3985224025365273E-2</c:v>
                </c:pt>
                <c:pt idx="1401">
                  <c:v>6.6293099693285798E-2</c:v>
                </c:pt>
                <c:pt idx="1402">
                  <c:v>6.8488285383714875E-2</c:v>
                </c:pt>
                <c:pt idx="1403">
                  <c:v>7.0326345819522615E-2</c:v>
                </c:pt>
                <c:pt idx="1404">
                  <c:v>7.1885277822734781E-2</c:v>
                </c:pt>
                <c:pt idx="1405">
                  <c:v>7.3646116228297406E-2</c:v>
                </c:pt>
                <c:pt idx="1406">
                  <c:v>7.5153497137831912E-2</c:v>
                </c:pt>
                <c:pt idx="1407">
                  <c:v>7.629194768767085E-2</c:v>
                </c:pt>
                <c:pt idx="1408">
                  <c:v>7.6322713354968735E-2</c:v>
                </c:pt>
                <c:pt idx="1409">
                  <c:v>7.5930084252570751E-2</c:v>
                </c:pt>
                <c:pt idx="1410">
                  <c:v>7.4820567769454449E-2</c:v>
                </c:pt>
                <c:pt idx="1411">
                  <c:v>7.3711021697535822E-2</c:v>
                </c:pt>
                <c:pt idx="1412">
                  <c:v>7.2601475625617209E-2</c:v>
                </c:pt>
                <c:pt idx="1413">
                  <c:v>7.1491929553698597E-2</c:v>
                </c:pt>
                <c:pt idx="1414">
                  <c:v>7.038238348177997E-2</c:v>
                </c:pt>
                <c:pt idx="1415">
                  <c:v>6.9272837409861357E-2</c:v>
                </c:pt>
                <c:pt idx="1416">
                  <c:v>6.816329133794273E-2</c:v>
                </c:pt>
                <c:pt idx="1417">
                  <c:v>6.7053745266024117E-2</c:v>
                </c:pt>
                <c:pt idx="1418">
                  <c:v>6.5944199194105504E-2</c:v>
                </c:pt>
                <c:pt idx="1419">
                  <c:v>6.4834653122186878E-2</c:v>
                </c:pt>
                <c:pt idx="1420">
                  <c:v>6.3725107050268265E-2</c:v>
                </c:pt>
                <c:pt idx="1421">
                  <c:v>6.2615560978349652E-2</c:v>
                </c:pt>
                <c:pt idx="1422">
                  <c:v>6.1506014906431025E-2</c:v>
                </c:pt>
                <c:pt idx="1423">
                  <c:v>6.1130499418766797E-2</c:v>
                </c:pt>
                <c:pt idx="1424">
                  <c:v>6.2945436762542925E-2</c:v>
                </c:pt>
                <c:pt idx="1425">
                  <c:v>6.5020496818203488E-2</c:v>
                </c:pt>
                <c:pt idx="1426">
                  <c:v>6.718504966878297E-2</c:v>
                </c:pt>
                <c:pt idx="1427">
                  <c:v>6.895046356545638E-2</c:v>
                </c:pt>
                <c:pt idx="1428">
                  <c:v>7.0572190155498996E-2</c:v>
                </c:pt>
                <c:pt idx="1429">
                  <c:v>7.1496354754873925E-2</c:v>
                </c:pt>
                <c:pt idx="1430">
                  <c:v>7.1633627595958524E-2</c:v>
                </c:pt>
                <c:pt idx="1431">
                  <c:v>7.1751457323074169E-2</c:v>
                </c:pt>
                <c:pt idx="1432">
                  <c:v>7.1498697072764683E-2</c:v>
                </c:pt>
                <c:pt idx="1433">
                  <c:v>7.200769828455382E-2</c:v>
                </c:pt>
                <c:pt idx="1434">
                  <c:v>7.0898206778736095E-2</c:v>
                </c:pt>
                <c:pt idx="1435">
                  <c:v>6.9788660706817468E-2</c:v>
                </c:pt>
                <c:pt idx="1436">
                  <c:v>6.8679114634898855E-2</c:v>
                </c:pt>
                <c:pt idx="1437">
                  <c:v>6.7569568562980228E-2</c:v>
                </c:pt>
                <c:pt idx="1438">
                  <c:v>6.6460022491061616E-2</c:v>
                </c:pt>
                <c:pt idx="1439">
                  <c:v>6.5350476419143003E-2</c:v>
                </c:pt>
                <c:pt idx="1440">
                  <c:v>6.4240930347224376E-2</c:v>
                </c:pt>
                <c:pt idx="1441">
                  <c:v>6.3131384275305763E-2</c:v>
                </c:pt>
                <c:pt idx="1442">
                  <c:v>6.2021838203387143E-2</c:v>
                </c:pt>
                <c:pt idx="1443">
                  <c:v>6.0912292131468523E-2</c:v>
                </c:pt>
                <c:pt idx="1444">
                  <c:v>5.9802746059549911E-2</c:v>
                </c:pt>
                <c:pt idx="1445">
                  <c:v>5.8693199987631291E-2</c:v>
                </c:pt>
                <c:pt idx="1446">
                  <c:v>5.7583653915712671E-2</c:v>
                </c:pt>
                <c:pt idx="1447">
                  <c:v>5.705719327777279E-2</c:v>
                </c:pt>
                <c:pt idx="1448">
                  <c:v>5.8987538290917185E-2</c:v>
                </c:pt>
                <c:pt idx="1449">
                  <c:v>6.1319110271897459E-2</c:v>
                </c:pt>
                <c:pt idx="1450">
                  <c:v>6.3622517570211631E-2</c:v>
                </c:pt>
                <c:pt idx="1451">
                  <c:v>6.5786647519364486E-2</c:v>
                </c:pt>
                <c:pt idx="1452">
                  <c:v>6.7851802648534354E-2</c:v>
                </c:pt>
                <c:pt idx="1453">
                  <c:v>6.9695052159512022E-2</c:v>
                </c:pt>
                <c:pt idx="1454">
                  <c:v>7.1738080832349796E-2</c:v>
                </c:pt>
                <c:pt idx="1455">
                  <c:v>7.4070134994521503E-2</c:v>
                </c:pt>
                <c:pt idx="1456">
                  <c:v>7.5608146996429468E-2</c:v>
                </c:pt>
                <c:pt idx="1457">
                  <c:v>7.6544560886074905E-2</c:v>
                </c:pt>
                <c:pt idx="1458">
                  <c:v>7.5435075850317806E-2</c:v>
                </c:pt>
                <c:pt idx="1459">
                  <c:v>7.432552977839918E-2</c:v>
                </c:pt>
                <c:pt idx="1460">
                  <c:v>7.3215983706480567E-2</c:v>
                </c:pt>
                <c:pt idx="1461">
                  <c:v>7.210643763456194E-2</c:v>
                </c:pt>
                <c:pt idx="1462">
                  <c:v>7.0996891562643327E-2</c:v>
                </c:pt>
                <c:pt idx="1463">
                  <c:v>6.9887345490724714E-2</c:v>
                </c:pt>
                <c:pt idx="1464">
                  <c:v>6.8777799418806088E-2</c:v>
                </c:pt>
                <c:pt idx="1465">
                  <c:v>6.7668253346887475E-2</c:v>
                </c:pt>
                <c:pt idx="1466">
                  <c:v>6.6558707274968862E-2</c:v>
                </c:pt>
                <c:pt idx="1467">
                  <c:v>6.5449161203050235E-2</c:v>
                </c:pt>
                <c:pt idx="1468">
                  <c:v>6.4339615131131622E-2</c:v>
                </c:pt>
                <c:pt idx="1469">
                  <c:v>6.3230069059212995E-2</c:v>
                </c:pt>
                <c:pt idx="1470">
                  <c:v>6.2120522987294383E-2</c:v>
                </c:pt>
                <c:pt idx="1471">
                  <c:v>6.1939742007273667E-2</c:v>
                </c:pt>
                <c:pt idx="1472">
                  <c:v>6.3764128662873218E-2</c:v>
                </c:pt>
                <c:pt idx="1473">
                  <c:v>6.5966216590456941E-2</c:v>
                </c:pt>
                <c:pt idx="1474">
                  <c:v>6.80921431080031E-2</c:v>
                </c:pt>
                <c:pt idx="1475">
                  <c:v>7.0097919794958441E-2</c:v>
                </c:pt>
                <c:pt idx="1476">
                  <c:v>7.2003194966639761E-2</c:v>
                </c:pt>
                <c:pt idx="1477">
                  <c:v>7.3935748300719625E-2</c:v>
                </c:pt>
                <c:pt idx="1478">
                  <c:v>7.5742277553451601E-2</c:v>
                </c:pt>
                <c:pt idx="1479">
                  <c:v>7.7412362503093246E-2</c:v>
                </c:pt>
                <c:pt idx="1480">
                  <c:v>7.9233421829853157E-2</c:v>
                </c:pt>
                <c:pt idx="1481">
                  <c:v>7.9382602912537834E-2</c:v>
                </c:pt>
                <c:pt idx="1482">
                  <c:v>7.8273093276106057E-2</c:v>
                </c:pt>
                <c:pt idx="1483">
                  <c:v>7.716354720418743E-2</c:v>
                </c:pt>
                <c:pt idx="1484">
                  <c:v>7.6054001132268817E-2</c:v>
                </c:pt>
                <c:pt idx="1485">
                  <c:v>7.494445506035019E-2</c:v>
                </c:pt>
                <c:pt idx="1486">
                  <c:v>7.3834908988431577E-2</c:v>
                </c:pt>
                <c:pt idx="1487">
                  <c:v>7.2725362916512964E-2</c:v>
                </c:pt>
                <c:pt idx="1488">
                  <c:v>7.1615816844594338E-2</c:v>
                </c:pt>
                <c:pt idx="1489">
                  <c:v>7.0506270772675725E-2</c:v>
                </c:pt>
                <c:pt idx="1490">
                  <c:v>6.9396724700757098E-2</c:v>
                </c:pt>
                <c:pt idx="1491">
                  <c:v>6.8287178628838485E-2</c:v>
                </c:pt>
                <c:pt idx="1492">
                  <c:v>6.7177632556919872E-2</c:v>
                </c:pt>
                <c:pt idx="1493">
                  <c:v>6.6068086485001246E-2</c:v>
                </c:pt>
                <c:pt idx="1494">
                  <c:v>6.4958540413082633E-2</c:v>
                </c:pt>
                <c:pt idx="1495">
                  <c:v>6.4748613618352782E-2</c:v>
                </c:pt>
                <c:pt idx="1496">
                  <c:v>6.6568366957270086E-2</c:v>
                </c:pt>
                <c:pt idx="1497">
                  <c:v>6.8705508189604525E-2</c:v>
                </c:pt>
                <c:pt idx="1498">
                  <c:v>7.0885805029618346E-2</c:v>
                </c:pt>
                <c:pt idx="1499">
                  <c:v>7.2984425034105446E-2</c:v>
                </c:pt>
                <c:pt idx="1500">
                  <c:v>7.5007577682053642E-2</c:v>
                </c:pt>
                <c:pt idx="1501">
                  <c:v>7.7079128866886087E-2</c:v>
                </c:pt>
                <c:pt idx="1502">
                  <c:v>7.926900126470357E-2</c:v>
                </c:pt>
                <c:pt idx="1503">
                  <c:v>8.1448901708714341E-2</c:v>
                </c:pt>
                <c:pt idx="1504">
                  <c:v>8.3560040558375237E-2</c:v>
                </c:pt>
                <c:pt idx="1505">
                  <c:v>8.4544280855132811E-2</c:v>
                </c:pt>
                <c:pt idx="1506">
                  <c:v>8.3435008188674914E-2</c:v>
                </c:pt>
                <c:pt idx="1507">
                  <c:v>8.2325462116756287E-2</c:v>
                </c:pt>
                <c:pt idx="1508">
                  <c:v>8.1215916044837674E-2</c:v>
                </c:pt>
                <c:pt idx="1509">
                  <c:v>8.0106369972919061E-2</c:v>
                </c:pt>
                <c:pt idx="1510">
                  <c:v>7.8996823901000435E-2</c:v>
                </c:pt>
                <c:pt idx="1511">
                  <c:v>7.7887277829081822E-2</c:v>
                </c:pt>
                <c:pt idx="1512">
                  <c:v>7.6777731757163195E-2</c:v>
                </c:pt>
                <c:pt idx="1513">
                  <c:v>7.5668185685244582E-2</c:v>
                </c:pt>
                <c:pt idx="1514">
                  <c:v>7.4558639613325969E-2</c:v>
                </c:pt>
                <c:pt idx="1515">
                  <c:v>7.3449093541407343E-2</c:v>
                </c:pt>
                <c:pt idx="1516">
                  <c:v>7.233954746948873E-2</c:v>
                </c:pt>
                <c:pt idx="1517">
                  <c:v>7.1230001397570117E-2</c:v>
                </c:pt>
                <c:pt idx="1518">
                  <c:v>7.012045532565149E-2</c:v>
                </c:pt>
                <c:pt idx="1519">
                  <c:v>6.9995241934823829E-2</c:v>
                </c:pt>
                <c:pt idx="1520">
                  <c:v>7.1941536565232361E-2</c:v>
                </c:pt>
                <c:pt idx="1521">
                  <c:v>7.4229958217621766E-2</c:v>
                </c:pt>
                <c:pt idx="1522">
                  <c:v>7.6504525782045849E-2</c:v>
                </c:pt>
                <c:pt idx="1523">
                  <c:v>7.86366081200668E-2</c:v>
                </c:pt>
                <c:pt idx="1524">
                  <c:v>8.0682403780714479E-2</c:v>
                </c:pt>
                <c:pt idx="1525">
                  <c:v>8.2760299928920006E-2</c:v>
                </c:pt>
                <c:pt idx="1526">
                  <c:v>8.494149833215961E-2</c:v>
                </c:pt>
                <c:pt idx="1527">
                  <c:v>8.7227738450099707E-2</c:v>
                </c:pt>
                <c:pt idx="1528">
                  <c:v>8.9273229585548633E-2</c:v>
                </c:pt>
                <c:pt idx="1529">
                  <c:v>9.0310275480493335E-2</c:v>
                </c:pt>
                <c:pt idx="1530">
                  <c:v>8.9201049300564675E-2</c:v>
                </c:pt>
                <c:pt idx="1531">
                  <c:v>8.8091503228646048E-2</c:v>
                </c:pt>
                <c:pt idx="1532">
                  <c:v>8.6981957156727435E-2</c:v>
                </c:pt>
                <c:pt idx="1533">
                  <c:v>8.5872411084808822E-2</c:v>
                </c:pt>
                <c:pt idx="1534">
                  <c:v>8.4762865012890196E-2</c:v>
                </c:pt>
                <c:pt idx="1535">
                  <c:v>8.3653318940971583E-2</c:v>
                </c:pt>
                <c:pt idx="1536">
                  <c:v>8.2543772869052956E-2</c:v>
                </c:pt>
                <c:pt idx="1537">
                  <c:v>8.1434226797134343E-2</c:v>
                </c:pt>
                <c:pt idx="1538">
                  <c:v>8.032468072521573E-2</c:v>
                </c:pt>
                <c:pt idx="1539">
                  <c:v>7.9215134653297103E-2</c:v>
                </c:pt>
                <c:pt idx="1540">
                  <c:v>7.8105588581378491E-2</c:v>
                </c:pt>
                <c:pt idx="1541">
                  <c:v>7.6996042509459878E-2</c:v>
                </c:pt>
                <c:pt idx="1542">
                  <c:v>7.5886496437541251E-2</c:v>
                </c:pt>
                <c:pt idx="1543">
                  <c:v>7.5314864160563724E-2</c:v>
                </c:pt>
                <c:pt idx="1544">
                  <c:v>7.6744890757137363E-2</c:v>
                </c:pt>
                <c:pt idx="1545">
                  <c:v>7.9012666138738252E-2</c:v>
                </c:pt>
                <c:pt idx="1546">
                  <c:v>8.1238343404518576E-2</c:v>
                </c:pt>
                <c:pt idx="1547">
                  <c:v>8.3159524103298826E-2</c:v>
                </c:pt>
                <c:pt idx="1548">
                  <c:v>8.4862941814179485E-2</c:v>
                </c:pt>
                <c:pt idx="1549">
                  <c:v>8.6452330211039569E-2</c:v>
                </c:pt>
                <c:pt idx="1550">
                  <c:v>8.7976842349377748E-2</c:v>
                </c:pt>
                <c:pt idx="1551">
                  <c:v>8.9231798985599908E-2</c:v>
                </c:pt>
                <c:pt idx="1552">
                  <c:v>8.9246132237326553E-2</c:v>
                </c:pt>
                <c:pt idx="1553">
                  <c:v>8.9558800363814556E-2</c:v>
                </c:pt>
                <c:pt idx="1554">
                  <c:v>8.8449327783040321E-2</c:v>
                </c:pt>
                <c:pt idx="1555">
                  <c:v>8.7339781711121708E-2</c:v>
                </c:pt>
                <c:pt idx="1556">
                  <c:v>8.6230235639203082E-2</c:v>
                </c:pt>
                <c:pt idx="1557">
                  <c:v>8.5120689567284469E-2</c:v>
                </c:pt>
                <c:pt idx="1558">
                  <c:v>8.4011143495365856E-2</c:v>
                </c:pt>
                <c:pt idx="1559">
                  <c:v>8.2901597423447229E-2</c:v>
                </c:pt>
                <c:pt idx="1560">
                  <c:v>8.1792051351528616E-2</c:v>
                </c:pt>
                <c:pt idx="1561">
                  <c:v>8.0682505279610003E-2</c:v>
                </c:pt>
                <c:pt idx="1562">
                  <c:v>7.9572959207691377E-2</c:v>
                </c:pt>
                <c:pt idx="1563">
                  <c:v>7.8463413135772764E-2</c:v>
                </c:pt>
                <c:pt idx="1564">
                  <c:v>7.7353867063854137E-2</c:v>
                </c:pt>
                <c:pt idx="1565">
                  <c:v>7.6244320991935524E-2</c:v>
                </c:pt>
                <c:pt idx="1566">
                  <c:v>7.5134774920016911E-2</c:v>
                </c:pt>
                <c:pt idx="1567">
                  <c:v>7.5020435819754885E-2</c:v>
                </c:pt>
                <c:pt idx="1568">
                  <c:v>7.6800162901792937E-2</c:v>
                </c:pt>
                <c:pt idx="1569">
                  <c:v>7.9015965950224781E-2</c:v>
                </c:pt>
                <c:pt idx="1570">
                  <c:v>8.118764949295855E-2</c:v>
                </c:pt>
                <c:pt idx="1571">
                  <c:v>8.3307138821944071E-2</c:v>
                </c:pt>
                <c:pt idx="1572">
                  <c:v>8.5242778125425384E-2</c:v>
                </c:pt>
                <c:pt idx="1573">
                  <c:v>8.7290789096912721E-2</c:v>
                </c:pt>
                <c:pt idx="1574">
                  <c:v>8.9246158199419723E-2</c:v>
                </c:pt>
                <c:pt idx="1575">
                  <c:v>9.1303349175895415E-2</c:v>
                </c:pt>
                <c:pt idx="1576">
                  <c:v>9.3169337980615399E-2</c:v>
                </c:pt>
                <c:pt idx="1577">
                  <c:v>9.4175705967936368E-2</c:v>
                </c:pt>
                <c:pt idx="1578">
                  <c:v>9.3066256950471521E-2</c:v>
                </c:pt>
                <c:pt idx="1579">
                  <c:v>9.1956710878552908E-2</c:v>
                </c:pt>
                <c:pt idx="1580">
                  <c:v>9.0847164806634295E-2</c:v>
                </c:pt>
                <c:pt idx="1581">
                  <c:v>8.9737618734715668E-2</c:v>
                </c:pt>
                <c:pt idx="1582">
                  <c:v>8.8628072662797056E-2</c:v>
                </c:pt>
                <c:pt idx="1583">
                  <c:v>8.7518526590878429E-2</c:v>
                </c:pt>
                <c:pt idx="1584">
                  <c:v>8.6408980518959816E-2</c:v>
                </c:pt>
                <c:pt idx="1585">
                  <c:v>8.5299434447041203E-2</c:v>
                </c:pt>
                <c:pt idx="1586">
                  <c:v>8.4189888375122576E-2</c:v>
                </c:pt>
                <c:pt idx="1587">
                  <c:v>8.3080342303203963E-2</c:v>
                </c:pt>
                <c:pt idx="1588">
                  <c:v>8.1970796231285337E-2</c:v>
                </c:pt>
                <c:pt idx="1589">
                  <c:v>8.0861250159366724E-2</c:v>
                </c:pt>
                <c:pt idx="1590">
                  <c:v>7.9751704087448111E-2</c:v>
                </c:pt>
                <c:pt idx="1591">
                  <c:v>7.8786897748293783E-2</c:v>
                </c:pt>
                <c:pt idx="1592">
                  <c:v>7.8884112723956609E-2</c:v>
                </c:pt>
                <c:pt idx="1593">
                  <c:v>7.9509701950649908E-2</c:v>
                </c:pt>
                <c:pt idx="1594">
                  <c:v>8.0358714053233651E-2</c:v>
                </c:pt>
                <c:pt idx="1595">
                  <c:v>8.0555266954852642E-2</c:v>
                </c:pt>
                <c:pt idx="1596">
                  <c:v>8.0844503019655456E-2</c:v>
                </c:pt>
                <c:pt idx="1597">
                  <c:v>8.0319290982444363E-2</c:v>
                </c:pt>
                <c:pt idx="1598">
                  <c:v>7.9852897368051401E-2</c:v>
                </c:pt>
                <c:pt idx="1599">
                  <c:v>7.9358466805382291E-2</c:v>
                </c:pt>
                <c:pt idx="1600">
                  <c:v>7.8393796218844569E-2</c:v>
                </c:pt>
                <c:pt idx="1601">
                  <c:v>7.7382036414345587E-2</c:v>
                </c:pt>
                <c:pt idx="1602">
                  <c:v>7.6272583633330532E-2</c:v>
                </c:pt>
                <c:pt idx="1603">
                  <c:v>7.5163037561411919E-2</c:v>
                </c:pt>
                <c:pt idx="1604">
                  <c:v>7.4053491489493292E-2</c:v>
                </c:pt>
                <c:pt idx="1605">
                  <c:v>7.2943945417574679E-2</c:v>
                </c:pt>
                <c:pt idx="1606">
                  <c:v>7.1834399345656066E-2</c:v>
                </c:pt>
                <c:pt idx="1607">
                  <c:v>7.072485327373744E-2</c:v>
                </c:pt>
                <c:pt idx="1608">
                  <c:v>6.9615307201818827E-2</c:v>
                </c:pt>
                <c:pt idx="1609">
                  <c:v>6.85057611299002E-2</c:v>
                </c:pt>
                <c:pt idx="1610">
                  <c:v>6.7396215057981587E-2</c:v>
                </c:pt>
                <c:pt idx="1611">
                  <c:v>6.6286668986062974E-2</c:v>
                </c:pt>
                <c:pt idx="1612">
                  <c:v>6.5177122914144348E-2</c:v>
                </c:pt>
                <c:pt idx="1613">
                  <c:v>6.4067576842225735E-2</c:v>
                </c:pt>
                <c:pt idx="1614">
                  <c:v>6.2958030770307108E-2</c:v>
                </c:pt>
                <c:pt idx="1615">
                  <c:v>6.3064874348837133E-2</c:v>
                </c:pt>
                <c:pt idx="1616">
                  <c:v>6.5041697092732748E-2</c:v>
                </c:pt>
                <c:pt idx="1617">
                  <c:v>6.7471250569646937E-2</c:v>
                </c:pt>
                <c:pt idx="1618">
                  <c:v>6.9855949623308822E-2</c:v>
                </c:pt>
                <c:pt idx="1619">
                  <c:v>7.2056263276126159E-2</c:v>
                </c:pt>
                <c:pt idx="1620">
                  <c:v>7.4152430972915406E-2</c:v>
                </c:pt>
                <c:pt idx="1621">
                  <c:v>7.6294397732078592E-2</c:v>
                </c:pt>
                <c:pt idx="1622">
                  <c:v>7.769876749409442E-2</c:v>
                </c:pt>
                <c:pt idx="1623">
                  <c:v>7.9719028020282745E-2</c:v>
                </c:pt>
                <c:pt idx="1624">
                  <c:v>8.1125084910556061E-2</c:v>
                </c:pt>
                <c:pt idx="1625">
                  <c:v>8.2341902356301955E-2</c:v>
                </c:pt>
                <c:pt idx="1626">
                  <c:v>8.1235739787857225E-2</c:v>
                </c:pt>
                <c:pt idx="1627">
                  <c:v>8.0126193715938612E-2</c:v>
                </c:pt>
                <c:pt idx="1628">
                  <c:v>7.9016647644019986E-2</c:v>
                </c:pt>
                <c:pt idx="1629">
                  <c:v>7.7907101572101373E-2</c:v>
                </c:pt>
                <c:pt idx="1630">
                  <c:v>7.6797555500182746E-2</c:v>
                </c:pt>
                <c:pt idx="1631">
                  <c:v>7.5688009428264133E-2</c:v>
                </c:pt>
                <c:pt idx="1632">
                  <c:v>7.457846335634552E-2</c:v>
                </c:pt>
                <c:pt idx="1633">
                  <c:v>7.3468917284426893E-2</c:v>
                </c:pt>
                <c:pt idx="1634">
                  <c:v>7.2359371212508281E-2</c:v>
                </c:pt>
                <c:pt idx="1635">
                  <c:v>7.1249825140589668E-2</c:v>
                </c:pt>
                <c:pt idx="1636">
                  <c:v>7.0140279068671041E-2</c:v>
                </c:pt>
                <c:pt idx="1637">
                  <c:v>6.9030732996752428E-2</c:v>
                </c:pt>
                <c:pt idx="1638">
                  <c:v>6.7921186924833801E-2</c:v>
                </c:pt>
                <c:pt idx="1639">
                  <c:v>6.8001915572233909E-2</c:v>
                </c:pt>
                <c:pt idx="1640">
                  <c:v>6.9970021282316081E-2</c:v>
                </c:pt>
                <c:pt idx="1641">
                  <c:v>7.2288060674265797E-2</c:v>
                </c:pt>
                <c:pt idx="1642">
                  <c:v>7.4271178083552186E-2</c:v>
                </c:pt>
                <c:pt idx="1643">
                  <c:v>7.6285494490491379E-2</c:v>
                </c:pt>
                <c:pt idx="1644">
                  <c:v>7.7533603049096664E-2</c:v>
                </c:pt>
                <c:pt idx="1645">
                  <c:v>7.8302075425710202E-2</c:v>
                </c:pt>
                <c:pt idx="1646">
                  <c:v>7.8044427569790395E-2</c:v>
                </c:pt>
                <c:pt idx="1647">
                  <c:v>7.7481411846630696E-2</c:v>
                </c:pt>
                <c:pt idx="1648">
                  <c:v>7.7171596745161927E-2</c:v>
                </c:pt>
                <c:pt idx="1649">
                  <c:v>7.6611118931708952E-2</c:v>
                </c:pt>
                <c:pt idx="1650">
                  <c:v>7.55025171631033E-2</c:v>
                </c:pt>
                <c:pt idx="1651">
                  <c:v>7.4392971091184673E-2</c:v>
                </c:pt>
                <c:pt idx="1652">
                  <c:v>7.328342501926606E-2</c:v>
                </c:pt>
                <c:pt idx="1653">
                  <c:v>7.2173878947347447E-2</c:v>
                </c:pt>
                <c:pt idx="1654">
                  <c:v>7.1064332875428821E-2</c:v>
                </c:pt>
                <c:pt idx="1655">
                  <c:v>6.9954786803510208E-2</c:v>
                </c:pt>
                <c:pt idx="1656">
                  <c:v>6.8845240731591595E-2</c:v>
                </c:pt>
                <c:pt idx="1657">
                  <c:v>6.7735694659672968E-2</c:v>
                </c:pt>
                <c:pt idx="1658">
                  <c:v>6.6626148587754355E-2</c:v>
                </c:pt>
                <c:pt idx="1659">
                  <c:v>6.5516602515835728E-2</c:v>
                </c:pt>
                <c:pt idx="1660">
                  <c:v>6.4407056443917116E-2</c:v>
                </c:pt>
                <c:pt idx="1661">
                  <c:v>6.3297510371998503E-2</c:v>
                </c:pt>
                <c:pt idx="1662">
                  <c:v>6.2187964300079883E-2</c:v>
                </c:pt>
                <c:pt idx="1663">
                  <c:v>6.1759202924804045E-2</c:v>
                </c:pt>
                <c:pt idx="1664">
                  <c:v>6.3023851124356017E-2</c:v>
                </c:pt>
                <c:pt idx="1665">
                  <c:v>6.5110370541453286E-2</c:v>
                </c:pt>
                <c:pt idx="1666">
                  <c:v>6.6572120146315653E-2</c:v>
                </c:pt>
                <c:pt idx="1667">
                  <c:v>6.7724063484279381E-2</c:v>
                </c:pt>
                <c:pt idx="1668">
                  <c:v>6.8527665787612727E-2</c:v>
                </c:pt>
                <c:pt idx="1669">
                  <c:v>6.9646308549669272E-2</c:v>
                </c:pt>
                <c:pt idx="1670">
                  <c:v>6.9815575178401146E-2</c:v>
                </c:pt>
                <c:pt idx="1671">
                  <c:v>7.0323953645934981E-2</c:v>
                </c:pt>
                <c:pt idx="1672">
                  <c:v>6.9948900278925849E-2</c:v>
                </c:pt>
                <c:pt idx="1673">
                  <c:v>6.9454729400975371E-2</c:v>
                </c:pt>
                <c:pt idx="1674">
                  <c:v>6.8346693662839381E-2</c:v>
                </c:pt>
                <c:pt idx="1675">
                  <c:v>6.7237147590920768E-2</c:v>
                </c:pt>
                <c:pt idx="1676">
                  <c:v>6.6127601519002141E-2</c:v>
                </c:pt>
                <c:pt idx="1677">
                  <c:v>6.5018055447083528E-2</c:v>
                </c:pt>
                <c:pt idx="1678">
                  <c:v>6.3908509375164915E-2</c:v>
                </c:pt>
                <c:pt idx="1679">
                  <c:v>6.2798963303246289E-2</c:v>
                </c:pt>
                <c:pt idx="1680">
                  <c:v>6.1689417231327676E-2</c:v>
                </c:pt>
                <c:pt idx="1681">
                  <c:v>6.0579871159409056E-2</c:v>
                </c:pt>
                <c:pt idx="1682">
                  <c:v>5.9470325087490436E-2</c:v>
                </c:pt>
                <c:pt idx="1683">
                  <c:v>5.8360779015571816E-2</c:v>
                </c:pt>
                <c:pt idx="1684">
                  <c:v>5.7251232943653203E-2</c:v>
                </c:pt>
                <c:pt idx="1685">
                  <c:v>5.6141686871734583E-2</c:v>
                </c:pt>
                <c:pt idx="1686">
                  <c:v>5.5032140799815964E-2</c:v>
                </c:pt>
                <c:pt idx="1687">
                  <c:v>5.4486965274949874E-2</c:v>
                </c:pt>
                <c:pt idx="1688">
                  <c:v>5.5506231048239263E-2</c:v>
                </c:pt>
                <c:pt idx="1689">
                  <c:v>5.7290829910231156E-2</c:v>
                </c:pt>
                <c:pt idx="1690">
                  <c:v>5.955164992162907E-2</c:v>
                </c:pt>
                <c:pt idx="1691">
                  <c:v>6.1593451084185513E-2</c:v>
                </c:pt>
                <c:pt idx="1692">
                  <c:v>6.3319881930527205E-2</c:v>
                </c:pt>
                <c:pt idx="1693">
                  <c:v>6.4358233397830686E-2</c:v>
                </c:pt>
                <c:pt idx="1694">
                  <c:v>6.4796153325118913E-2</c:v>
                </c:pt>
                <c:pt idx="1695">
                  <c:v>6.4692901333566394E-2</c:v>
                </c:pt>
                <c:pt idx="1696">
                  <c:v>6.4597704756950772E-2</c:v>
                </c:pt>
                <c:pt idx="1697">
                  <c:v>6.4844296575671839E-2</c:v>
                </c:pt>
                <c:pt idx="1698">
                  <c:v>6.3737919826039699E-2</c:v>
                </c:pt>
                <c:pt idx="1699">
                  <c:v>6.2628373754121072E-2</c:v>
                </c:pt>
                <c:pt idx="1700">
                  <c:v>6.1518827682202459E-2</c:v>
                </c:pt>
                <c:pt idx="1701">
                  <c:v>6.040928161028384E-2</c:v>
                </c:pt>
                <c:pt idx="1702">
                  <c:v>5.929973553836522E-2</c:v>
                </c:pt>
                <c:pt idx="1703">
                  <c:v>5.81901894664466E-2</c:v>
                </c:pt>
                <c:pt idx="1704">
                  <c:v>5.7080643394527987E-2</c:v>
                </c:pt>
                <c:pt idx="1705">
                  <c:v>5.5971097322609367E-2</c:v>
                </c:pt>
                <c:pt idx="1706">
                  <c:v>5.4861551250690747E-2</c:v>
                </c:pt>
                <c:pt idx="1707">
                  <c:v>5.3752005178772128E-2</c:v>
                </c:pt>
                <c:pt idx="1708">
                  <c:v>5.2642459106853515E-2</c:v>
                </c:pt>
                <c:pt idx="1709">
                  <c:v>5.1532913034934895E-2</c:v>
                </c:pt>
                <c:pt idx="1710">
                  <c:v>5.0423366963016275E-2</c:v>
                </c:pt>
                <c:pt idx="1711">
                  <c:v>4.939258589748937E-2</c:v>
                </c:pt>
                <c:pt idx="1712">
                  <c:v>4.9286320520336505E-2</c:v>
                </c:pt>
                <c:pt idx="1713">
                  <c:v>4.9538909313958455E-2</c:v>
                </c:pt>
                <c:pt idx="1714">
                  <c:v>5.1162896568565583E-2</c:v>
                </c:pt>
                <c:pt idx="1715">
                  <c:v>5.206065601036524E-2</c:v>
                </c:pt>
                <c:pt idx="1716">
                  <c:v>5.1698376376854462E-2</c:v>
                </c:pt>
                <c:pt idx="1717">
                  <c:v>5.149571028283171E-2</c:v>
                </c:pt>
                <c:pt idx="1718">
                  <c:v>5.2619194457862985E-2</c:v>
                </c:pt>
                <c:pt idx="1719">
                  <c:v>5.1967840042262445E-2</c:v>
                </c:pt>
                <c:pt idx="1720">
                  <c:v>5.1602498257326726E-2</c:v>
                </c:pt>
                <c:pt idx="1721">
                  <c:v>5.09102238894183E-2</c:v>
                </c:pt>
                <c:pt idx="1722">
                  <c:v>4.9811231063963124E-2</c:v>
                </c:pt>
                <c:pt idx="1723">
                  <c:v>4.8701684992044504E-2</c:v>
                </c:pt>
                <c:pt idx="1724">
                  <c:v>4.7592138920125891E-2</c:v>
                </c:pt>
                <c:pt idx="1725">
                  <c:v>4.6482592848207271E-2</c:v>
                </c:pt>
                <c:pt idx="1726">
                  <c:v>4.5373046776288652E-2</c:v>
                </c:pt>
                <c:pt idx="1727">
                  <c:v>4.4263500704370032E-2</c:v>
                </c:pt>
                <c:pt idx="1728">
                  <c:v>4.3153954632451419E-2</c:v>
                </c:pt>
                <c:pt idx="1729">
                  <c:v>4.2044408560532799E-2</c:v>
                </c:pt>
                <c:pt idx="1730">
                  <c:v>4.0934862488614179E-2</c:v>
                </c:pt>
                <c:pt idx="1731">
                  <c:v>3.9825316416695559E-2</c:v>
                </c:pt>
                <c:pt idx="1732">
                  <c:v>3.871577034477694E-2</c:v>
                </c:pt>
                <c:pt idx="1733">
                  <c:v>3.7606224272858327E-2</c:v>
                </c:pt>
                <c:pt idx="1734">
                  <c:v>3.6496678200939707E-2</c:v>
                </c:pt>
                <c:pt idx="1735">
                  <c:v>3.6105299644956776E-2</c:v>
                </c:pt>
                <c:pt idx="1736">
                  <c:v>3.5904627587312145E-2</c:v>
                </c:pt>
                <c:pt idx="1737">
                  <c:v>3.6572266587061739E-2</c:v>
                </c:pt>
                <c:pt idx="1738">
                  <c:v>3.734026890483521E-2</c:v>
                </c:pt>
                <c:pt idx="1739">
                  <c:v>3.8841510185543777E-2</c:v>
                </c:pt>
                <c:pt idx="1740">
                  <c:v>4.1036405086180353E-2</c:v>
                </c:pt>
                <c:pt idx="1741">
                  <c:v>4.3275018685051361E-2</c:v>
                </c:pt>
                <c:pt idx="1742">
                  <c:v>4.5518604757601652E-2</c:v>
                </c:pt>
                <c:pt idx="1743">
                  <c:v>4.7614455709079899E-2</c:v>
                </c:pt>
                <c:pt idx="1744">
                  <c:v>4.9328474966173534E-2</c:v>
                </c:pt>
                <c:pt idx="1745">
                  <c:v>5.0460871806796224E-2</c:v>
                </c:pt>
                <c:pt idx="1746">
                  <c:v>4.9438513067766705E-2</c:v>
                </c:pt>
                <c:pt idx="1747">
                  <c:v>4.8328966995848086E-2</c:v>
                </c:pt>
                <c:pt idx="1748">
                  <c:v>4.7219420923929466E-2</c:v>
                </c:pt>
                <c:pt idx="1749">
                  <c:v>4.6109874852010846E-2</c:v>
                </c:pt>
                <c:pt idx="1750">
                  <c:v>4.5000328780092233E-2</c:v>
                </c:pt>
                <c:pt idx="1751">
                  <c:v>4.3890782708173613E-2</c:v>
                </c:pt>
                <c:pt idx="1752">
                  <c:v>4.2781236636254993E-2</c:v>
                </c:pt>
                <c:pt idx="1753">
                  <c:v>4.1671690564336374E-2</c:v>
                </c:pt>
                <c:pt idx="1754">
                  <c:v>4.0562144492417761E-2</c:v>
                </c:pt>
                <c:pt idx="1755">
                  <c:v>3.9452598420499141E-2</c:v>
                </c:pt>
                <c:pt idx="1756">
                  <c:v>3.8343052348580521E-2</c:v>
                </c:pt>
                <c:pt idx="1757">
                  <c:v>3.7233506276661901E-2</c:v>
                </c:pt>
                <c:pt idx="1758">
                  <c:v>3.6123960204743281E-2</c:v>
                </c:pt>
                <c:pt idx="1759">
                  <c:v>3.5699732532682243E-2</c:v>
                </c:pt>
                <c:pt idx="1760">
                  <c:v>3.6693146504409961E-2</c:v>
                </c:pt>
                <c:pt idx="1761">
                  <c:v>3.9014907654986296E-2</c:v>
                </c:pt>
                <c:pt idx="1762">
                  <c:v>4.0902753182721359E-2</c:v>
                </c:pt>
                <c:pt idx="1763">
                  <c:v>4.2622793093627515E-2</c:v>
                </c:pt>
                <c:pt idx="1764">
                  <c:v>4.4346644078739152E-2</c:v>
                </c:pt>
                <c:pt idx="1765">
                  <c:v>4.6070692699727127E-2</c:v>
                </c:pt>
                <c:pt idx="1766">
                  <c:v>4.807301143706235E-2</c:v>
                </c:pt>
                <c:pt idx="1767">
                  <c:v>4.9507959378365371E-2</c:v>
                </c:pt>
                <c:pt idx="1768">
                  <c:v>5.084624317383752E-2</c:v>
                </c:pt>
                <c:pt idx="1769">
                  <c:v>5.2019958316033919E-2</c:v>
                </c:pt>
                <c:pt idx="1770">
                  <c:v>5.0998423643332944E-2</c:v>
                </c:pt>
                <c:pt idx="1771">
                  <c:v>4.9888877571414324E-2</c:v>
                </c:pt>
                <c:pt idx="1772">
                  <c:v>4.8779331499495704E-2</c:v>
                </c:pt>
                <c:pt idx="1773">
                  <c:v>4.7669785427577091E-2</c:v>
                </c:pt>
                <c:pt idx="1774">
                  <c:v>4.6560239355658471E-2</c:v>
                </c:pt>
                <c:pt idx="1775">
                  <c:v>4.5450693283739851E-2</c:v>
                </c:pt>
                <c:pt idx="1776">
                  <c:v>4.4341147211821232E-2</c:v>
                </c:pt>
                <c:pt idx="1777">
                  <c:v>4.3231601139902619E-2</c:v>
                </c:pt>
                <c:pt idx="1778">
                  <c:v>4.2122055067983999E-2</c:v>
                </c:pt>
                <c:pt idx="1779">
                  <c:v>4.1012508996065379E-2</c:v>
                </c:pt>
                <c:pt idx="1780">
                  <c:v>3.9902962924146759E-2</c:v>
                </c:pt>
                <c:pt idx="1781">
                  <c:v>3.8793416852228146E-2</c:v>
                </c:pt>
                <c:pt idx="1782">
                  <c:v>3.7683870780309527E-2</c:v>
                </c:pt>
                <c:pt idx="1783">
                  <c:v>3.8183408705354804E-2</c:v>
                </c:pt>
                <c:pt idx="1784">
                  <c:v>4.0226204560612912E-2</c:v>
                </c:pt>
                <c:pt idx="1785">
                  <c:v>4.1101343474719797E-2</c:v>
                </c:pt>
                <c:pt idx="1786">
                  <c:v>4.2190565888690086E-2</c:v>
                </c:pt>
                <c:pt idx="1787">
                  <c:v>4.4377220828697717E-2</c:v>
                </c:pt>
                <c:pt idx="1788">
                  <c:v>4.6531640138925426E-2</c:v>
                </c:pt>
                <c:pt idx="1789">
                  <c:v>4.8726078740568404E-2</c:v>
                </c:pt>
                <c:pt idx="1790">
                  <c:v>5.1014246569005002E-2</c:v>
                </c:pt>
                <c:pt idx="1791">
                  <c:v>5.3368592782250666E-2</c:v>
                </c:pt>
                <c:pt idx="1792">
                  <c:v>5.542486804461056E-2</c:v>
                </c:pt>
                <c:pt idx="1793">
                  <c:v>5.6025122827748929E-2</c:v>
                </c:pt>
                <c:pt idx="1794">
                  <c:v>5.4951299701626592E-2</c:v>
                </c:pt>
                <c:pt idx="1795">
                  <c:v>5.3841753629707972E-2</c:v>
                </c:pt>
                <c:pt idx="1796">
                  <c:v>5.2732207557789353E-2</c:v>
                </c:pt>
                <c:pt idx="1797">
                  <c:v>5.162266148587074E-2</c:v>
                </c:pt>
                <c:pt idx="1798">
                  <c:v>5.051311541395212E-2</c:v>
                </c:pt>
                <c:pt idx="1799">
                  <c:v>4.94035693420335E-2</c:v>
                </c:pt>
                <c:pt idx="1800">
                  <c:v>4.829402327011488E-2</c:v>
                </c:pt>
                <c:pt idx="1801">
                  <c:v>4.7184477198196267E-2</c:v>
                </c:pt>
                <c:pt idx="1802">
                  <c:v>4.6074931126277648E-2</c:v>
                </c:pt>
                <c:pt idx="1803">
                  <c:v>4.4965385054359028E-2</c:v>
                </c:pt>
                <c:pt idx="1804">
                  <c:v>4.3855838982440408E-2</c:v>
                </c:pt>
                <c:pt idx="1805">
                  <c:v>4.2746292910521795E-2</c:v>
                </c:pt>
                <c:pt idx="1806">
                  <c:v>4.1636746838603175E-2</c:v>
                </c:pt>
                <c:pt idx="1807">
                  <c:v>4.1306763146014606E-2</c:v>
                </c:pt>
                <c:pt idx="1808">
                  <c:v>4.2212629365105205E-2</c:v>
                </c:pt>
                <c:pt idx="1809">
                  <c:v>4.3043535055592934E-2</c:v>
                </c:pt>
                <c:pt idx="1810">
                  <c:v>4.3809986176750262E-2</c:v>
                </c:pt>
                <c:pt idx="1811">
                  <c:v>4.4663048223740863E-2</c:v>
                </c:pt>
                <c:pt idx="1812">
                  <c:v>4.6230409208279165E-2</c:v>
                </c:pt>
                <c:pt idx="1813">
                  <c:v>4.7617216151564799E-2</c:v>
                </c:pt>
                <c:pt idx="1814">
                  <c:v>4.9168317775652295E-2</c:v>
                </c:pt>
                <c:pt idx="1815">
                  <c:v>5.1079282252800867E-2</c:v>
                </c:pt>
                <c:pt idx="1816">
                  <c:v>5.1910170136140917E-2</c:v>
                </c:pt>
                <c:pt idx="1817">
                  <c:v>5.3141021138087476E-2</c:v>
                </c:pt>
                <c:pt idx="1818">
                  <c:v>5.2089794238253807E-2</c:v>
                </c:pt>
                <c:pt idx="1819">
                  <c:v>5.0980248166335194E-2</c:v>
                </c:pt>
                <c:pt idx="1820">
                  <c:v>4.9870702094416575E-2</c:v>
                </c:pt>
                <c:pt idx="1821">
                  <c:v>4.8761156022497955E-2</c:v>
                </c:pt>
                <c:pt idx="1822">
                  <c:v>4.7651609950579335E-2</c:v>
                </c:pt>
                <c:pt idx="1823">
                  <c:v>4.6542063878660715E-2</c:v>
                </c:pt>
                <c:pt idx="1824">
                  <c:v>4.5432517806742102E-2</c:v>
                </c:pt>
                <c:pt idx="1825">
                  <c:v>4.4322971734823483E-2</c:v>
                </c:pt>
                <c:pt idx="1826">
                  <c:v>4.3213425662904863E-2</c:v>
                </c:pt>
                <c:pt idx="1827">
                  <c:v>4.2103879590986243E-2</c:v>
                </c:pt>
                <c:pt idx="1828">
                  <c:v>4.099433351906763E-2</c:v>
                </c:pt>
                <c:pt idx="1829">
                  <c:v>3.988478744714901E-2</c:v>
                </c:pt>
                <c:pt idx="1830">
                  <c:v>3.877524137523039E-2</c:v>
                </c:pt>
                <c:pt idx="1831">
                  <c:v>3.867279752536705E-2</c:v>
                </c:pt>
                <c:pt idx="1832">
                  <c:v>4.0303523458257641E-2</c:v>
                </c:pt>
                <c:pt idx="1833">
                  <c:v>4.2357442982357246E-2</c:v>
                </c:pt>
                <c:pt idx="1834">
                  <c:v>4.4507111181352144E-2</c:v>
                </c:pt>
                <c:pt idx="1835">
                  <c:v>4.5908182221811242E-2</c:v>
                </c:pt>
                <c:pt idx="1836">
                  <c:v>4.6312667934044052E-2</c:v>
                </c:pt>
                <c:pt idx="1837">
                  <c:v>4.6833720491058446E-2</c:v>
                </c:pt>
                <c:pt idx="1838">
                  <c:v>4.6908154286100005E-2</c:v>
                </c:pt>
                <c:pt idx="1839">
                  <c:v>4.6049651397284855E-2</c:v>
                </c:pt>
                <c:pt idx="1840">
                  <c:v>4.5098624884717699E-2</c:v>
                </c:pt>
                <c:pt idx="1841">
                  <c:v>4.4231296969290596E-2</c:v>
                </c:pt>
                <c:pt idx="1842">
                  <c:v>4.3145712498438439E-2</c:v>
                </c:pt>
                <c:pt idx="1843">
                  <c:v>4.2036166426519819E-2</c:v>
                </c:pt>
                <c:pt idx="1844">
                  <c:v>4.0926620354601199E-2</c:v>
                </c:pt>
                <c:pt idx="1845">
                  <c:v>3.9817074282682587E-2</c:v>
                </c:pt>
                <c:pt idx="1846">
                  <c:v>3.8707528210763967E-2</c:v>
                </c:pt>
                <c:pt idx="1847">
                  <c:v>3.7597982138845347E-2</c:v>
                </c:pt>
                <c:pt idx="1848">
                  <c:v>3.6488436066926727E-2</c:v>
                </c:pt>
                <c:pt idx="1849">
                  <c:v>3.5378889995008114E-2</c:v>
                </c:pt>
                <c:pt idx="1850">
                  <c:v>3.4269343923089494E-2</c:v>
                </c:pt>
                <c:pt idx="1851">
                  <c:v>3.3159797851170875E-2</c:v>
                </c:pt>
                <c:pt idx="1852">
                  <c:v>3.2050251779252255E-2</c:v>
                </c:pt>
                <c:pt idx="1853">
                  <c:v>3.0940705707333638E-2</c:v>
                </c:pt>
                <c:pt idx="1854">
                  <c:v>2.9831159635415022E-2</c:v>
                </c:pt>
                <c:pt idx="1855">
                  <c:v>2.8890325109430563E-2</c:v>
                </c:pt>
                <c:pt idx="1856">
                  <c:v>2.8495755779474979E-2</c:v>
                </c:pt>
                <c:pt idx="1857">
                  <c:v>2.8708190579383716E-2</c:v>
                </c:pt>
                <c:pt idx="1858">
                  <c:v>2.9069457835899509E-2</c:v>
                </c:pt>
                <c:pt idx="1859">
                  <c:v>2.9863532630910794E-2</c:v>
                </c:pt>
                <c:pt idx="1860">
                  <c:v>3.0338854489747547E-2</c:v>
                </c:pt>
                <c:pt idx="1861">
                  <c:v>3.0584825080729235E-2</c:v>
                </c:pt>
                <c:pt idx="1862">
                  <c:v>3.111950694651909E-2</c:v>
                </c:pt>
                <c:pt idx="1863">
                  <c:v>3.1339351875890244E-2</c:v>
                </c:pt>
                <c:pt idx="1864">
                  <c:v>3.3368371008714079E-2</c:v>
                </c:pt>
                <c:pt idx="1865">
                  <c:v>3.3551214311753653E-2</c:v>
                </c:pt>
                <c:pt idx="1866">
                  <c:v>3.2561793278506411E-2</c:v>
                </c:pt>
                <c:pt idx="1867">
                  <c:v>3.1452247206587791E-2</c:v>
                </c:pt>
                <c:pt idx="1868">
                  <c:v>3.0342701134669175E-2</c:v>
                </c:pt>
                <c:pt idx="1869">
                  <c:v>2.9233155062750558E-2</c:v>
                </c:pt>
                <c:pt idx="1870">
                  <c:v>2.8123608990831939E-2</c:v>
                </c:pt>
                <c:pt idx="1871">
                  <c:v>2.7014062918913322E-2</c:v>
                </c:pt>
                <c:pt idx="1872">
                  <c:v>2.5904516846994703E-2</c:v>
                </c:pt>
                <c:pt idx="1873">
                  <c:v>2.4794970775076083E-2</c:v>
                </c:pt>
                <c:pt idx="1874">
                  <c:v>2.3685424703157466E-2</c:v>
                </c:pt>
                <c:pt idx="1875">
                  <c:v>2.2575878631238847E-2</c:v>
                </c:pt>
                <c:pt idx="1876">
                  <c:v>2.146633255932023E-2</c:v>
                </c:pt>
                <c:pt idx="1877">
                  <c:v>2.035678648740161E-2</c:v>
                </c:pt>
                <c:pt idx="1878">
                  <c:v>1.9247240415482994E-2</c:v>
                </c:pt>
                <c:pt idx="1879">
                  <c:v>1.9074241344733504E-2</c:v>
                </c:pt>
                <c:pt idx="1880">
                  <c:v>2.0325556020884435E-2</c:v>
                </c:pt>
                <c:pt idx="1881">
                  <c:v>2.1558440323651954E-2</c:v>
                </c:pt>
                <c:pt idx="1882">
                  <c:v>2.3143314342182916E-2</c:v>
                </c:pt>
                <c:pt idx="1883">
                  <c:v>2.5006489149542972E-2</c:v>
                </c:pt>
                <c:pt idx="1884">
                  <c:v>2.6669078731994828E-2</c:v>
                </c:pt>
                <c:pt idx="1885">
                  <c:v>2.8180820999612173E-2</c:v>
                </c:pt>
                <c:pt idx="1886">
                  <c:v>2.8939267409522608E-2</c:v>
                </c:pt>
                <c:pt idx="1887">
                  <c:v>3.0209381210233109E-2</c:v>
                </c:pt>
                <c:pt idx="1888">
                  <c:v>3.1944290779868094E-2</c:v>
                </c:pt>
                <c:pt idx="1889">
                  <c:v>3.2887006621757295E-2</c:v>
                </c:pt>
                <c:pt idx="1890">
                  <c:v>3.1869543101223613E-2</c:v>
                </c:pt>
                <c:pt idx="1891">
                  <c:v>3.0759997029304997E-2</c:v>
                </c:pt>
                <c:pt idx="1892">
                  <c:v>2.965045095738638E-2</c:v>
                </c:pt>
                <c:pt idx="1893">
                  <c:v>2.854090488546776E-2</c:v>
                </c:pt>
                <c:pt idx="1894">
                  <c:v>2.7431358813549144E-2</c:v>
                </c:pt>
                <c:pt idx="1895">
                  <c:v>2.6321812741630524E-2</c:v>
                </c:pt>
                <c:pt idx="1896">
                  <c:v>2.5212266669711908E-2</c:v>
                </c:pt>
                <c:pt idx="1897">
                  <c:v>2.4102720597793288E-2</c:v>
                </c:pt>
                <c:pt idx="1898">
                  <c:v>2.2993174525874672E-2</c:v>
                </c:pt>
                <c:pt idx="1899">
                  <c:v>2.1883628453956052E-2</c:v>
                </c:pt>
                <c:pt idx="1900">
                  <c:v>2.0774082382037436E-2</c:v>
                </c:pt>
                <c:pt idx="1901">
                  <c:v>1.9664536310118816E-2</c:v>
                </c:pt>
                <c:pt idx="1902">
                  <c:v>1.85549902382002E-2</c:v>
                </c:pt>
                <c:pt idx="1903">
                  <c:v>1.7596418736477576E-2</c:v>
                </c:pt>
                <c:pt idx="1904">
                  <c:v>1.7323357530702164E-2</c:v>
                </c:pt>
                <c:pt idx="1905">
                  <c:v>1.8943972579329237E-2</c:v>
                </c:pt>
                <c:pt idx="1906">
                  <c:v>2.0904874545425736E-2</c:v>
                </c:pt>
                <c:pt idx="1907">
                  <c:v>2.2829249532682935E-2</c:v>
                </c:pt>
                <c:pt idx="1908">
                  <c:v>2.4496864404139465E-2</c:v>
                </c:pt>
                <c:pt idx="1909">
                  <c:v>2.559448296399415E-2</c:v>
                </c:pt>
                <c:pt idx="1910">
                  <c:v>2.6403023088434265E-2</c:v>
                </c:pt>
                <c:pt idx="1911">
                  <c:v>2.8154570410631654E-2</c:v>
                </c:pt>
                <c:pt idx="1912">
                  <c:v>2.7666278493680477E-2</c:v>
                </c:pt>
                <c:pt idx="1913">
                  <c:v>2.8266446536017693E-2</c:v>
                </c:pt>
                <c:pt idx="1914">
                  <c:v>2.7197720110425695E-2</c:v>
                </c:pt>
                <c:pt idx="1915">
                  <c:v>2.6088174038507078E-2</c:v>
                </c:pt>
                <c:pt idx="1916">
                  <c:v>2.4978627966588458E-2</c:v>
                </c:pt>
                <c:pt idx="1917">
                  <c:v>2.3869081894669842E-2</c:v>
                </c:pt>
                <c:pt idx="1918">
                  <c:v>2.2759535822751222E-2</c:v>
                </c:pt>
                <c:pt idx="1919">
                  <c:v>2.1649989750832606E-2</c:v>
                </c:pt>
                <c:pt idx="1920">
                  <c:v>2.0540443678913986E-2</c:v>
                </c:pt>
                <c:pt idx="1921">
                  <c:v>1.943089760699537E-2</c:v>
                </c:pt>
                <c:pt idx="1922">
                  <c:v>1.832135153507675E-2</c:v>
                </c:pt>
                <c:pt idx="1923">
                  <c:v>1.7211805463158134E-2</c:v>
                </c:pt>
                <c:pt idx="1924">
                  <c:v>1.6102259391239514E-2</c:v>
                </c:pt>
                <c:pt idx="1925">
                  <c:v>1.4992713319320896E-2</c:v>
                </c:pt>
                <c:pt idx="1926">
                  <c:v>1.3883167247402278E-2</c:v>
                </c:pt>
                <c:pt idx="1927">
                  <c:v>1.3339635362468998E-2</c:v>
                </c:pt>
                <c:pt idx="1928">
                  <c:v>1.5497528288500822E-2</c:v>
                </c:pt>
                <c:pt idx="1929">
                  <c:v>1.7852599081085704E-2</c:v>
                </c:pt>
                <c:pt idx="1930">
                  <c:v>1.9901883351615249E-2</c:v>
                </c:pt>
                <c:pt idx="1931">
                  <c:v>2.0963222695407614E-2</c:v>
                </c:pt>
                <c:pt idx="1932">
                  <c:v>2.1834212074858434E-2</c:v>
                </c:pt>
                <c:pt idx="1933">
                  <c:v>2.3162715053744495E-2</c:v>
                </c:pt>
                <c:pt idx="1934">
                  <c:v>2.4558465212902333E-2</c:v>
                </c:pt>
                <c:pt idx="1935">
                  <c:v>2.589889988500603E-2</c:v>
                </c:pt>
                <c:pt idx="1936">
                  <c:v>2.6743759902596274E-2</c:v>
                </c:pt>
                <c:pt idx="1937">
                  <c:v>2.7170418886411394E-2</c:v>
                </c:pt>
                <c:pt idx="1938">
                  <c:v>2.6128463416458539E-2</c:v>
                </c:pt>
                <c:pt idx="1939">
                  <c:v>2.5018917344539919E-2</c:v>
                </c:pt>
                <c:pt idx="1940">
                  <c:v>2.3909371272621303E-2</c:v>
                </c:pt>
                <c:pt idx="1941">
                  <c:v>2.2799825200702683E-2</c:v>
                </c:pt>
                <c:pt idx="1942">
                  <c:v>2.1690279128784067E-2</c:v>
                </c:pt>
                <c:pt idx="1943">
                  <c:v>2.0580733056865447E-2</c:v>
                </c:pt>
                <c:pt idx="1944">
                  <c:v>1.947118698494683E-2</c:v>
                </c:pt>
                <c:pt idx="1945">
                  <c:v>1.8361640913028211E-2</c:v>
                </c:pt>
                <c:pt idx="1946">
                  <c:v>1.7252094841109594E-2</c:v>
                </c:pt>
                <c:pt idx="1947">
                  <c:v>1.6142548769190974E-2</c:v>
                </c:pt>
                <c:pt idx="1948">
                  <c:v>1.5033002697272356E-2</c:v>
                </c:pt>
                <c:pt idx="1949">
                  <c:v>1.3923456625353738E-2</c:v>
                </c:pt>
                <c:pt idx="1950">
                  <c:v>1.281391055343512E-2</c:v>
                </c:pt>
                <c:pt idx="1951">
                  <c:v>1.3440525291953302E-2</c:v>
                </c:pt>
                <c:pt idx="1952">
                  <c:v>1.5674635571696821E-2</c:v>
                </c:pt>
                <c:pt idx="1953">
                  <c:v>1.8141591806239137E-2</c:v>
                </c:pt>
                <c:pt idx="1954">
                  <c:v>2.0591540051810402E-2</c:v>
                </c:pt>
                <c:pt idx="1955">
                  <c:v>2.28791620811509E-2</c:v>
                </c:pt>
                <c:pt idx="1956">
                  <c:v>2.496918293924796E-2</c:v>
                </c:pt>
                <c:pt idx="1957">
                  <c:v>2.6811783520713676E-2</c:v>
                </c:pt>
                <c:pt idx="1958">
                  <c:v>2.7317015895893512E-2</c:v>
                </c:pt>
                <c:pt idx="1959">
                  <c:v>2.8182727592140033E-2</c:v>
                </c:pt>
                <c:pt idx="1960">
                  <c:v>2.9742460171569875E-2</c:v>
                </c:pt>
                <c:pt idx="1961">
                  <c:v>3.0970145427555853E-2</c:v>
                </c:pt>
                <c:pt idx="1962">
                  <c:v>3.0140909331339678E-2</c:v>
                </c:pt>
                <c:pt idx="1963">
                  <c:v>2.9031363259421059E-2</c:v>
                </c:pt>
                <c:pt idx="1964">
                  <c:v>2.7921817187502442E-2</c:v>
                </c:pt>
                <c:pt idx="1965">
                  <c:v>2.6812271115583822E-2</c:v>
                </c:pt>
                <c:pt idx="1966">
                  <c:v>2.5702725043665206E-2</c:v>
                </c:pt>
                <c:pt idx="1967">
                  <c:v>2.4593178971746586E-2</c:v>
                </c:pt>
                <c:pt idx="1968">
                  <c:v>2.3483632899827966E-2</c:v>
                </c:pt>
                <c:pt idx="1969">
                  <c:v>2.237408682790935E-2</c:v>
                </c:pt>
                <c:pt idx="1970">
                  <c:v>2.126454075599073E-2</c:v>
                </c:pt>
                <c:pt idx="1971">
                  <c:v>2.0154994684072114E-2</c:v>
                </c:pt>
                <c:pt idx="1972">
                  <c:v>1.9045448612153494E-2</c:v>
                </c:pt>
                <c:pt idx="1973">
                  <c:v>1.7935902540234878E-2</c:v>
                </c:pt>
                <c:pt idx="1974">
                  <c:v>1.6826356468316258E-2</c:v>
                </c:pt>
                <c:pt idx="1975">
                  <c:v>1.7895838489645516E-2</c:v>
                </c:pt>
                <c:pt idx="1976">
                  <c:v>2.0324560925602048E-2</c:v>
                </c:pt>
                <c:pt idx="1977">
                  <c:v>2.2794103021449557E-2</c:v>
                </c:pt>
                <c:pt idx="1978">
                  <c:v>2.5263645117297062E-2</c:v>
                </c:pt>
                <c:pt idx="1979">
                  <c:v>2.7721176834623787E-2</c:v>
                </c:pt>
                <c:pt idx="1980">
                  <c:v>3.0114506929168821E-2</c:v>
                </c:pt>
                <c:pt idx="1981">
                  <c:v>3.2536075149254912E-2</c:v>
                </c:pt>
                <c:pt idx="1982">
                  <c:v>3.5005617245102413E-2</c:v>
                </c:pt>
                <c:pt idx="1983">
                  <c:v>3.7475159340949922E-2</c:v>
                </c:pt>
                <c:pt idx="1984">
                  <c:v>3.9916614840649005E-2</c:v>
                </c:pt>
                <c:pt idx="1985">
                  <c:v>4.1753017422700323E-2</c:v>
                </c:pt>
                <c:pt idx="1986">
                  <c:v>4.1036442397299915E-2</c:v>
                </c:pt>
                <c:pt idx="1987">
                  <c:v>3.9926896325381302E-2</c:v>
                </c:pt>
                <c:pt idx="1988">
                  <c:v>3.8817350253462682E-2</c:v>
                </c:pt>
                <c:pt idx="1989">
                  <c:v>3.7707804181544062E-2</c:v>
                </c:pt>
                <c:pt idx="1990">
                  <c:v>3.6598258109625442E-2</c:v>
                </c:pt>
                <c:pt idx="1991">
                  <c:v>3.5488712037706822E-2</c:v>
                </c:pt>
                <c:pt idx="1992">
                  <c:v>3.437916596578821E-2</c:v>
                </c:pt>
                <c:pt idx="1993">
                  <c:v>3.326961989386959E-2</c:v>
                </c:pt>
                <c:pt idx="1994">
                  <c:v>3.216007382195097E-2</c:v>
                </c:pt>
                <c:pt idx="1995">
                  <c:v>3.1050527750032354E-2</c:v>
                </c:pt>
                <c:pt idx="1996">
                  <c:v>2.9940981678113734E-2</c:v>
                </c:pt>
                <c:pt idx="1997">
                  <c:v>2.8831435606195117E-2</c:v>
                </c:pt>
                <c:pt idx="1998">
                  <c:v>2.7721889534276498E-2</c:v>
                </c:pt>
                <c:pt idx="1999">
                  <c:v>2.8367569831729771E-2</c:v>
                </c:pt>
                <c:pt idx="2000">
                  <c:v>3.0396350952204183E-2</c:v>
                </c:pt>
                <c:pt idx="2001">
                  <c:v>3.1947784352340858E-2</c:v>
                </c:pt>
                <c:pt idx="2002">
                  <c:v>3.3523836415174091E-2</c:v>
                </c:pt>
                <c:pt idx="2003">
                  <c:v>3.5178308079258633E-2</c:v>
                </c:pt>
                <c:pt idx="2004">
                  <c:v>3.7328658202068682E-2</c:v>
                </c:pt>
                <c:pt idx="2005">
                  <c:v>3.9498170841850866E-2</c:v>
                </c:pt>
                <c:pt idx="2006">
                  <c:v>4.0840037906638899E-2</c:v>
                </c:pt>
                <c:pt idx="2007">
                  <c:v>4.1615061661430558E-2</c:v>
                </c:pt>
                <c:pt idx="2008">
                  <c:v>4.0938008438730245E-2</c:v>
                </c:pt>
                <c:pt idx="2009">
                  <c:v>4.0122180070103063E-2</c:v>
                </c:pt>
                <c:pt idx="2010">
                  <c:v>3.9075301670838877E-2</c:v>
                </c:pt>
                <c:pt idx="2011">
                  <c:v>3.7965755598920257E-2</c:v>
                </c:pt>
                <c:pt idx="2012">
                  <c:v>3.6856209527001638E-2</c:v>
                </c:pt>
                <c:pt idx="2013">
                  <c:v>3.5746663455083025E-2</c:v>
                </c:pt>
                <c:pt idx="2014">
                  <c:v>3.4637117383164405E-2</c:v>
                </c:pt>
                <c:pt idx="2015">
                  <c:v>3.3527571311245785E-2</c:v>
                </c:pt>
                <c:pt idx="2016">
                  <c:v>3.2418025239327165E-2</c:v>
                </c:pt>
                <c:pt idx="2017">
                  <c:v>3.1308479167408552E-2</c:v>
                </c:pt>
                <c:pt idx="2018">
                  <c:v>3.0198933095489933E-2</c:v>
                </c:pt>
                <c:pt idx="2019">
                  <c:v>2.9089387023571313E-2</c:v>
                </c:pt>
                <c:pt idx="2020">
                  <c:v>2.7979840951652696E-2</c:v>
                </c:pt>
                <c:pt idx="2021">
                  <c:v>2.6870294879734077E-2</c:v>
                </c:pt>
                <c:pt idx="2022">
                  <c:v>2.576074880781546E-2</c:v>
                </c:pt>
                <c:pt idx="2023">
                  <c:v>2.4818405168470996E-2</c:v>
                </c:pt>
                <c:pt idx="2024">
                  <c:v>2.4403191874273113E-2</c:v>
                </c:pt>
                <c:pt idx="2025">
                  <c:v>2.3993009229432143E-2</c:v>
                </c:pt>
                <c:pt idx="2026">
                  <c:v>2.4569004318117049E-2</c:v>
                </c:pt>
                <c:pt idx="2027">
                  <c:v>2.5349080192391973E-2</c:v>
                </c:pt>
                <c:pt idx="2028">
                  <c:v>2.5529309243139401E-2</c:v>
                </c:pt>
                <c:pt idx="2029">
                  <c:v>2.5887733413539945E-2</c:v>
                </c:pt>
                <c:pt idx="2030">
                  <c:v>2.5683753605630813E-2</c:v>
                </c:pt>
                <c:pt idx="2031">
                  <c:v>2.4812295271469338E-2</c:v>
                </c:pt>
                <c:pt idx="2032">
                  <c:v>2.3874617514917616E-2</c:v>
                </c:pt>
                <c:pt idx="2033">
                  <c:v>2.3114220558340191E-2</c:v>
                </c:pt>
                <c:pt idx="2034">
                  <c:v>2.2219767516646984E-2</c:v>
                </c:pt>
                <c:pt idx="2035">
                  <c:v>2.1110221444728367E-2</c:v>
                </c:pt>
                <c:pt idx="2036">
                  <c:v>2.0000675372809747E-2</c:v>
                </c:pt>
                <c:pt idx="2037">
                  <c:v>1.8891129300891131E-2</c:v>
                </c:pt>
                <c:pt idx="2038">
                  <c:v>1.7781583228972511E-2</c:v>
                </c:pt>
                <c:pt idx="2039">
                  <c:v>1.6672037157053895E-2</c:v>
                </c:pt>
                <c:pt idx="2040">
                  <c:v>1.5562491085135275E-2</c:v>
                </c:pt>
                <c:pt idx="2041">
                  <c:v>1.4452945013216657E-2</c:v>
                </c:pt>
                <c:pt idx="2042">
                  <c:v>1.3343398941298039E-2</c:v>
                </c:pt>
                <c:pt idx="2043">
                  <c:v>1.2233852869379421E-2</c:v>
                </c:pt>
                <c:pt idx="2044">
                  <c:v>1.1124306797460803E-2</c:v>
                </c:pt>
                <c:pt idx="2045">
                  <c:v>1.0014760725542185E-2</c:v>
                </c:pt>
                <c:pt idx="2046">
                  <c:v>8.9052146536235666E-3</c:v>
                </c:pt>
                <c:pt idx="2047">
                  <c:v>9.1968879685018264E-3</c:v>
                </c:pt>
                <c:pt idx="2048">
                  <c:v>1.0065754857419994E-2</c:v>
                </c:pt>
                <c:pt idx="2049">
                  <c:v>9.9935030838413531E-3</c:v>
                </c:pt>
                <c:pt idx="2050">
                  <c:v>1.0185696520272888E-2</c:v>
                </c:pt>
                <c:pt idx="2051">
                  <c:v>1.1959486998430873E-2</c:v>
                </c:pt>
                <c:pt idx="2052">
                  <c:v>1.3745569492037982E-2</c:v>
                </c:pt>
                <c:pt idx="2053">
                  <c:v>1.5604681747501391E-2</c:v>
                </c:pt>
                <c:pt idx="2054">
                  <c:v>1.5891624399060715E-2</c:v>
                </c:pt>
                <c:pt idx="2055">
                  <c:v>1.5467490609234483E-2</c:v>
                </c:pt>
                <c:pt idx="2056">
                  <c:v>1.4677397991672819E-2</c:v>
                </c:pt>
                <c:pt idx="2057">
                  <c:v>1.466883736157041E-2</c:v>
                </c:pt>
                <c:pt idx="2058">
                  <c:v>1.3685531372482775E-2</c:v>
                </c:pt>
                <c:pt idx="2059">
                  <c:v>1.2575985300564156E-2</c:v>
                </c:pt>
                <c:pt idx="2060">
                  <c:v>1.1466439228645538E-2</c:v>
                </c:pt>
                <c:pt idx="2061">
                  <c:v>1.035689315672692E-2</c:v>
                </c:pt>
                <c:pt idx="2062">
                  <c:v>9.2473470848083023E-3</c:v>
                </c:pt>
                <c:pt idx="2063">
                  <c:v>8.1378010128896842E-3</c:v>
                </c:pt>
                <c:pt idx="2064">
                  <c:v>7.0282549409710661E-3</c:v>
                </c:pt>
                <c:pt idx="2065">
                  <c:v>5.918708869052448E-3</c:v>
                </c:pt>
                <c:pt idx="2066">
                  <c:v>4.8091627971338299E-3</c:v>
                </c:pt>
                <c:pt idx="2067">
                  <c:v>3.6996167252152119E-3</c:v>
                </c:pt>
                <c:pt idx="2068">
                  <c:v>2.5900706532965938E-3</c:v>
                </c:pt>
                <c:pt idx="2069">
                  <c:v>1.4805245813779757E-3</c:v>
                </c:pt>
                <c:pt idx="2070">
                  <c:v>3.8827496640154232E-4</c:v>
                </c:pt>
                <c:pt idx="2071">
                  <c:v>0</c:v>
                </c:pt>
                <c:pt idx="2072">
                  <c:v>2.1649655392917211E-3</c:v>
                </c:pt>
                <c:pt idx="2073">
                  <c:v>4.1699880131355139E-3</c:v>
                </c:pt>
                <c:pt idx="2074">
                  <c:v>6.2190911571604066E-3</c:v>
                </c:pt>
                <c:pt idx="2075">
                  <c:v>8.2454646112292557E-3</c:v>
                </c:pt>
                <c:pt idx="2076">
                  <c:v>1.0382943179763959E-2</c:v>
                </c:pt>
                <c:pt idx="2077">
                  <c:v>1.2825944816952739E-2</c:v>
                </c:pt>
                <c:pt idx="2078">
                  <c:v>1.5293603585751617E-2</c:v>
                </c:pt>
                <c:pt idx="2079">
                  <c:v>1.7743663853092399E-2</c:v>
                </c:pt>
                <c:pt idx="2080">
                  <c:v>2.0055513587076371E-2</c:v>
                </c:pt>
                <c:pt idx="2081">
                  <c:v>2.1994696161001904E-2</c:v>
                </c:pt>
                <c:pt idx="2082">
                  <c:v>2.1333036176907363E-2</c:v>
                </c:pt>
                <c:pt idx="2083">
                  <c:v>2.0223490104988747E-2</c:v>
                </c:pt>
                <c:pt idx="2084">
                  <c:v>1.9113944033070127E-2</c:v>
                </c:pt>
                <c:pt idx="2085">
                  <c:v>1.8004397961151511E-2</c:v>
                </c:pt>
                <c:pt idx="2086">
                  <c:v>1.6894851889232891E-2</c:v>
                </c:pt>
                <c:pt idx="2087">
                  <c:v>1.5785305817314275E-2</c:v>
                </c:pt>
                <c:pt idx="2088">
                  <c:v>1.4675759745395655E-2</c:v>
                </c:pt>
                <c:pt idx="2089">
                  <c:v>1.3566213673477037E-2</c:v>
                </c:pt>
                <c:pt idx="2090">
                  <c:v>1.2456667601558419E-2</c:v>
                </c:pt>
                <c:pt idx="2091">
                  <c:v>1.1347121529639801E-2</c:v>
                </c:pt>
                <c:pt idx="2092">
                  <c:v>1.0237575457721183E-2</c:v>
                </c:pt>
                <c:pt idx="2093">
                  <c:v>9.1280293858025646E-3</c:v>
                </c:pt>
                <c:pt idx="2094">
                  <c:v>8.0328706862061207E-3</c:v>
                </c:pt>
                <c:pt idx="2095">
                  <c:v>7.9012041339090074E-3</c:v>
                </c:pt>
                <c:pt idx="2096">
                  <c:v>9.0616058694532094E-3</c:v>
                </c:pt>
                <c:pt idx="2097">
                  <c:v>1.0554812291897836E-2</c:v>
                </c:pt>
                <c:pt idx="2098">
                  <c:v>1.1375587285653887E-2</c:v>
                </c:pt>
                <c:pt idx="2099">
                  <c:v>1.3274747403155101E-2</c:v>
                </c:pt>
                <c:pt idx="2100">
                  <c:v>1.5654189682224887E-2</c:v>
                </c:pt>
                <c:pt idx="2101">
                  <c:v>1.794562426440444E-2</c:v>
                </c:pt>
                <c:pt idx="2102">
                  <c:v>1.9648842604152776E-2</c:v>
                </c:pt>
                <c:pt idx="2103">
                  <c:v>2.1724842545311318E-2</c:v>
                </c:pt>
                <c:pt idx="2104">
                  <c:v>2.3502322788619866E-2</c:v>
                </c:pt>
                <c:pt idx="2105">
                  <c:v>2.5073395222898073E-2</c:v>
                </c:pt>
                <c:pt idx="2106">
                  <c:v>2.4378456582111761E-2</c:v>
                </c:pt>
                <c:pt idx="2107">
                  <c:v>2.3268910510193141E-2</c:v>
                </c:pt>
                <c:pt idx="2108">
                  <c:v>2.2159364438274525E-2</c:v>
                </c:pt>
                <c:pt idx="2109">
                  <c:v>2.1049818366355905E-2</c:v>
                </c:pt>
                <c:pt idx="2110">
                  <c:v>1.9940272294437289E-2</c:v>
                </c:pt>
                <c:pt idx="2111">
                  <c:v>1.8830726222518669E-2</c:v>
                </c:pt>
                <c:pt idx="2112">
                  <c:v>1.7721180150600053E-2</c:v>
                </c:pt>
                <c:pt idx="2113">
                  <c:v>1.6611634078681433E-2</c:v>
                </c:pt>
                <c:pt idx="2114">
                  <c:v>1.5502088006762817E-2</c:v>
                </c:pt>
                <c:pt idx="2115">
                  <c:v>1.4392541934844199E-2</c:v>
                </c:pt>
                <c:pt idx="2116">
                  <c:v>1.3282995862925581E-2</c:v>
                </c:pt>
                <c:pt idx="2117">
                  <c:v>1.2173449791006961E-2</c:v>
                </c:pt>
                <c:pt idx="2118">
                  <c:v>1.1082738027673091E-2</c:v>
                </c:pt>
                <c:pt idx="2119">
                  <c:v>1.1624853770269596E-2</c:v>
                </c:pt>
                <c:pt idx="2120">
                  <c:v>1.3619045387492909E-2</c:v>
                </c:pt>
                <c:pt idx="2121">
                  <c:v>1.4308973181656522E-2</c:v>
                </c:pt>
                <c:pt idx="2122">
                  <c:v>1.5124163778387467E-2</c:v>
                </c:pt>
                <c:pt idx="2123">
                  <c:v>1.5511453478113196E-2</c:v>
                </c:pt>
                <c:pt idx="2124">
                  <c:v>1.6495709034124961E-2</c:v>
                </c:pt>
                <c:pt idx="2125">
                  <c:v>1.7720046956947445E-2</c:v>
                </c:pt>
                <c:pt idx="2126">
                  <c:v>1.7582394028863871E-2</c:v>
                </c:pt>
                <c:pt idx="2127">
                  <c:v>1.8746542998302831E-2</c:v>
                </c:pt>
                <c:pt idx="2128">
                  <c:v>2.1024513534061737E-2</c:v>
                </c:pt>
                <c:pt idx="2129">
                  <c:v>2.2823502714767074E-2</c:v>
                </c:pt>
                <c:pt idx="2130">
                  <c:v>2.2210465571384251E-2</c:v>
                </c:pt>
                <c:pt idx="2131">
                  <c:v>2.1100919499465631E-2</c:v>
                </c:pt>
                <c:pt idx="2132">
                  <c:v>1.9991373427547015E-2</c:v>
                </c:pt>
                <c:pt idx="2133">
                  <c:v>1.8881827355628395E-2</c:v>
                </c:pt>
                <c:pt idx="2134">
                  <c:v>1.7772281283709779E-2</c:v>
                </c:pt>
                <c:pt idx="2135">
                  <c:v>1.6662735211791159E-2</c:v>
                </c:pt>
                <c:pt idx="2136">
                  <c:v>1.5553189139872541E-2</c:v>
                </c:pt>
                <c:pt idx="2137">
                  <c:v>1.4443643067953923E-2</c:v>
                </c:pt>
                <c:pt idx="2138">
                  <c:v>1.3334096996035305E-2</c:v>
                </c:pt>
                <c:pt idx="2139">
                  <c:v>1.2224550924116687E-2</c:v>
                </c:pt>
                <c:pt idx="2140">
                  <c:v>1.1115004852198069E-2</c:v>
                </c:pt>
                <c:pt idx="2141">
                  <c:v>1.000545878027945E-2</c:v>
                </c:pt>
                <c:pt idx="2142">
                  <c:v>9.0116606509111213E-3</c:v>
                </c:pt>
                <c:pt idx="2143">
                  <c:v>1.0527046369453407E-2</c:v>
                </c:pt>
                <c:pt idx="2144">
                  <c:v>1.2925242744901727E-2</c:v>
                </c:pt>
                <c:pt idx="2145">
                  <c:v>1.53934027460472E-2</c:v>
                </c:pt>
                <c:pt idx="2146">
                  <c:v>1.7856624599808833E-2</c:v>
                </c:pt>
                <c:pt idx="2147">
                  <c:v>2.0294772579470332E-2</c:v>
                </c:pt>
                <c:pt idx="2148">
                  <c:v>2.2528684710092738E-2</c:v>
                </c:pt>
                <c:pt idx="2149">
                  <c:v>2.4667332828916127E-2</c:v>
                </c:pt>
                <c:pt idx="2150">
                  <c:v>2.6552369906000257E-2</c:v>
                </c:pt>
                <c:pt idx="2151">
                  <c:v>2.8791524978047631E-2</c:v>
                </c:pt>
                <c:pt idx="2152">
                  <c:v>3.0825295880768377E-2</c:v>
                </c:pt>
                <c:pt idx="2153">
                  <c:v>3.2340498444267361E-2</c:v>
                </c:pt>
                <c:pt idx="2154">
                  <c:v>3.156897927414163E-2</c:v>
                </c:pt>
                <c:pt idx="2155">
                  <c:v>3.0459433202223014E-2</c:v>
                </c:pt>
                <c:pt idx="2156">
                  <c:v>2.9349887130304397E-2</c:v>
                </c:pt>
                <c:pt idx="2157">
                  <c:v>2.8240341058385778E-2</c:v>
                </c:pt>
                <c:pt idx="2158">
                  <c:v>2.7130794986467161E-2</c:v>
                </c:pt>
                <c:pt idx="2159">
                  <c:v>2.6021248914548541E-2</c:v>
                </c:pt>
                <c:pt idx="2160">
                  <c:v>2.4911702842629925E-2</c:v>
                </c:pt>
                <c:pt idx="2161">
                  <c:v>2.3802156770711305E-2</c:v>
                </c:pt>
                <c:pt idx="2162">
                  <c:v>2.2692610698792689E-2</c:v>
                </c:pt>
                <c:pt idx="2163">
                  <c:v>2.1583064626874069E-2</c:v>
                </c:pt>
                <c:pt idx="2164">
                  <c:v>2.0473518554955453E-2</c:v>
                </c:pt>
                <c:pt idx="2165">
                  <c:v>1.9363972483036833E-2</c:v>
                </c:pt>
                <c:pt idx="2166">
                  <c:v>1.8286603612630729E-2</c:v>
                </c:pt>
                <c:pt idx="2167">
                  <c:v>1.7735321311488649E-2</c:v>
                </c:pt>
                <c:pt idx="2168">
                  <c:v>1.9047264950606949E-2</c:v>
                </c:pt>
                <c:pt idx="2169">
                  <c:v>2.092455307117469E-2</c:v>
                </c:pt>
                <c:pt idx="2170">
                  <c:v>2.3233192031750199E-2</c:v>
                </c:pt>
                <c:pt idx="2171">
                  <c:v>2.5541229432857113E-2</c:v>
                </c:pt>
                <c:pt idx="2172">
                  <c:v>2.7528258915577235E-2</c:v>
                </c:pt>
                <c:pt idx="2173">
                  <c:v>2.9070482713613538E-2</c:v>
                </c:pt>
                <c:pt idx="2174">
                  <c:v>2.98718094731736E-2</c:v>
                </c:pt>
                <c:pt idx="2175">
                  <c:v>2.9920442235110079E-2</c:v>
                </c:pt>
                <c:pt idx="2176">
                  <c:v>3.079190541275531E-2</c:v>
                </c:pt>
                <c:pt idx="2177">
                  <c:v>3.1075684874801505E-2</c:v>
                </c:pt>
                <c:pt idx="2178">
                  <c:v>3.0457316320046651E-2</c:v>
                </c:pt>
                <c:pt idx="2179">
                  <c:v>2.9347770248128031E-2</c:v>
                </c:pt>
                <c:pt idx="2180">
                  <c:v>2.8238224176209414E-2</c:v>
                </c:pt>
                <c:pt idx="2181">
                  <c:v>2.7128678104290795E-2</c:v>
                </c:pt>
                <c:pt idx="2182">
                  <c:v>2.6019132032372178E-2</c:v>
                </c:pt>
                <c:pt idx="2183">
                  <c:v>2.4909585960453558E-2</c:v>
                </c:pt>
                <c:pt idx="2184">
                  <c:v>2.3800039888534942E-2</c:v>
                </c:pt>
                <c:pt idx="2185">
                  <c:v>2.2690493816616322E-2</c:v>
                </c:pt>
                <c:pt idx="2186">
                  <c:v>2.1580947744697706E-2</c:v>
                </c:pt>
                <c:pt idx="2187">
                  <c:v>2.0471401672779086E-2</c:v>
                </c:pt>
                <c:pt idx="2188">
                  <c:v>1.936185560086047E-2</c:v>
                </c:pt>
                <c:pt idx="2189">
                  <c:v>1.825230952894185E-2</c:v>
                </c:pt>
                <c:pt idx="2190">
                  <c:v>1.7293293981332246E-2</c:v>
                </c:pt>
                <c:pt idx="2191">
                  <c:v>1.8786507418121299E-2</c:v>
                </c:pt>
                <c:pt idx="2192">
                  <c:v>2.1165243301379005E-2</c:v>
                </c:pt>
                <c:pt idx="2193">
                  <c:v>2.3634785397226511E-2</c:v>
                </c:pt>
                <c:pt idx="2194">
                  <c:v>2.6104327493074019E-2</c:v>
                </c:pt>
                <c:pt idx="2195">
                  <c:v>2.8458578206141987E-2</c:v>
                </c:pt>
                <c:pt idx="2196">
                  <c:v>3.0897501771891447E-2</c:v>
                </c:pt>
                <c:pt idx="2197">
                  <c:v>3.3340426495693368E-2</c:v>
                </c:pt>
                <c:pt idx="2198">
                  <c:v>3.5663605617999472E-2</c:v>
                </c:pt>
                <c:pt idx="2199">
                  <c:v>3.7075101269665428E-2</c:v>
                </c:pt>
                <c:pt idx="2200">
                  <c:v>3.7756135688418097E-2</c:v>
                </c:pt>
                <c:pt idx="2201">
                  <c:v>3.7895845763691996E-2</c:v>
                </c:pt>
                <c:pt idx="2202">
                  <c:v>3.7296856318845842E-2</c:v>
                </c:pt>
                <c:pt idx="2203">
                  <c:v>3.6187310246927222E-2</c:v>
                </c:pt>
                <c:pt idx="2204">
                  <c:v>3.5077764175008602E-2</c:v>
                </c:pt>
                <c:pt idx="2205">
                  <c:v>3.3968218103089982E-2</c:v>
                </c:pt>
                <c:pt idx="2206">
                  <c:v>3.285867203117137E-2</c:v>
                </c:pt>
                <c:pt idx="2207">
                  <c:v>3.174912595925275E-2</c:v>
                </c:pt>
                <c:pt idx="2208">
                  <c:v>3.063957988733413E-2</c:v>
                </c:pt>
                <c:pt idx="2209">
                  <c:v>2.9530033815415514E-2</c:v>
                </c:pt>
                <c:pt idx="2210">
                  <c:v>2.8420487743496894E-2</c:v>
                </c:pt>
                <c:pt idx="2211">
                  <c:v>2.7310941671578277E-2</c:v>
                </c:pt>
                <c:pt idx="2212">
                  <c:v>2.6201395599659658E-2</c:v>
                </c:pt>
                <c:pt idx="2213">
                  <c:v>2.5091849527741041E-2</c:v>
                </c:pt>
                <c:pt idx="2214">
                  <c:v>2.4232960603134051E-2</c:v>
                </c:pt>
                <c:pt idx="2215">
                  <c:v>2.5618814255458536E-2</c:v>
                </c:pt>
                <c:pt idx="2216">
                  <c:v>2.7983043961117934E-2</c:v>
                </c:pt>
                <c:pt idx="2217">
                  <c:v>3.0450115871243365E-2</c:v>
                </c:pt>
                <c:pt idx="2218">
                  <c:v>3.2870416413538911E-2</c:v>
                </c:pt>
                <c:pt idx="2219">
                  <c:v>3.5337899420462497E-2</c:v>
                </c:pt>
                <c:pt idx="2220">
                  <c:v>3.7287155668409636E-2</c:v>
                </c:pt>
                <c:pt idx="2221">
                  <c:v>3.9422027014882816E-2</c:v>
                </c:pt>
                <c:pt idx="2222">
                  <c:v>4.1413492557232305E-2</c:v>
                </c:pt>
                <c:pt idx="2223">
                  <c:v>4.3427536956691611E-2</c:v>
                </c:pt>
                <c:pt idx="2224">
                  <c:v>4.3754536372640547E-2</c:v>
                </c:pt>
                <c:pt idx="2225">
                  <c:v>4.4470924829351506E-2</c:v>
                </c:pt>
                <c:pt idx="2226">
                  <c:v>4.3817218042620412E-2</c:v>
                </c:pt>
                <c:pt idx="2227">
                  <c:v>4.2707671970701792E-2</c:v>
                </c:pt>
                <c:pt idx="2228">
                  <c:v>4.159812589878318E-2</c:v>
                </c:pt>
                <c:pt idx="2229">
                  <c:v>4.048857982686456E-2</c:v>
                </c:pt>
                <c:pt idx="2230">
                  <c:v>3.937903375494594E-2</c:v>
                </c:pt>
                <c:pt idx="2231">
                  <c:v>3.826948768302732E-2</c:v>
                </c:pt>
                <c:pt idx="2232">
                  <c:v>3.71599416111087E-2</c:v>
                </c:pt>
                <c:pt idx="2233">
                  <c:v>3.6050395539190087E-2</c:v>
                </c:pt>
                <c:pt idx="2234">
                  <c:v>3.4940849467271468E-2</c:v>
                </c:pt>
                <c:pt idx="2235">
                  <c:v>3.3831303395352848E-2</c:v>
                </c:pt>
                <c:pt idx="2236">
                  <c:v>3.2721757323434228E-2</c:v>
                </c:pt>
                <c:pt idx="2237">
                  <c:v>3.1612211251515615E-2</c:v>
                </c:pt>
                <c:pt idx="2238">
                  <c:v>3.0759992395982573E-2</c:v>
                </c:pt>
                <c:pt idx="2239">
                  <c:v>3.2299158440856755E-2</c:v>
                </c:pt>
                <c:pt idx="2240">
                  <c:v>3.468203824973895E-2</c:v>
                </c:pt>
                <c:pt idx="2241">
                  <c:v>3.7151580345586452E-2</c:v>
                </c:pt>
                <c:pt idx="2242">
                  <c:v>3.9621122441433961E-2</c:v>
                </c:pt>
                <c:pt idx="2243">
                  <c:v>4.2029779269678567E-2</c:v>
                </c:pt>
                <c:pt idx="2244">
                  <c:v>4.4222269667696684E-2</c:v>
                </c:pt>
                <c:pt idx="2245">
                  <c:v>4.6329981337980261E-2</c:v>
                </c:pt>
                <c:pt idx="2246">
                  <c:v>4.6849124088184667E-2</c:v>
                </c:pt>
                <c:pt idx="2247">
                  <c:v>4.735545299848215E-2</c:v>
                </c:pt>
                <c:pt idx="2248">
                  <c:v>4.7713048490072768E-2</c:v>
                </c:pt>
                <c:pt idx="2249">
                  <c:v>4.8003078201189736E-2</c:v>
                </c:pt>
                <c:pt idx="2250">
                  <c:v>4.7496566434672927E-2</c:v>
                </c:pt>
                <c:pt idx="2251">
                  <c:v>4.6387020362754307E-2</c:v>
                </c:pt>
                <c:pt idx="2252">
                  <c:v>4.5277474290835694E-2</c:v>
                </c:pt>
                <c:pt idx="2253">
                  <c:v>4.4167928218917074E-2</c:v>
                </c:pt>
                <c:pt idx="2254">
                  <c:v>4.3058382146998454E-2</c:v>
                </c:pt>
                <c:pt idx="2255">
                  <c:v>4.1948836075079834E-2</c:v>
                </c:pt>
                <c:pt idx="2256">
                  <c:v>4.0839290003161222E-2</c:v>
                </c:pt>
                <c:pt idx="2257">
                  <c:v>3.9729743931242602E-2</c:v>
                </c:pt>
                <c:pt idx="2258">
                  <c:v>3.8620197859323982E-2</c:v>
                </c:pt>
                <c:pt idx="2259">
                  <c:v>3.7510651787405362E-2</c:v>
                </c:pt>
                <c:pt idx="2260">
                  <c:v>3.6401105715486749E-2</c:v>
                </c:pt>
                <c:pt idx="2261">
                  <c:v>3.5291559643568129E-2</c:v>
                </c:pt>
                <c:pt idx="2262">
                  <c:v>3.4536628772432292E-2</c:v>
                </c:pt>
                <c:pt idx="2263">
                  <c:v>3.6220284716473448E-2</c:v>
                </c:pt>
                <c:pt idx="2264">
                  <c:v>3.8632537434965884E-2</c:v>
                </c:pt>
                <c:pt idx="2265">
                  <c:v>4.1102079530813393E-2</c:v>
                </c:pt>
                <c:pt idx="2266">
                  <c:v>4.3571621626660902E-2</c:v>
                </c:pt>
                <c:pt idx="2267">
                  <c:v>4.6041163722508403E-2</c:v>
                </c:pt>
                <c:pt idx="2268">
                  <c:v>4.8499875193917623E-2</c:v>
                </c:pt>
                <c:pt idx="2269">
                  <c:v>5.0969100544454124E-2</c:v>
                </c:pt>
                <c:pt idx="2270">
                  <c:v>5.3259178290903736E-2</c:v>
                </c:pt>
                <c:pt idx="2271">
                  <c:v>5.5403383420258544E-2</c:v>
                </c:pt>
                <c:pt idx="2272">
                  <c:v>5.7574103663759181E-2</c:v>
                </c:pt>
                <c:pt idx="2273">
                  <c:v>5.9135590220348866E-2</c:v>
                </c:pt>
                <c:pt idx="2274">
                  <c:v>5.8729813616431398E-2</c:v>
                </c:pt>
                <c:pt idx="2275">
                  <c:v>5.7620267544512778E-2</c:v>
                </c:pt>
                <c:pt idx="2276">
                  <c:v>5.6510721472594158E-2</c:v>
                </c:pt>
                <c:pt idx="2277">
                  <c:v>5.5401175400675538E-2</c:v>
                </c:pt>
                <c:pt idx="2278">
                  <c:v>5.4291629328756925E-2</c:v>
                </c:pt>
                <c:pt idx="2279">
                  <c:v>5.3182083256838306E-2</c:v>
                </c:pt>
                <c:pt idx="2280">
                  <c:v>5.2072537184919686E-2</c:v>
                </c:pt>
                <c:pt idx="2281">
                  <c:v>5.0962991113001066E-2</c:v>
                </c:pt>
                <c:pt idx="2282">
                  <c:v>4.9853445041082453E-2</c:v>
                </c:pt>
                <c:pt idx="2283">
                  <c:v>4.8743898969163833E-2</c:v>
                </c:pt>
                <c:pt idx="2284">
                  <c:v>4.7634352897245213E-2</c:v>
                </c:pt>
                <c:pt idx="2285">
                  <c:v>4.6524806825326594E-2</c:v>
                </c:pt>
                <c:pt idx="2286">
                  <c:v>4.5805184105138494E-2</c:v>
                </c:pt>
                <c:pt idx="2287">
                  <c:v>4.7557948486977225E-2</c:v>
                </c:pt>
                <c:pt idx="2288">
                  <c:v>4.9983006086812262E-2</c:v>
                </c:pt>
                <c:pt idx="2289">
                  <c:v>5.2427399142648844E-2</c:v>
                </c:pt>
                <c:pt idx="2290">
                  <c:v>5.4896176222805529E-2</c:v>
                </c:pt>
                <c:pt idx="2291">
                  <c:v>5.7336984936400347E-2</c:v>
                </c:pt>
                <c:pt idx="2292">
                  <c:v>5.975704567121197E-2</c:v>
                </c:pt>
                <c:pt idx="2293">
                  <c:v>6.1896142207056505E-2</c:v>
                </c:pt>
                <c:pt idx="2294">
                  <c:v>6.4202508275623127E-2</c:v>
                </c:pt>
                <c:pt idx="2295">
                  <c:v>6.6158210278429622E-2</c:v>
                </c:pt>
                <c:pt idx="2296">
                  <c:v>6.8451152138141722E-2</c:v>
                </c:pt>
                <c:pt idx="2297">
                  <c:v>7.0046328016851414E-2</c:v>
                </c:pt>
                <c:pt idx="2298">
                  <c:v>6.9335569489957269E-2</c:v>
                </c:pt>
                <c:pt idx="2299">
                  <c:v>6.8226023418038656E-2</c:v>
                </c:pt>
                <c:pt idx="2300">
                  <c:v>6.7116477346120029E-2</c:v>
                </c:pt>
                <c:pt idx="2301">
                  <c:v>6.6006931274201416E-2</c:v>
                </c:pt>
                <c:pt idx="2302">
                  <c:v>6.4897385202282803E-2</c:v>
                </c:pt>
                <c:pt idx="2303">
                  <c:v>6.3787839130364177E-2</c:v>
                </c:pt>
                <c:pt idx="2304">
                  <c:v>6.2678293058445564E-2</c:v>
                </c:pt>
                <c:pt idx="2305">
                  <c:v>6.1568746986526944E-2</c:v>
                </c:pt>
                <c:pt idx="2306">
                  <c:v>6.0459200914608324E-2</c:v>
                </c:pt>
                <c:pt idx="2307">
                  <c:v>5.9349654842689704E-2</c:v>
                </c:pt>
                <c:pt idx="2308">
                  <c:v>5.8240108770771092E-2</c:v>
                </c:pt>
                <c:pt idx="2309">
                  <c:v>5.7130562698852472E-2</c:v>
                </c:pt>
                <c:pt idx="2310">
                  <c:v>5.6431412051751909E-2</c:v>
                </c:pt>
                <c:pt idx="2311">
                  <c:v>5.8189339149978314E-2</c:v>
                </c:pt>
                <c:pt idx="2312">
                  <c:v>6.0598725323405926E-2</c:v>
                </c:pt>
                <c:pt idx="2313">
                  <c:v>6.3059472702186065E-2</c:v>
                </c:pt>
                <c:pt idx="2314">
                  <c:v>6.5522399745738272E-2</c:v>
                </c:pt>
                <c:pt idx="2315">
                  <c:v>6.7985942915132963E-2</c:v>
                </c:pt>
                <c:pt idx="2316">
                  <c:v>7.0408641422286908E-2</c:v>
                </c:pt>
                <c:pt idx="2317">
                  <c:v>7.2859437377048988E-2</c:v>
                </c:pt>
                <c:pt idx="2318">
                  <c:v>7.5326490517081887E-2</c:v>
                </c:pt>
                <c:pt idx="2319">
                  <c:v>7.7773212775204881E-2</c:v>
                </c:pt>
                <c:pt idx="2320">
                  <c:v>8.0180389540107019E-2</c:v>
                </c:pt>
                <c:pt idx="2321">
                  <c:v>8.1988834790357887E-2</c:v>
                </c:pt>
                <c:pt idx="2322">
                  <c:v>8.1635129987657637E-2</c:v>
                </c:pt>
                <c:pt idx="2323">
                  <c:v>8.052558391573901E-2</c:v>
                </c:pt>
                <c:pt idx="2324">
                  <c:v>7.9416037843820397E-2</c:v>
                </c:pt>
                <c:pt idx="2325">
                  <c:v>7.8306491771901771E-2</c:v>
                </c:pt>
                <c:pt idx="2326">
                  <c:v>7.7196945699983158E-2</c:v>
                </c:pt>
                <c:pt idx="2327">
                  <c:v>7.6087399628064545E-2</c:v>
                </c:pt>
                <c:pt idx="2328">
                  <c:v>7.4977853556145918E-2</c:v>
                </c:pt>
                <c:pt idx="2329">
                  <c:v>7.3868307484227305E-2</c:v>
                </c:pt>
                <c:pt idx="2330">
                  <c:v>7.2758761412308678E-2</c:v>
                </c:pt>
                <c:pt idx="2331">
                  <c:v>7.1649215340390066E-2</c:v>
                </c:pt>
                <c:pt idx="2332">
                  <c:v>7.0539669268471453E-2</c:v>
                </c:pt>
                <c:pt idx="2333">
                  <c:v>6.9430123196552826E-2</c:v>
                </c:pt>
                <c:pt idx="2334">
                  <c:v>6.8778264076138629E-2</c:v>
                </c:pt>
                <c:pt idx="2335">
                  <c:v>7.0490525690038719E-2</c:v>
                </c:pt>
                <c:pt idx="2336">
                  <c:v>7.2878697333015288E-2</c:v>
                </c:pt>
                <c:pt idx="2337">
                  <c:v>7.5346885440419023E-2</c:v>
                </c:pt>
                <c:pt idx="2338">
                  <c:v>7.7811789734803086E-2</c:v>
                </c:pt>
                <c:pt idx="2339">
                  <c:v>8.0190567398624776E-2</c:v>
                </c:pt>
                <c:pt idx="2340">
                  <c:v>8.2526096728554835E-2</c:v>
                </c:pt>
                <c:pt idx="2341">
                  <c:v>8.4891725356010958E-2</c:v>
                </c:pt>
                <c:pt idx="2342">
                  <c:v>8.7230794155930352E-2</c:v>
                </c:pt>
                <c:pt idx="2343">
                  <c:v>8.9491303862016439E-2</c:v>
                </c:pt>
                <c:pt idx="2344">
                  <c:v>9.1808619811097392E-2</c:v>
                </c:pt>
                <c:pt idx="2345">
                  <c:v>9.3460672406189632E-2</c:v>
                </c:pt>
                <c:pt idx="2346">
                  <c:v>9.3138000372176455E-2</c:v>
                </c:pt>
                <c:pt idx="2347">
                  <c:v>9.2028454300257842E-2</c:v>
                </c:pt>
                <c:pt idx="2348">
                  <c:v>9.0918908228339215E-2</c:v>
                </c:pt>
                <c:pt idx="2349">
                  <c:v>8.9809362156420602E-2</c:v>
                </c:pt>
                <c:pt idx="2350">
                  <c:v>8.869981608450199E-2</c:v>
                </c:pt>
                <c:pt idx="2351">
                  <c:v>8.7590270012583363E-2</c:v>
                </c:pt>
                <c:pt idx="2352">
                  <c:v>8.648072394066475E-2</c:v>
                </c:pt>
                <c:pt idx="2353">
                  <c:v>8.5371177868746137E-2</c:v>
                </c:pt>
                <c:pt idx="2354">
                  <c:v>8.426163179682751E-2</c:v>
                </c:pt>
                <c:pt idx="2355">
                  <c:v>8.3152085724908897E-2</c:v>
                </c:pt>
                <c:pt idx="2356">
                  <c:v>8.2042539652990271E-2</c:v>
                </c:pt>
                <c:pt idx="2357">
                  <c:v>8.0932993581071658E-2</c:v>
                </c:pt>
                <c:pt idx="2358">
                  <c:v>7.996366719981049E-2</c:v>
                </c:pt>
                <c:pt idx="2359">
                  <c:v>7.9992344093087614E-2</c:v>
                </c:pt>
                <c:pt idx="2360">
                  <c:v>8.0729541411625361E-2</c:v>
                </c:pt>
                <c:pt idx="2361">
                  <c:v>8.2424919779460884E-2</c:v>
                </c:pt>
                <c:pt idx="2362">
                  <c:v>8.4361189420775237E-2</c:v>
                </c:pt>
                <c:pt idx="2363">
                  <c:v>8.6471455876618419E-2</c:v>
                </c:pt>
                <c:pt idx="2364">
                  <c:v>8.8757112215353318E-2</c:v>
                </c:pt>
                <c:pt idx="2365">
                  <c:v>9.1120894701562552E-2</c:v>
                </c:pt>
                <c:pt idx="2366">
                  <c:v>9.3555187394652253E-2</c:v>
                </c:pt>
                <c:pt idx="2367">
                  <c:v>9.5900596208799205E-2</c:v>
                </c:pt>
                <c:pt idx="2368">
                  <c:v>9.774386815590308E-2</c:v>
                </c:pt>
                <c:pt idx="2369">
                  <c:v>9.9092703648817282E-2</c:v>
                </c:pt>
                <c:pt idx="2370">
                  <c:v>9.8435237494841926E-2</c:v>
                </c:pt>
                <c:pt idx="2371">
                  <c:v>9.7325691422923313E-2</c:v>
                </c:pt>
                <c:pt idx="2372">
                  <c:v>9.6216145351004687E-2</c:v>
                </c:pt>
                <c:pt idx="2373">
                  <c:v>9.5106599279086074E-2</c:v>
                </c:pt>
                <c:pt idx="2374">
                  <c:v>9.3997053207167461E-2</c:v>
                </c:pt>
                <c:pt idx="2375">
                  <c:v>9.2887507135248834E-2</c:v>
                </c:pt>
                <c:pt idx="2376">
                  <c:v>9.1777961063330221E-2</c:v>
                </c:pt>
                <c:pt idx="2377">
                  <c:v>9.0668414991411594E-2</c:v>
                </c:pt>
                <c:pt idx="2378">
                  <c:v>8.9558868919492982E-2</c:v>
                </c:pt>
                <c:pt idx="2379">
                  <c:v>8.8449322847574369E-2</c:v>
                </c:pt>
                <c:pt idx="2380">
                  <c:v>8.7339776775655742E-2</c:v>
                </c:pt>
                <c:pt idx="2381">
                  <c:v>8.6230230703737129E-2</c:v>
                </c:pt>
                <c:pt idx="2382">
                  <c:v>8.5210352813455334E-2</c:v>
                </c:pt>
                <c:pt idx="2383">
                  <c:v>8.6921334260610134E-2</c:v>
                </c:pt>
                <c:pt idx="2384">
                  <c:v>8.930527373653116E-2</c:v>
                </c:pt>
                <c:pt idx="2385">
                  <c:v>9.1774815832378662E-2</c:v>
                </c:pt>
                <c:pt idx="2386">
                  <c:v>9.4244357928226177E-2</c:v>
                </c:pt>
                <c:pt idx="2387">
                  <c:v>9.6713900024073679E-2</c:v>
                </c:pt>
                <c:pt idx="2388">
                  <c:v>9.9183442119921181E-2</c:v>
                </c:pt>
                <c:pt idx="2389">
                  <c:v>0.1016529842157687</c:v>
                </c:pt>
                <c:pt idx="2390">
                  <c:v>0.10391293134454443</c:v>
                </c:pt>
                <c:pt idx="2391">
                  <c:v>0.10587797933812479</c:v>
                </c:pt>
                <c:pt idx="2392">
                  <c:v>0.10768957035078665</c:v>
                </c:pt>
                <c:pt idx="2393">
                  <c:v>0.1076514086849176</c:v>
                </c:pt>
                <c:pt idx="2394">
                  <c:v>0.10705906173507294</c:v>
                </c:pt>
                <c:pt idx="2395">
                  <c:v>0.10594951566315433</c:v>
                </c:pt>
                <c:pt idx="2396">
                  <c:v>0.1048399695912357</c:v>
                </c:pt>
                <c:pt idx="2397">
                  <c:v>0.10373042351931709</c:v>
                </c:pt>
                <c:pt idx="2398">
                  <c:v>0.10262087744739848</c:v>
                </c:pt>
                <c:pt idx="2399">
                  <c:v>0.10151133137547985</c:v>
                </c:pt>
                <c:pt idx="2400">
                  <c:v>0.10040178530356124</c:v>
                </c:pt>
                <c:pt idx="2401">
                  <c:v>9.9292239231642612E-2</c:v>
                </c:pt>
                <c:pt idx="2402">
                  <c:v>9.8182693159723999E-2</c:v>
                </c:pt>
                <c:pt idx="2403">
                  <c:v>9.7073147087805386E-2</c:v>
                </c:pt>
                <c:pt idx="2404">
                  <c:v>9.596360101588676E-2</c:v>
                </c:pt>
                <c:pt idx="2405">
                  <c:v>9.4854054943968147E-2</c:v>
                </c:pt>
                <c:pt idx="2406">
                  <c:v>9.4295866594218347E-2</c:v>
                </c:pt>
                <c:pt idx="2407">
                  <c:v>9.6135985825667347E-2</c:v>
                </c:pt>
                <c:pt idx="2408">
                  <c:v>9.8555549140807441E-2</c:v>
                </c:pt>
                <c:pt idx="2409">
                  <c:v>0.10102509123665494</c:v>
                </c:pt>
                <c:pt idx="2410">
                  <c:v>0.10349463333250246</c:v>
                </c:pt>
                <c:pt idx="2411">
                  <c:v>0.10596417542834996</c:v>
                </c:pt>
                <c:pt idx="2412">
                  <c:v>0.10841911979351779</c:v>
                </c:pt>
                <c:pt idx="2413">
                  <c:v>0.11065219518861021</c:v>
                </c:pt>
                <c:pt idx="2414">
                  <c:v>0.11287051071657282</c:v>
                </c:pt>
                <c:pt idx="2415">
                  <c:v>0.11501151741483265</c:v>
                </c:pt>
                <c:pt idx="2416">
                  <c:v>0.11496272714253396</c:v>
                </c:pt>
                <c:pt idx="2417">
                  <c:v>0.11487194234051847</c:v>
                </c:pt>
                <c:pt idx="2418">
                  <c:v>0.11414087921595394</c:v>
                </c:pt>
                <c:pt idx="2419">
                  <c:v>0.11303133314403532</c:v>
                </c:pt>
                <c:pt idx="2420">
                  <c:v>0.1119217870721167</c:v>
                </c:pt>
                <c:pt idx="2421">
                  <c:v>0.11081224100019808</c:v>
                </c:pt>
                <c:pt idx="2422">
                  <c:v>0.10970269492827947</c:v>
                </c:pt>
                <c:pt idx="2423">
                  <c:v>0.10859314885636084</c:v>
                </c:pt>
                <c:pt idx="2424">
                  <c:v>0.10748360278444223</c:v>
                </c:pt>
                <c:pt idx="2425">
                  <c:v>0.1063740567125236</c:v>
                </c:pt>
                <c:pt idx="2426">
                  <c:v>0.10526451064060499</c:v>
                </c:pt>
                <c:pt idx="2427">
                  <c:v>0.10415496456868638</c:v>
                </c:pt>
                <c:pt idx="2428">
                  <c:v>0.10304541849676775</c:v>
                </c:pt>
                <c:pt idx="2429">
                  <c:v>0.10193587242484914</c:v>
                </c:pt>
                <c:pt idx="2430">
                  <c:v>0.10132905991461552</c:v>
                </c:pt>
                <c:pt idx="2431">
                  <c:v>0.10308819228251888</c:v>
                </c:pt>
                <c:pt idx="2432">
                  <c:v>0.10541732301500295</c:v>
                </c:pt>
                <c:pt idx="2433">
                  <c:v>0.107356913239655</c:v>
                </c:pt>
                <c:pt idx="2434">
                  <c:v>0.10861911397067364</c:v>
                </c:pt>
                <c:pt idx="2435">
                  <c:v>0.11032410557580707</c:v>
                </c:pt>
                <c:pt idx="2436">
                  <c:v>0.11227598461423885</c:v>
                </c:pt>
                <c:pt idx="2437">
                  <c:v>0.11354633695691849</c:v>
                </c:pt>
                <c:pt idx="2438">
                  <c:v>0.11452474661038979</c:v>
                </c:pt>
                <c:pt idx="2439">
                  <c:v>0.11459707082666942</c:v>
                </c:pt>
                <c:pt idx="2440">
                  <c:v>0.11499008755534909</c:v>
                </c:pt>
                <c:pt idx="2441">
                  <c:v>0.11610202352139513</c:v>
                </c:pt>
                <c:pt idx="2442">
                  <c:v>0.11572044071375352</c:v>
                </c:pt>
                <c:pt idx="2443">
                  <c:v>0.1146108946418349</c:v>
                </c:pt>
                <c:pt idx="2444">
                  <c:v>0.11350134856991628</c:v>
                </c:pt>
                <c:pt idx="2445">
                  <c:v>0.11239180249799766</c:v>
                </c:pt>
                <c:pt idx="2446">
                  <c:v>0.11128225642607904</c:v>
                </c:pt>
                <c:pt idx="2447">
                  <c:v>0.11017271035416043</c:v>
                </c:pt>
                <c:pt idx="2448">
                  <c:v>0.1090631642822418</c:v>
                </c:pt>
                <c:pt idx="2449">
                  <c:v>0.10795361821032319</c:v>
                </c:pt>
                <c:pt idx="2450">
                  <c:v>0.10684407213840456</c:v>
                </c:pt>
                <c:pt idx="2451">
                  <c:v>0.10573452606648595</c:v>
                </c:pt>
                <c:pt idx="2452">
                  <c:v>0.10462497999456734</c:v>
                </c:pt>
                <c:pt idx="2453">
                  <c:v>0.10351543392264871</c:v>
                </c:pt>
                <c:pt idx="2454">
                  <c:v>0.10249900270917778</c:v>
                </c:pt>
                <c:pt idx="2455">
                  <c:v>0.10183993126051567</c:v>
                </c:pt>
                <c:pt idx="2456">
                  <c:v>0.10138883814421872</c:v>
                </c:pt>
                <c:pt idx="2457">
                  <c:v>0.1014097326821905</c:v>
                </c:pt>
                <c:pt idx="2458">
                  <c:v>0.10178645992539849</c:v>
                </c:pt>
                <c:pt idx="2459">
                  <c:v>0.1022427780627345</c:v>
                </c:pt>
                <c:pt idx="2460">
                  <c:v>0.10329880505486402</c:v>
                </c:pt>
                <c:pt idx="2461">
                  <c:v>0.10451559190144873</c:v>
                </c:pt>
                <c:pt idx="2462">
                  <c:v>0.10603059604576216</c:v>
                </c:pt>
                <c:pt idx="2463">
                  <c:v>0.10704991008971716</c:v>
                </c:pt>
                <c:pt idx="2464">
                  <c:v>0.10867329219947475</c:v>
                </c:pt>
                <c:pt idx="2465">
                  <c:v>0.10984360805751078</c:v>
                </c:pt>
                <c:pt idx="2466">
                  <c:v>0.10938071753016673</c:v>
                </c:pt>
                <c:pt idx="2467">
                  <c:v>0.10827117145824811</c:v>
                </c:pt>
                <c:pt idx="2468">
                  <c:v>0.10716162538632949</c:v>
                </c:pt>
                <c:pt idx="2469">
                  <c:v>0.10605207931441088</c:v>
                </c:pt>
                <c:pt idx="2470">
                  <c:v>0.10494253324249225</c:v>
                </c:pt>
                <c:pt idx="2471">
                  <c:v>0.10383298717057364</c:v>
                </c:pt>
                <c:pt idx="2472">
                  <c:v>0.10272344109865501</c:v>
                </c:pt>
                <c:pt idx="2473">
                  <c:v>0.1016138950267364</c:v>
                </c:pt>
                <c:pt idx="2474">
                  <c:v>0.10050434895481779</c:v>
                </c:pt>
                <c:pt idx="2475">
                  <c:v>9.9394802882899161E-2</c:v>
                </c:pt>
                <c:pt idx="2476">
                  <c:v>9.8285256810980548E-2</c:v>
                </c:pt>
                <c:pt idx="2477">
                  <c:v>9.7175710739061935E-2</c:v>
                </c:pt>
                <c:pt idx="2478">
                  <c:v>9.6501049764040461E-2</c:v>
                </c:pt>
                <c:pt idx="2479">
                  <c:v>9.8551423506462718E-2</c:v>
                </c:pt>
                <c:pt idx="2480">
                  <c:v>0.10096745764094804</c:v>
                </c:pt>
                <c:pt idx="2481">
                  <c:v>0.10341315817548094</c:v>
                </c:pt>
                <c:pt idx="2482">
                  <c:v>0.10587425776233804</c:v>
                </c:pt>
                <c:pt idx="2483">
                  <c:v>0.10783353642093561</c:v>
                </c:pt>
                <c:pt idx="2484">
                  <c:v>0.11027665653211324</c:v>
                </c:pt>
                <c:pt idx="2485">
                  <c:v>0.11222597136327876</c:v>
                </c:pt>
                <c:pt idx="2486">
                  <c:v>0.1146933241038051</c:v>
                </c:pt>
                <c:pt idx="2487">
                  <c:v>0.1171628661996526</c:v>
                </c:pt>
                <c:pt idx="2488">
                  <c:v>0.11963054940867612</c:v>
                </c:pt>
                <c:pt idx="2489">
                  <c:v>0.12176580513878195</c:v>
                </c:pt>
                <c:pt idx="2490">
                  <c:v>0.1216772696732869</c:v>
                </c:pt>
                <c:pt idx="2491">
                  <c:v>0.12056772360136829</c:v>
                </c:pt>
                <c:pt idx="2492">
                  <c:v>0.11945817752944966</c:v>
                </c:pt>
                <c:pt idx="2493">
                  <c:v>0.11834863145753105</c:v>
                </c:pt>
                <c:pt idx="2494">
                  <c:v>0.11723908538561242</c:v>
                </c:pt>
                <c:pt idx="2495">
                  <c:v>0.11612953931369381</c:v>
                </c:pt>
                <c:pt idx="2496">
                  <c:v>0.1150199932417752</c:v>
                </c:pt>
                <c:pt idx="2497">
                  <c:v>0.11391044716985657</c:v>
                </c:pt>
                <c:pt idx="2498">
                  <c:v>0.11280090109793796</c:v>
                </c:pt>
                <c:pt idx="2499">
                  <c:v>0.11169135502601933</c:v>
                </c:pt>
                <c:pt idx="2500">
                  <c:v>0.11058180895410072</c:v>
                </c:pt>
                <c:pt idx="2501">
                  <c:v>0.10947226288218211</c:v>
                </c:pt>
                <c:pt idx="2502">
                  <c:v>0.10926900879790345</c:v>
                </c:pt>
                <c:pt idx="2503">
                  <c:v>0.11138055176667838</c:v>
                </c:pt>
                <c:pt idx="2504">
                  <c:v>0.11384506147363599</c:v>
                </c:pt>
                <c:pt idx="2505">
                  <c:v>0.11631448518103546</c:v>
                </c:pt>
                <c:pt idx="2506">
                  <c:v>0.11878402727688296</c:v>
                </c:pt>
                <c:pt idx="2507">
                  <c:v>0.12125356937273048</c:v>
                </c:pt>
                <c:pt idx="2508">
                  <c:v>0.12372311146857798</c:v>
                </c:pt>
                <c:pt idx="2509">
                  <c:v>0.12619265356442549</c:v>
                </c:pt>
                <c:pt idx="2510">
                  <c:v>0.12851328491551647</c:v>
                </c:pt>
                <c:pt idx="2511">
                  <c:v>0.13098282701136396</c:v>
                </c:pt>
                <c:pt idx="2512">
                  <c:v>0.13339914220843238</c:v>
                </c:pt>
                <c:pt idx="2513">
                  <c:v>0.13546829922886144</c:v>
                </c:pt>
                <c:pt idx="2514">
                  <c:v>0.13540892554487427</c:v>
                </c:pt>
                <c:pt idx="2515">
                  <c:v>0.13429937947295564</c:v>
                </c:pt>
                <c:pt idx="2516">
                  <c:v>0.13318983340103702</c:v>
                </c:pt>
                <c:pt idx="2517">
                  <c:v>0.13208028732911842</c:v>
                </c:pt>
                <c:pt idx="2518">
                  <c:v>0.13097074125719979</c:v>
                </c:pt>
                <c:pt idx="2519">
                  <c:v>0.12986119518528116</c:v>
                </c:pt>
                <c:pt idx="2520">
                  <c:v>0.12875164911336257</c:v>
                </c:pt>
                <c:pt idx="2521">
                  <c:v>0.12764210304144394</c:v>
                </c:pt>
                <c:pt idx="2522">
                  <c:v>0.12653255696952531</c:v>
                </c:pt>
                <c:pt idx="2523">
                  <c:v>0.12542301089760671</c:v>
                </c:pt>
                <c:pt idx="2524">
                  <c:v>0.12431346482568809</c:v>
                </c:pt>
                <c:pt idx="2525">
                  <c:v>0.12320391875376946</c:v>
                </c:pt>
                <c:pt idx="2526">
                  <c:v>0.12299857864866134</c:v>
                </c:pt>
                <c:pt idx="2527">
                  <c:v>0.12493865874095551</c:v>
                </c:pt>
                <c:pt idx="2528">
                  <c:v>0.12726252781080258</c:v>
                </c:pt>
                <c:pt idx="2529">
                  <c:v>0.12930449026662136</c:v>
                </c:pt>
                <c:pt idx="2530">
                  <c:v>0.13116676241094555</c:v>
                </c:pt>
                <c:pt idx="2531">
                  <c:v>0.1334208236493073</c:v>
                </c:pt>
                <c:pt idx="2532">
                  <c:v>0.13497112086006188</c:v>
                </c:pt>
                <c:pt idx="2533">
                  <c:v>0.13591799097801072</c:v>
                </c:pt>
                <c:pt idx="2534">
                  <c:v>0.13735001201911423</c:v>
                </c:pt>
                <c:pt idx="2535">
                  <c:v>0.13887058904910701</c:v>
                </c:pt>
                <c:pt idx="2536">
                  <c:v>0.13957827312715282</c:v>
                </c:pt>
                <c:pt idx="2537">
                  <c:v>0.13994134768939859</c:v>
                </c:pt>
                <c:pt idx="2538">
                  <c:v>0.13955047324482064</c:v>
                </c:pt>
                <c:pt idx="2539">
                  <c:v>0.13844092717290202</c:v>
                </c:pt>
                <c:pt idx="2540">
                  <c:v>0.13733138110098342</c:v>
                </c:pt>
                <c:pt idx="2541">
                  <c:v>0.13622183502906479</c:v>
                </c:pt>
                <c:pt idx="2542">
                  <c:v>0.13511228895714616</c:v>
                </c:pt>
                <c:pt idx="2543">
                  <c:v>0.13400274288522757</c:v>
                </c:pt>
                <c:pt idx="2544">
                  <c:v>0.13289319681330894</c:v>
                </c:pt>
                <c:pt idx="2545">
                  <c:v>0.13178365074139031</c:v>
                </c:pt>
                <c:pt idx="2546">
                  <c:v>0.13067410466947169</c:v>
                </c:pt>
                <c:pt idx="2547">
                  <c:v>0.12956455859755309</c:v>
                </c:pt>
                <c:pt idx="2548">
                  <c:v>0.12845501252563446</c:v>
                </c:pt>
                <c:pt idx="2549">
                  <c:v>0.12734546645371583</c:v>
                </c:pt>
                <c:pt idx="2550">
                  <c:v>0.12670590839884377</c:v>
                </c:pt>
                <c:pt idx="2551">
                  <c:v>0.12744740761484186</c:v>
                </c:pt>
                <c:pt idx="2552">
                  <c:v>0.12969056793867934</c:v>
                </c:pt>
                <c:pt idx="2553">
                  <c:v>0.13202255190852596</c:v>
                </c:pt>
                <c:pt idx="2554">
                  <c:v>0.13434534230905953</c:v>
                </c:pt>
                <c:pt idx="2555">
                  <c:v>0.13681488440490705</c:v>
                </c:pt>
                <c:pt idx="2556">
                  <c:v>0.13923714603082582</c:v>
                </c:pt>
                <c:pt idx="2557">
                  <c:v>0.14170601952766859</c:v>
                </c:pt>
                <c:pt idx="2558">
                  <c:v>0.14355794566054833</c:v>
                </c:pt>
                <c:pt idx="2559">
                  <c:v>0.14592861981351507</c:v>
                </c:pt>
                <c:pt idx="2560">
                  <c:v>0.14818869562007339</c:v>
                </c:pt>
                <c:pt idx="2561">
                  <c:v>0.14910383011857764</c:v>
                </c:pt>
                <c:pt idx="2562">
                  <c:v>0.1484725478342738</c:v>
                </c:pt>
                <c:pt idx="2563">
                  <c:v>0.14736300176235517</c:v>
                </c:pt>
                <c:pt idx="2564">
                  <c:v>0.14625345569043657</c:v>
                </c:pt>
                <c:pt idx="2565">
                  <c:v>0.14514390961851795</c:v>
                </c:pt>
                <c:pt idx="2566">
                  <c:v>0.14403436354659932</c:v>
                </c:pt>
                <c:pt idx="2567">
                  <c:v>0.14292481747468072</c:v>
                </c:pt>
                <c:pt idx="2568">
                  <c:v>0.14181527140276209</c:v>
                </c:pt>
                <c:pt idx="2569">
                  <c:v>0.14070572533084347</c:v>
                </c:pt>
                <c:pt idx="2570">
                  <c:v>0.13959617925892484</c:v>
                </c:pt>
                <c:pt idx="2571">
                  <c:v>0.13848663318700624</c:v>
                </c:pt>
                <c:pt idx="2572">
                  <c:v>0.13737708711508761</c:v>
                </c:pt>
                <c:pt idx="2573">
                  <c:v>0.13626754104316899</c:v>
                </c:pt>
                <c:pt idx="2574">
                  <c:v>0.13591286010278561</c:v>
                </c:pt>
                <c:pt idx="2575">
                  <c:v>0.13676618421008466</c:v>
                </c:pt>
                <c:pt idx="2576">
                  <c:v>0.13916722057629377</c:v>
                </c:pt>
                <c:pt idx="2577">
                  <c:v>0.1415925386967031</c:v>
                </c:pt>
                <c:pt idx="2578">
                  <c:v>0.14333844908639057</c:v>
                </c:pt>
                <c:pt idx="2579">
                  <c:v>0.14555403073082757</c:v>
                </c:pt>
                <c:pt idx="2580">
                  <c:v>0.14732331206086444</c:v>
                </c:pt>
                <c:pt idx="2581">
                  <c:v>0.14910210711493674</c:v>
                </c:pt>
                <c:pt idx="2582">
                  <c:v>0.15037763277861746</c:v>
                </c:pt>
                <c:pt idx="2583">
                  <c:v>0.1524392490243634</c:v>
                </c:pt>
                <c:pt idx="2584">
                  <c:v>0.15432576617701008</c:v>
                </c:pt>
                <c:pt idx="2585">
                  <c:v>0.15602758406500369</c:v>
                </c:pt>
                <c:pt idx="2586">
                  <c:v>0.1556126347808332</c:v>
                </c:pt>
                <c:pt idx="2587">
                  <c:v>0.1545030887089146</c:v>
                </c:pt>
                <c:pt idx="2588">
                  <c:v>0.15339354263699598</c:v>
                </c:pt>
                <c:pt idx="2589">
                  <c:v>0.15228399656507735</c:v>
                </c:pt>
                <c:pt idx="2590">
                  <c:v>0.15117445049315872</c:v>
                </c:pt>
                <c:pt idx="2591">
                  <c:v>0.15006490442124013</c:v>
                </c:pt>
                <c:pt idx="2592">
                  <c:v>0.1489553583493215</c:v>
                </c:pt>
                <c:pt idx="2593">
                  <c:v>0.14784581227740287</c:v>
                </c:pt>
                <c:pt idx="2594">
                  <c:v>0.14673626620548427</c:v>
                </c:pt>
                <c:pt idx="2595">
                  <c:v>0.14562672013356565</c:v>
                </c:pt>
                <c:pt idx="2596">
                  <c:v>0.14451717406164702</c:v>
                </c:pt>
                <c:pt idx="2597">
                  <c:v>0.14340762798972842</c:v>
                </c:pt>
                <c:pt idx="2598">
                  <c:v>0.14333915179826112</c:v>
                </c:pt>
                <c:pt idx="2599">
                  <c:v>0.14423161946706706</c:v>
                </c:pt>
                <c:pt idx="2600">
                  <c:v>0.1463578179920931</c:v>
                </c:pt>
                <c:pt idx="2601">
                  <c:v>0.14795495158167501</c:v>
                </c:pt>
                <c:pt idx="2602">
                  <c:v>0.14941181014768651</c:v>
                </c:pt>
                <c:pt idx="2603">
                  <c:v>0.15096920615610221</c:v>
                </c:pt>
                <c:pt idx="2604">
                  <c:v>0.15313297874029069</c:v>
                </c:pt>
                <c:pt idx="2605">
                  <c:v>0.15419176317632236</c:v>
                </c:pt>
                <c:pt idx="2606">
                  <c:v>0.15609251904496924</c:v>
                </c:pt>
                <c:pt idx="2607">
                  <c:v>0.15645906026733114</c:v>
                </c:pt>
                <c:pt idx="2608">
                  <c:v>0.15691653792224364</c:v>
                </c:pt>
                <c:pt idx="2609">
                  <c:v>0.15814758841789026</c:v>
                </c:pt>
                <c:pt idx="2610">
                  <c:v>0.15791152582007867</c:v>
                </c:pt>
                <c:pt idx="2611">
                  <c:v>0.15680197974816004</c:v>
                </c:pt>
                <c:pt idx="2612">
                  <c:v>0.15569243367624142</c:v>
                </c:pt>
                <c:pt idx="2613">
                  <c:v>0.15458288760432282</c:v>
                </c:pt>
                <c:pt idx="2614">
                  <c:v>0.15347334153240419</c:v>
                </c:pt>
                <c:pt idx="2615">
                  <c:v>0.15236379546048556</c:v>
                </c:pt>
                <c:pt idx="2616">
                  <c:v>0.15125424938856694</c:v>
                </c:pt>
                <c:pt idx="2617">
                  <c:v>0.15014470331664834</c:v>
                </c:pt>
                <c:pt idx="2618">
                  <c:v>0.14903515724472971</c:v>
                </c:pt>
                <c:pt idx="2619">
                  <c:v>0.14792561117281108</c:v>
                </c:pt>
                <c:pt idx="2620">
                  <c:v>0.14681606510089248</c:v>
                </c:pt>
                <c:pt idx="2621">
                  <c:v>0.14570651902897386</c:v>
                </c:pt>
                <c:pt idx="2622">
                  <c:v>0.14536829909800253</c:v>
                </c:pt>
                <c:pt idx="2623">
                  <c:v>0.14633776501013684</c:v>
                </c:pt>
                <c:pt idx="2624">
                  <c:v>0.14816310061855772</c:v>
                </c:pt>
                <c:pt idx="2625">
                  <c:v>0.15024953352947992</c:v>
                </c:pt>
                <c:pt idx="2626">
                  <c:v>0.15234073553475225</c:v>
                </c:pt>
                <c:pt idx="2627">
                  <c:v>0.15423922020998584</c:v>
                </c:pt>
                <c:pt idx="2628">
                  <c:v>0.15595680461152475</c:v>
                </c:pt>
                <c:pt idx="2629">
                  <c:v>0.1571011479610292</c:v>
                </c:pt>
                <c:pt idx="2630">
                  <c:v>0.15729233589729175</c:v>
                </c:pt>
                <c:pt idx="2631">
                  <c:v>0.15813103520636229</c:v>
                </c:pt>
                <c:pt idx="2632">
                  <c:v>0.15833548999064911</c:v>
                </c:pt>
                <c:pt idx="2633">
                  <c:v>0.15871434696236231</c:v>
                </c:pt>
                <c:pt idx="2634">
                  <c:v>0.1586210180466113</c:v>
                </c:pt>
                <c:pt idx="2635">
                  <c:v>0.15751147197469267</c:v>
                </c:pt>
                <c:pt idx="2636">
                  <c:v>0.15640192590277407</c:v>
                </c:pt>
                <c:pt idx="2637">
                  <c:v>0.15529237983085545</c:v>
                </c:pt>
                <c:pt idx="2638">
                  <c:v>0.15418283375893682</c:v>
                </c:pt>
                <c:pt idx="2639">
                  <c:v>0.15307328768701822</c:v>
                </c:pt>
                <c:pt idx="2640">
                  <c:v>0.1519637416150996</c:v>
                </c:pt>
                <c:pt idx="2641">
                  <c:v>0.15085419554318097</c:v>
                </c:pt>
                <c:pt idx="2642">
                  <c:v>0.14974464947126237</c:v>
                </c:pt>
                <c:pt idx="2643">
                  <c:v>0.14863510339934374</c:v>
                </c:pt>
                <c:pt idx="2644">
                  <c:v>0.14752555732742512</c:v>
                </c:pt>
                <c:pt idx="2645">
                  <c:v>0.14641601125550649</c:v>
                </c:pt>
                <c:pt idx="2646">
                  <c:v>0.14546605659672956</c:v>
                </c:pt>
                <c:pt idx="2647">
                  <c:v>0.14543798019431442</c:v>
                </c:pt>
                <c:pt idx="2648">
                  <c:v>0.14783092353452498</c:v>
                </c:pt>
                <c:pt idx="2649">
                  <c:v>0.1503004656303725</c:v>
                </c:pt>
                <c:pt idx="2650">
                  <c:v>0.15272998722501366</c:v>
                </c:pt>
                <c:pt idx="2651">
                  <c:v>0.15511885690524549</c:v>
                </c:pt>
                <c:pt idx="2652">
                  <c:v>0.15750766389630116</c:v>
                </c:pt>
                <c:pt idx="2653">
                  <c:v>0.15976459717877831</c:v>
                </c:pt>
                <c:pt idx="2654">
                  <c:v>0.1618888396915277</c:v>
                </c:pt>
                <c:pt idx="2655">
                  <c:v>0.16256126009250249</c:v>
                </c:pt>
                <c:pt idx="2656">
                  <c:v>0.16381141202496727</c:v>
                </c:pt>
                <c:pt idx="2657">
                  <c:v>0.16353502170560483</c:v>
                </c:pt>
                <c:pt idx="2658">
                  <c:v>0.16289874912825394</c:v>
                </c:pt>
                <c:pt idx="2659">
                  <c:v>0.16178920305633532</c:v>
                </c:pt>
                <c:pt idx="2660">
                  <c:v>0.16067965698441672</c:v>
                </c:pt>
                <c:pt idx="2661">
                  <c:v>0.15957011091249809</c:v>
                </c:pt>
                <c:pt idx="2662">
                  <c:v>0.15846056484057947</c:v>
                </c:pt>
                <c:pt idx="2663">
                  <c:v>0.15735101876866087</c:v>
                </c:pt>
                <c:pt idx="2664">
                  <c:v>0.15624147269674224</c:v>
                </c:pt>
                <c:pt idx="2665">
                  <c:v>0.15513192662482361</c:v>
                </c:pt>
                <c:pt idx="2666">
                  <c:v>0.15402238055290499</c:v>
                </c:pt>
                <c:pt idx="2667">
                  <c:v>0.15291283448098639</c:v>
                </c:pt>
                <c:pt idx="2668">
                  <c:v>0.15180328840906776</c:v>
                </c:pt>
                <c:pt idx="2669">
                  <c:v>0.15069374233714913</c:v>
                </c:pt>
                <c:pt idx="2670">
                  <c:v>0.15018958476671448</c:v>
                </c:pt>
                <c:pt idx="2671">
                  <c:v>0.15195366719783313</c:v>
                </c:pt>
                <c:pt idx="2672">
                  <c:v>0.15429977292498503</c:v>
                </c:pt>
                <c:pt idx="2673">
                  <c:v>0.15652241021786661</c:v>
                </c:pt>
                <c:pt idx="2674">
                  <c:v>0.15875957807969066</c:v>
                </c:pt>
                <c:pt idx="2675">
                  <c:v>0.16064594061125634</c:v>
                </c:pt>
                <c:pt idx="2676">
                  <c:v>0.16283527055828848</c:v>
                </c:pt>
                <c:pt idx="2677">
                  <c:v>0.16459503575692783</c:v>
                </c:pt>
                <c:pt idx="2678">
                  <c:v>0.16659475631508461</c:v>
                </c:pt>
                <c:pt idx="2679">
                  <c:v>0.16778061177958803</c:v>
                </c:pt>
                <c:pt idx="2680">
                  <c:v>0.16759221658408666</c:v>
                </c:pt>
                <c:pt idx="2681">
                  <c:v>0.16770423200865028</c:v>
                </c:pt>
                <c:pt idx="2682">
                  <c:v>0.16721065620128878</c:v>
                </c:pt>
                <c:pt idx="2683">
                  <c:v>0.16610111012937012</c:v>
                </c:pt>
                <c:pt idx="2684">
                  <c:v>0.16499156405745147</c:v>
                </c:pt>
                <c:pt idx="2685">
                  <c:v>0.16388201798553284</c:v>
                </c:pt>
                <c:pt idx="2686">
                  <c:v>0.16277247191361419</c:v>
                </c:pt>
                <c:pt idx="2687">
                  <c:v>0.16166292584169556</c:v>
                </c:pt>
                <c:pt idx="2688">
                  <c:v>0.16055337976977693</c:v>
                </c:pt>
                <c:pt idx="2689">
                  <c:v>0.15944383369785833</c:v>
                </c:pt>
                <c:pt idx="2690">
                  <c:v>0.15833428762593971</c:v>
                </c:pt>
                <c:pt idx="2691">
                  <c:v>0.15722474155402108</c:v>
                </c:pt>
                <c:pt idx="2692">
                  <c:v>0.15611519548210248</c:v>
                </c:pt>
                <c:pt idx="2693">
                  <c:v>0.15500564941018385</c:v>
                </c:pt>
                <c:pt idx="2694">
                  <c:v>0.15508498965974793</c:v>
                </c:pt>
                <c:pt idx="2695">
                  <c:v>0.15705437723517096</c:v>
                </c:pt>
                <c:pt idx="2696">
                  <c:v>0.15925582878818612</c:v>
                </c:pt>
                <c:pt idx="2697">
                  <c:v>0.16146784802548297</c:v>
                </c:pt>
                <c:pt idx="2698">
                  <c:v>0.16385108511378876</c:v>
                </c:pt>
                <c:pt idx="2699">
                  <c:v>0.16615453743099667</c:v>
                </c:pt>
                <c:pt idx="2700">
                  <c:v>0.16859537020599266</c:v>
                </c:pt>
                <c:pt idx="2701">
                  <c:v>0.16995685772424143</c:v>
                </c:pt>
                <c:pt idx="2702">
                  <c:v>0.17126804155343675</c:v>
                </c:pt>
                <c:pt idx="2703">
                  <c:v>0.1720594964645171</c:v>
                </c:pt>
                <c:pt idx="2704">
                  <c:v>0.17249348601386541</c:v>
                </c:pt>
                <c:pt idx="2705">
                  <c:v>0.17351492487261841</c:v>
                </c:pt>
                <c:pt idx="2706">
                  <c:v>0.17340614090587858</c:v>
                </c:pt>
                <c:pt idx="2707">
                  <c:v>0.17229659483395993</c:v>
                </c:pt>
                <c:pt idx="2708">
                  <c:v>0.17118704876204127</c:v>
                </c:pt>
                <c:pt idx="2709">
                  <c:v>0.17007750269012264</c:v>
                </c:pt>
                <c:pt idx="2710">
                  <c:v>0.16896795661820399</c:v>
                </c:pt>
                <c:pt idx="2711">
                  <c:v>0.16785841054628534</c:v>
                </c:pt>
                <c:pt idx="2712">
                  <c:v>0.16674886447436668</c:v>
                </c:pt>
                <c:pt idx="2713">
                  <c:v>0.16563931840244805</c:v>
                </c:pt>
                <c:pt idx="2714">
                  <c:v>0.1645297723305294</c:v>
                </c:pt>
                <c:pt idx="2715">
                  <c:v>0.16342022625861075</c:v>
                </c:pt>
                <c:pt idx="2716">
                  <c:v>0.16231068018669215</c:v>
                </c:pt>
                <c:pt idx="2717">
                  <c:v>0.16120113411477352</c:v>
                </c:pt>
                <c:pt idx="2718">
                  <c:v>0.16129562920260535</c:v>
                </c:pt>
                <c:pt idx="2719">
                  <c:v>0.16333109449355226</c:v>
                </c:pt>
                <c:pt idx="2720">
                  <c:v>0.16576016946752878</c:v>
                </c:pt>
                <c:pt idx="2721">
                  <c:v>0.16822971156337629</c:v>
                </c:pt>
                <c:pt idx="2722">
                  <c:v>0.17069918533657591</c:v>
                </c:pt>
                <c:pt idx="2723">
                  <c:v>0.17316848582858296</c:v>
                </c:pt>
                <c:pt idx="2724">
                  <c:v>0.17563684328230308</c:v>
                </c:pt>
                <c:pt idx="2725">
                  <c:v>0.17810634181345023</c:v>
                </c:pt>
                <c:pt idx="2726">
                  <c:v>0.18046981415320906</c:v>
                </c:pt>
                <c:pt idx="2727">
                  <c:v>0.18254476392235608</c:v>
                </c:pt>
                <c:pt idx="2728">
                  <c:v>0.18426903849322065</c:v>
                </c:pt>
                <c:pt idx="2729">
                  <c:v>0.18618251712405542</c:v>
                </c:pt>
                <c:pt idx="2730">
                  <c:v>0.18621751570139164</c:v>
                </c:pt>
                <c:pt idx="2731">
                  <c:v>0.18510796962947301</c:v>
                </c:pt>
                <c:pt idx="2732">
                  <c:v>0.18399842355755436</c:v>
                </c:pt>
                <c:pt idx="2733">
                  <c:v>0.1828888774856357</c:v>
                </c:pt>
                <c:pt idx="2734">
                  <c:v>0.18177933141371708</c:v>
                </c:pt>
                <c:pt idx="2735">
                  <c:v>0.18066978534179842</c:v>
                </c:pt>
                <c:pt idx="2736">
                  <c:v>0.17956023926987977</c:v>
                </c:pt>
                <c:pt idx="2737">
                  <c:v>0.17845069319796111</c:v>
                </c:pt>
                <c:pt idx="2738">
                  <c:v>0.17734114712604249</c:v>
                </c:pt>
                <c:pt idx="2739">
                  <c:v>0.17623160105412383</c:v>
                </c:pt>
                <c:pt idx="2740">
                  <c:v>0.17512205498220518</c:v>
                </c:pt>
                <c:pt idx="2741">
                  <c:v>0.17401250891028655</c:v>
                </c:pt>
                <c:pt idx="2742">
                  <c:v>0.17408157816645359</c:v>
                </c:pt>
                <c:pt idx="2743">
                  <c:v>0.17607348170206841</c:v>
                </c:pt>
                <c:pt idx="2744">
                  <c:v>0.17852304094480453</c:v>
                </c:pt>
                <c:pt idx="2745">
                  <c:v>0.18099258304065205</c:v>
                </c:pt>
                <c:pt idx="2746">
                  <c:v>0.18346053407787702</c:v>
                </c:pt>
                <c:pt idx="2747">
                  <c:v>0.18592659588573912</c:v>
                </c:pt>
                <c:pt idx="2748">
                  <c:v>0.1883920454659746</c:v>
                </c:pt>
                <c:pt idx="2749">
                  <c:v>0.19085897001376567</c:v>
                </c:pt>
                <c:pt idx="2750">
                  <c:v>0.19320328353924643</c:v>
                </c:pt>
                <c:pt idx="2751">
                  <c:v>0.19567247593214002</c:v>
                </c:pt>
                <c:pt idx="2752">
                  <c:v>0.19809304271402245</c:v>
                </c:pt>
                <c:pt idx="2753">
                  <c:v>0.20004594587118632</c:v>
                </c:pt>
                <c:pt idx="2754">
                  <c:v>0.20018510283484886</c:v>
                </c:pt>
                <c:pt idx="2755">
                  <c:v>0.19907555676293021</c:v>
                </c:pt>
                <c:pt idx="2756">
                  <c:v>0.19796601069101155</c:v>
                </c:pt>
                <c:pt idx="2757">
                  <c:v>0.19685646461909292</c:v>
                </c:pt>
                <c:pt idx="2758">
                  <c:v>0.19574691854717427</c:v>
                </c:pt>
                <c:pt idx="2759">
                  <c:v>0.19463737247525562</c:v>
                </c:pt>
                <c:pt idx="2760">
                  <c:v>0.19352782640333699</c:v>
                </c:pt>
                <c:pt idx="2761">
                  <c:v>0.19241828033141833</c:v>
                </c:pt>
                <c:pt idx="2762">
                  <c:v>0.19130873425949968</c:v>
                </c:pt>
                <c:pt idx="2763">
                  <c:v>0.19019918818758103</c:v>
                </c:pt>
                <c:pt idx="2764">
                  <c:v>0.1890896421156624</c:v>
                </c:pt>
                <c:pt idx="2765">
                  <c:v>0.18798009604374374</c:v>
                </c:pt>
                <c:pt idx="2766">
                  <c:v>0.18733480711559256</c:v>
                </c:pt>
                <c:pt idx="2767">
                  <c:v>0.18786387612493774</c:v>
                </c:pt>
                <c:pt idx="2768">
                  <c:v>0.1897932302336153</c:v>
                </c:pt>
                <c:pt idx="2769">
                  <c:v>0.19154054597287856</c:v>
                </c:pt>
                <c:pt idx="2770">
                  <c:v>0.19316038983465808</c:v>
                </c:pt>
                <c:pt idx="2771">
                  <c:v>0.19508801654492006</c:v>
                </c:pt>
                <c:pt idx="2772">
                  <c:v>0.19695389989129281</c:v>
                </c:pt>
                <c:pt idx="2773">
                  <c:v>0.19879737888375951</c:v>
                </c:pt>
                <c:pt idx="2774">
                  <c:v>0.20062025154076474</c:v>
                </c:pt>
                <c:pt idx="2775">
                  <c:v>0.20238557224686171</c:v>
                </c:pt>
                <c:pt idx="2776">
                  <c:v>0.203968581647336</c:v>
                </c:pt>
                <c:pt idx="2777">
                  <c:v>0.20477839897881023</c:v>
                </c:pt>
                <c:pt idx="2778">
                  <c:v>0.20428203539233977</c:v>
                </c:pt>
                <c:pt idx="2779">
                  <c:v>0.20317248932042112</c:v>
                </c:pt>
                <c:pt idx="2780">
                  <c:v>0.20206294324850246</c:v>
                </c:pt>
                <c:pt idx="2781">
                  <c:v>0.20095339717658384</c:v>
                </c:pt>
                <c:pt idx="2782">
                  <c:v>0.19984385110466518</c:v>
                </c:pt>
                <c:pt idx="2783">
                  <c:v>0.19873430503274653</c:v>
                </c:pt>
                <c:pt idx="2784">
                  <c:v>0.1976247589608279</c:v>
                </c:pt>
                <c:pt idx="2785">
                  <c:v>0.19651521288890925</c:v>
                </c:pt>
                <c:pt idx="2786">
                  <c:v>0.19540566681699059</c:v>
                </c:pt>
                <c:pt idx="2787">
                  <c:v>0.19429612074507197</c:v>
                </c:pt>
                <c:pt idx="2788">
                  <c:v>0.19318657467315331</c:v>
                </c:pt>
                <c:pt idx="2789">
                  <c:v>0.19207702860123466</c:v>
                </c:pt>
                <c:pt idx="2790">
                  <c:v>0.19213583615006802</c:v>
                </c:pt>
                <c:pt idx="2791">
                  <c:v>0.19383415974827151</c:v>
                </c:pt>
                <c:pt idx="2792">
                  <c:v>0.19607441876082463</c:v>
                </c:pt>
                <c:pt idx="2793">
                  <c:v>0.19844846653241643</c:v>
                </c:pt>
                <c:pt idx="2794">
                  <c:v>0.20074487087541035</c:v>
                </c:pt>
                <c:pt idx="2795">
                  <c:v>0.20288690310993529</c:v>
                </c:pt>
                <c:pt idx="2796">
                  <c:v>0.20495944796097998</c:v>
                </c:pt>
                <c:pt idx="2797">
                  <c:v>0.20675000273462935</c:v>
                </c:pt>
                <c:pt idx="2798">
                  <c:v>0.20784786659368643</c:v>
                </c:pt>
                <c:pt idx="2799">
                  <c:v>0.20903101379290764</c:v>
                </c:pt>
                <c:pt idx="2800">
                  <c:v>0.21117595699260569</c:v>
                </c:pt>
                <c:pt idx="2801">
                  <c:v>0.21227981072301236</c:v>
                </c:pt>
                <c:pt idx="2802">
                  <c:v>0.21246466256037128</c:v>
                </c:pt>
                <c:pt idx="2803">
                  <c:v>0.21135511648845265</c:v>
                </c:pt>
                <c:pt idx="2804">
                  <c:v>0.21024557041653399</c:v>
                </c:pt>
                <c:pt idx="2805">
                  <c:v>0.20913602434461534</c:v>
                </c:pt>
                <c:pt idx="2806">
                  <c:v>0.20802647827269671</c:v>
                </c:pt>
                <c:pt idx="2807">
                  <c:v>0.20691693220077806</c:v>
                </c:pt>
                <c:pt idx="2808">
                  <c:v>0.2058073861288594</c:v>
                </c:pt>
                <c:pt idx="2809">
                  <c:v>0.20469784005694075</c:v>
                </c:pt>
                <c:pt idx="2810">
                  <c:v>0.20358829398502212</c:v>
                </c:pt>
                <c:pt idx="2811">
                  <c:v>0.20247874791310347</c:v>
                </c:pt>
                <c:pt idx="2812">
                  <c:v>0.20136920184118481</c:v>
                </c:pt>
                <c:pt idx="2813">
                  <c:v>0.20025965576926619</c:v>
                </c:pt>
                <c:pt idx="2814">
                  <c:v>0.20044570548313412</c:v>
                </c:pt>
                <c:pt idx="2815">
                  <c:v>0.20224768095378484</c:v>
                </c:pt>
                <c:pt idx="2816">
                  <c:v>0.20445277446687121</c:v>
                </c:pt>
                <c:pt idx="2817">
                  <c:v>0.20677915475757752</c:v>
                </c:pt>
                <c:pt idx="2818">
                  <c:v>0.20899466767610292</c:v>
                </c:pt>
                <c:pt idx="2819">
                  <c:v>0.21111104879508261</c:v>
                </c:pt>
                <c:pt idx="2820">
                  <c:v>0.21308460201126975</c:v>
                </c:pt>
                <c:pt idx="2821">
                  <c:v>0.21538113236806175</c:v>
                </c:pt>
                <c:pt idx="2822">
                  <c:v>0.21759281608995515</c:v>
                </c:pt>
                <c:pt idx="2823">
                  <c:v>0.21896983471106174</c:v>
                </c:pt>
                <c:pt idx="2824">
                  <c:v>0.22066241651841556</c:v>
                </c:pt>
                <c:pt idx="2825">
                  <c:v>0.2213954494145344</c:v>
                </c:pt>
                <c:pt idx="2826">
                  <c:v>0.22112099598602783</c:v>
                </c:pt>
                <c:pt idx="2827">
                  <c:v>0.2200114499141092</c:v>
                </c:pt>
                <c:pt idx="2828">
                  <c:v>0.21890190384219055</c:v>
                </c:pt>
                <c:pt idx="2829">
                  <c:v>0.21779235777027189</c:v>
                </c:pt>
                <c:pt idx="2830">
                  <c:v>0.21668281169835327</c:v>
                </c:pt>
                <c:pt idx="2831">
                  <c:v>0.21557326562643461</c:v>
                </c:pt>
                <c:pt idx="2832">
                  <c:v>0.21446371955451596</c:v>
                </c:pt>
                <c:pt idx="2833">
                  <c:v>0.21335417348259733</c:v>
                </c:pt>
                <c:pt idx="2834">
                  <c:v>0.21224462741067868</c:v>
                </c:pt>
                <c:pt idx="2835">
                  <c:v>0.21113508133876002</c:v>
                </c:pt>
                <c:pt idx="2836">
                  <c:v>0.21002553526684137</c:v>
                </c:pt>
                <c:pt idx="2837">
                  <c:v>0.20891598919492274</c:v>
                </c:pt>
                <c:pt idx="2838">
                  <c:v>0.20921603618167678</c:v>
                </c:pt>
                <c:pt idx="2839">
                  <c:v>0.21113502604650228</c:v>
                </c:pt>
                <c:pt idx="2840">
                  <c:v>0.21350175409302255</c:v>
                </c:pt>
                <c:pt idx="2841">
                  <c:v>0.21596310499870935</c:v>
                </c:pt>
                <c:pt idx="2842">
                  <c:v>0.21838604253126001</c:v>
                </c:pt>
                <c:pt idx="2843">
                  <c:v>0.22075251328331563</c:v>
                </c:pt>
                <c:pt idx="2844">
                  <c:v>0.22308450044261158</c:v>
                </c:pt>
                <c:pt idx="2845">
                  <c:v>0.22545743851802483</c:v>
                </c:pt>
                <c:pt idx="2846">
                  <c:v>0.22788165592403811</c:v>
                </c:pt>
                <c:pt idx="2847">
                  <c:v>0.23032531318247235</c:v>
                </c:pt>
                <c:pt idx="2848">
                  <c:v>0.23264350434821693</c:v>
                </c:pt>
                <c:pt idx="2849">
                  <c:v>0.23450816977709649</c:v>
                </c:pt>
                <c:pt idx="2850">
                  <c:v>0.23473238907286004</c:v>
                </c:pt>
                <c:pt idx="2851">
                  <c:v>0.23362284300094138</c:v>
                </c:pt>
                <c:pt idx="2852">
                  <c:v>0.23251329692902273</c:v>
                </c:pt>
                <c:pt idx="2853">
                  <c:v>0.2314037508571041</c:v>
                </c:pt>
                <c:pt idx="2854">
                  <c:v>0.23029420478518545</c:v>
                </c:pt>
                <c:pt idx="2855">
                  <c:v>0.22918465871326679</c:v>
                </c:pt>
                <c:pt idx="2856">
                  <c:v>0.22807511264134814</c:v>
                </c:pt>
                <c:pt idx="2857">
                  <c:v>0.22696556656942951</c:v>
                </c:pt>
                <c:pt idx="2858">
                  <c:v>0.22585602049751086</c:v>
                </c:pt>
                <c:pt idx="2859">
                  <c:v>0.2247464744255922</c:v>
                </c:pt>
                <c:pt idx="2860">
                  <c:v>0.22363692835367358</c:v>
                </c:pt>
                <c:pt idx="2861">
                  <c:v>0.22252738228175492</c:v>
                </c:pt>
                <c:pt idx="2862">
                  <c:v>0.22208256124465958</c:v>
                </c:pt>
                <c:pt idx="2863">
                  <c:v>0.2220899380227071</c:v>
                </c:pt>
                <c:pt idx="2864">
                  <c:v>0.22382425459306216</c:v>
                </c:pt>
                <c:pt idx="2865">
                  <c:v>0.2260401976473207</c:v>
                </c:pt>
                <c:pt idx="2866">
                  <c:v>0.22833714643297826</c:v>
                </c:pt>
                <c:pt idx="2867">
                  <c:v>0.22996540302333451</c:v>
                </c:pt>
                <c:pt idx="2868">
                  <c:v>0.23228851646253698</c:v>
                </c:pt>
                <c:pt idx="2869">
                  <c:v>0.23439833916944189</c:v>
                </c:pt>
                <c:pt idx="2870">
                  <c:v>0.23541172241773622</c:v>
                </c:pt>
                <c:pt idx="2871">
                  <c:v>0.23626178429884395</c:v>
                </c:pt>
                <c:pt idx="2872">
                  <c:v>0.23695220065920769</c:v>
                </c:pt>
                <c:pt idx="2873">
                  <c:v>0.2365036851228903</c:v>
                </c:pt>
                <c:pt idx="2874">
                  <c:v>0.23585734440722872</c:v>
                </c:pt>
                <c:pt idx="2875">
                  <c:v>0.23474779833531007</c:v>
                </c:pt>
                <c:pt idx="2876">
                  <c:v>0.23363825226339141</c:v>
                </c:pt>
                <c:pt idx="2877">
                  <c:v>0.23252870619147276</c:v>
                </c:pt>
                <c:pt idx="2878">
                  <c:v>0.23141916011955413</c:v>
                </c:pt>
                <c:pt idx="2879">
                  <c:v>0.23030961404763547</c:v>
                </c:pt>
                <c:pt idx="2880">
                  <c:v>0.22920006797571682</c:v>
                </c:pt>
                <c:pt idx="2881">
                  <c:v>0.22809052190379819</c:v>
                </c:pt>
                <c:pt idx="2882">
                  <c:v>0.22698097583187954</c:v>
                </c:pt>
                <c:pt idx="2883">
                  <c:v>0.22587142975996088</c:v>
                </c:pt>
                <c:pt idx="2884">
                  <c:v>0.22476188368804226</c:v>
                </c:pt>
                <c:pt idx="2885">
                  <c:v>0.2236523376161236</c:v>
                </c:pt>
                <c:pt idx="2886">
                  <c:v>0.22339231773008977</c:v>
                </c:pt>
                <c:pt idx="2887">
                  <c:v>0.22485713628173712</c:v>
                </c:pt>
                <c:pt idx="2888">
                  <c:v>0.22719583844162694</c:v>
                </c:pt>
                <c:pt idx="2889">
                  <c:v>0.22966318085615839</c:v>
                </c:pt>
                <c:pt idx="2890">
                  <c:v>0.23212966914594005</c:v>
                </c:pt>
                <c:pt idx="2891">
                  <c:v>0.23459532158003985</c:v>
                </c:pt>
                <c:pt idx="2892">
                  <c:v>0.23704365912926806</c:v>
                </c:pt>
                <c:pt idx="2893">
                  <c:v>0.23950266564306885</c:v>
                </c:pt>
                <c:pt idx="2894">
                  <c:v>0.24190789780927924</c:v>
                </c:pt>
                <c:pt idx="2895">
                  <c:v>0.24437615320062139</c:v>
                </c:pt>
                <c:pt idx="2896">
                  <c:v>0.24672308796463249</c:v>
                </c:pt>
                <c:pt idx="2897">
                  <c:v>0.24860048929232065</c:v>
                </c:pt>
                <c:pt idx="2898">
                  <c:v>0.24887027190005148</c:v>
                </c:pt>
                <c:pt idx="2899">
                  <c:v>0.24776072582813283</c:v>
                </c:pt>
                <c:pt idx="2900">
                  <c:v>0.24665117975621417</c:v>
                </c:pt>
                <c:pt idx="2901">
                  <c:v>0.24554163368429555</c:v>
                </c:pt>
                <c:pt idx="2902">
                  <c:v>0.24443208761237689</c:v>
                </c:pt>
                <c:pt idx="2903">
                  <c:v>0.24332254154045824</c:v>
                </c:pt>
                <c:pt idx="2904">
                  <c:v>0.24221299546853958</c:v>
                </c:pt>
                <c:pt idx="2905">
                  <c:v>0.24110344939662096</c:v>
                </c:pt>
                <c:pt idx="2906">
                  <c:v>0.2399939033247023</c:v>
                </c:pt>
                <c:pt idx="2907">
                  <c:v>0.23888435725278365</c:v>
                </c:pt>
                <c:pt idx="2908">
                  <c:v>0.23777481118086502</c:v>
                </c:pt>
                <c:pt idx="2909">
                  <c:v>0.23666526510894637</c:v>
                </c:pt>
                <c:pt idx="2910">
                  <c:v>0.23708286796305159</c:v>
                </c:pt>
                <c:pt idx="2911">
                  <c:v>0.23906907657194748</c:v>
                </c:pt>
                <c:pt idx="2912">
                  <c:v>0.24149864380870811</c:v>
                </c:pt>
                <c:pt idx="2913">
                  <c:v>0.24396818590455563</c:v>
                </c:pt>
                <c:pt idx="2914">
                  <c:v>0.24643772800040314</c:v>
                </c:pt>
                <c:pt idx="2915">
                  <c:v>0.24890727009625063</c:v>
                </c:pt>
                <c:pt idx="2916">
                  <c:v>0.25137663255644721</c:v>
                </c:pt>
                <c:pt idx="2917">
                  <c:v>0.25384617465229475</c:v>
                </c:pt>
                <c:pt idx="2918">
                  <c:v>0.25631571674814224</c:v>
                </c:pt>
                <c:pt idx="2919">
                  <c:v>0.25869224613126118</c:v>
                </c:pt>
                <c:pt idx="2920">
                  <c:v>0.26107839292606849</c:v>
                </c:pt>
                <c:pt idx="2921">
                  <c:v>0.26303073349370187</c:v>
                </c:pt>
                <c:pt idx="2922">
                  <c:v>0.26337381694204032</c:v>
                </c:pt>
                <c:pt idx="2923">
                  <c:v>0.26226427087012172</c:v>
                </c:pt>
                <c:pt idx="2924">
                  <c:v>0.26115472479820301</c:v>
                </c:pt>
                <c:pt idx="2925">
                  <c:v>0.26004517872628435</c:v>
                </c:pt>
                <c:pt idx="2926">
                  <c:v>0.25893563265436575</c:v>
                </c:pt>
                <c:pt idx="2927">
                  <c:v>0.2578260865824471</c:v>
                </c:pt>
                <c:pt idx="2928">
                  <c:v>0.25671654051052845</c:v>
                </c:pt>
                <c:pt idx="2929">
                  <c:v>0.25560699443860979</c:v>
                </c:pt>
                <c:pt idx="2930">
                  <c:v>0.25449744836669114</c:v>
                </c:pt>
                <c:pt idx="2931">
                  <c:v>0.25338790229477248</c:v>
                </c:pt>
                <c:pt idx="2932">
                  <c:v>0.25227835622285388</c:v>
                </c:pt>
                <c:pt idx="2933">
                  <c:v>0.25116881015093523</c:v>
                </c:pt>
                <c:pt idx="2934">
                  <c:v>0.25156110635002088</c:v>
                </c:pt>
                <c:pt idx="2935">
                  <c:v>0.25356769321820216</c:v>
                </c:pt>
                <c:pt idx="2936">
                  <c:v>0.25601101182066399</c:v>
                </c:pt>
                <c:pt idx="2937">
                  <c:v>0.25846818276361511</c:v>
                </c:pt>
                <c:pt idx="2938">
                  <c:v>0.26093772485946254</c:v>
                </c:pt>
                <c:pt idx="2939">
                  <c:v>0.26340726695531008</c:v>
                </c:pt>
                <c:pt idx="2940">
                  <c:v>0.26587680905115757</c:v>
                </c:pt>
                <c:pt idx="2941">
                  <c:v>0.26834635114700511</c:v>
                </c:pt>
                <c:pt idx="2942">
                  <c:v>0.27080075069068571</c:v>
                </c:pt>
                <c:pt idx="2943">
                  <c:v>0.27321700955303646</c:v>
                </c:pt>
                <c:pt idx="2944">
                  <c:v>0.27546316696939854</c:v>
                </c:pt>
                <c:pt idx="2945">
                  <c:v>0.27742665498010194</c:v>
                </c:pt>
                <c:pt idx="2946">
                  <c:v>0.27778346523171582</c:v>
                </c:pt>
                <c:pt idx="2947">
                  <c:v>0.27667391915979717</c:v>
                </c:pt>
                <c:pt idx="2948">
                  <c:v>0.27556437308787857</c:v>
                </c:pt>
                <c:pt idx="2949">
                  <c:v>0.27445482701595991</c:v>
                </c:pt>
                <c:pt idx="2950">
                  <c:v>0.27334528094404126</c:v>
                </c:pt>
                <c:pt idx="2951">
                  <c:v>0.2722357348721226</c:v>
                </c:pt>
                <c:pt idx="2952">
                  <c:v>0.27112618880020395</c:v>
                </c:pt>
                <c:pt idx="2953">
                  <c:v>0.27001664272828535</c:v>
                </c:pt>
                <c:pt idx="2954">
                  <c:v>0.2689070966563667</c:v>
                </c:pt>
                <c:pt idx="2955">
                  <c:v>0.26779755058444799</c:v>
                </c:pt>
                <c:pt idx="2956">
                  <c:v>0.26668800451252939</c:v>
                </c:pt>
                <c:pt idx="2957">
                  <c:v>0.26557845844061079</c:v>
                </c:pt>
                <c:pt idx="2958">
                  <c:v>0.26607904296939477</c:v>
                </c:pt>
                <c:pt idx="2959">
                  <c:v>0.26817599524627467</c:v>
                </c:pt>
                <c:pt idx="2960">
                  <c:v>0.27064280531605361</c:v>
                </c:pt>
                <c:pt idx="2961">
                  <c:v>0.27311234741190116</c:v>
                </c:pt>
                <c:pt idx="2962">
                  <c:v>0.27558188950774859</c:v>
                </c:pt>
                <c:pt idx="2963">
                  <c:v>0.27805143160359619</c:v>
                </c:pt>
                <c:pt idx="2964">
                  <c:v>0.28052097369944362</c:v>
                </c:pt>
                <c:pt idx="2965">
                  <c:v>0.28299051579529116</c:v>
                </c:pt>
                <c:pt idx="2966">
                  <c:v>0.28546005789113865</c:v>
                </c:pt>
                <c:pt idx="2967">
                  <c:v>0.28792824233250874</c:v>
                </c:pt>
                <c:pt idx="2968">
                  <c:v>0.29033130866711415</c:v>
                </c:pt>
                <c:pt idx="2969">
                  <c:v>0.29228698803827269</c:v>
                </c:pt>
                <c:pt idx="2970">
                  <c:v>0.2926410031713782</c:v>
                </c:pt>
                <c:pt idx="2971">
                  <c:v>0.2915314570994596</c:v>
                </c:pt>
                <c:pt idx="2972">
                  <c:v>0.29042191102754095</c:v>
                </c:pt>
                <c:pt idx="2973">
                  <c:v>0.28931236495562229</c:v>
                </c:pt>
                <c:pt idx="2974">
                  <c:v>0.28820281888370364</c:v>
                </c:pt>
                <c:pt idx="2975">
                  <c:v>0.28709327281178504</c:v>
                </c:pt>
                <c:pt idx="2976">
                  <c:v>0.28598372673986638</c:v>
                </c:pt>
                <c:pt idx="2977">
                  <c:v>0.28487418066794773</c:v>
                </c:pt>
                <c:pt idx="2978">
                  <c:v>0.28376463459602908</c:v>
                </c:pt>
                <c:pt idx="2979">
                  <c:v>0.28265508852411042</c:v>
                </c:pt>
                <c:pt idx="2980">
                  <c:v>0.28154554245219182</c:v>
                </c:pt>
                <c:pt idx="2981">
                  <c:v>0.28043599638027317</c:v>
                </c:pt>
                <c:pt idx="2982">
                  <c:v>0.2796197874761267</c:v>
                </c:pt>
                <c:pt idx="2983">
                  <c:v>0.28084257311474298</c:v>
                </c:pt>
                <c:pt idx="2984">
                  <c:v>0.28317555689751833</c:v>
                </c:pt>
                <c:pt idx="2985">
                  <c:v>0.28564509899336588</c:v>
                </c:pt>
                <c:pt idx="2986">
                  <c:v>0.28811464108921331</c:v>
                </c:pt>
                <c:pt idx="2987">
                  <c:v>0.29058418318506091</c:v>
                </c:pt>
                <c:pt idx="2988">
                  <c:v>0.29305372528090839</c:v>
                </c:pt>
                <c:pt idx="2989">
                  <c:v>0.29552226410553539</c:v>
                </c:pt>
                <c:pt idx="2990">
                  <c:v>0.29795412018155149</c:v>
                </c:pt>
                <c:pt idx="2991">
                  <c:v>0.30002322599970993</c:v>
                </c:pt>
                <c:pt idx="2992">
                  <c:v>0.30236452933270569</c:v>
                </c:pt>
                <c:pt idx="2993">
                  <c:v>0.30430832121079282</c:v>
                </c:pt>
                <c:pt idx="2994">
                  <c:v>0.30475228325041076</c:v>
                </c:pt>
                <c:pt idx="2995">
                  <c:v>0.30364273717849211</c:v>
                </c:pt>
                <c:pt idx="2996">
                  <c:v>0.30253319110657351</c:v>
                </c:pt>
                <c:pt idx="2997">
                  <c:v>0.30142364503465485</c:v>
                </c:pt>
                <c:pt idx="2998">
                  <c:v>0.3003140989627362</c:v>
                </c:pt>
                <c:pt idx="2999">
                  <c:v>0.2992045528908176</c:v>
                </c:pt>
                <c:pt idx="3000">
                  <c:v>0.29809500681889894</c:v>
                </c:pt>
                <c:pt idx="3001">
                  <c:v>0.29698546074698035</c:v>
                </c:pt>
                <c:pt idx="3002">
                  <c:v>0.29587591467506175</c:v>
                </c:pt>
                <c:pt idx="3003">
                  <c:v>0.29476636860314304</c:v>
                </c:pt>
                <c:pt idx="3004">
                  <c:v>0.29365682253122444</c:v>
                </c:pt>
                <c:pt idx="3005">
                  <c:v>0.29254727645930584</c:v>
                </c:pt>
                <c:pt idx="3006">
                  <c:v>0.29315004483400525</c:v>
                </c:pt>
                <c:pt idx="3007">
                  <c:v>0.29523374659870699</c:v>
                </c:pt>
                <c:pt idx="3008">
                  <c:v>0.29764908050853695</c:v>
                </c:pt>
                <c:pt idx="3009">
                  <c:v>0.30010455878263165</c:v>
                </c:pt>
                <c:pt idx="3010">
                  <c:v>0.30257103607431224</c:v>
                </c:pt>
                <c:pt idx="3011">
                  <c:v>0.30503682466490334</c:v>
                </c:pt>
                <c:pt idx="3012">
                  <c:v>0.30749882221005309</c:v>
                </c:pt>
                <c:pt idx="3013">
                  <c:v>0.30996567139641157</c:v>
                </c:pt>
                <c:pt idx="3014">
                  <c:v>0.31243304882156475</c:v>
                </c:pt>
                <c:pt idx="3015">
                  <c:v>0.3146788640381219</c:v>
                </c:pt>
                <c:pt idx="3016">
                  <c:v>0.31621774593850061</c:v>
                </c:pt>
                <c:pt idx="3017">
                  <c:v>0.31720120896279469</c:v>
                </c:pt>
                <c:pt idx="3018">
                  <c:v>0.31670944620705993</c:v>
                </c:pt>
                <c:pt idx="3019">
                  <c:v>0.31559990013514128</c:v>
                </c:pt>
                <c:pt idx="3020">
                  <c:v>0.31449035406322262</c:v>
                </c:pt>
                <c:pt idx="3021">
                  <c:v>0.31338080799130402</c:v>
                </c:pt>
                <c:pt idx="3022">
                  <c:v>0.31227126191938537</c:v>
                </c:pt>
                <c:pt idx="3023">
                  <c:v>0.31116171584746677</c:v>
                </c:pt>
                <c:pt idx="3024">
                  <c:v>0.31005216977554817</c:v>
                </c:pt>
                <c:pt idx="3025">
                  <c:v>0.30894262370362946</c:v>
                </c:pt>
                <c:pt idx="3026">
                  <c:v>0.30783307763171086</c:v>
                </c:pt>
                <c:pt idx="3027">
                  <c:v>0.30672353155979221</c:v>
                </c:pt>
                <c:pt idx="3028">
                  <c:v>0.30561398548787355</c:v>
                </c:pt>
                <c:pt idx="3029">
                  <c:v>0.30450443941595495</c:v>
                </c:pt>
                <c:pt idx="3030">
                  <c:v>0.30509947153083466</c:v>
                </c:pt>
                <c:pt idx="3031">
                  <c:v>0.30712997969656342</c:v>
                </c:pt>
                <c:pt idx="3032">
                  <c:v>0.3095867148458693</c:v>
                </c:pt>
                <c:pt idx="3033">
                  <c:v>0.31205625694171685</c:v>
                </c:pt>
                <c:pt idx="3034">
                  <c:v>0.31452579903756439</c:v>
                </c:pt>
                <c:pt idx="3035">
                  <c:v>0.31699534113341188</c:v>
                </c:pt>
                <c:pt idx="3036">
                  <c:v>0.31946488322925942</c:v>
                </c:pt>
                <c:pt idx="3037">
                  <c:v>0.32193442532510691</c:v>
                </c:pt>
                <c:pt idx="3038">
                  <c:v>0.3244039674209544</c:v>
                </c:pt>
                <c:pt idx="3039">
                  <c:v>0.326873509516802</c:v>
                </c:pt>
                <c:pt idx="3040">
                  <c:v>0.32933329656583621</c:v>
                </c:pt>
                <c:pt idx="3041">
                  <c:v>0.33132078229866946</c:v>
                </c:pt>
                <c:pt idx="3042">
                  <c:v>0.33173463803863701</c:v>
                </c:pt>
                <c:pt idx="3043">
                  <c:v>0.33062509196671841</c:v>
                </c:pt>
                <c:pt idx="3044">
                  <c:v>0.32951554589479976</c:v>
                </c:pt>
                <c:pt idx="3045">
                  <c:v>0.3284059998228811</c:v>
                </c:pt>
                <c:pt idx="3046">
                  <c:v>0.3272964537509625</c:v>
                </c:pt>
                <c:pt idx="3047">
                  <c:v>0.32618690767904385</c:v>
                </c:pt>
                <c:pt idx="3048">
                  <c:v>0.32507736160712519</c:v>
                </c:pt>
                <c:pt idx="3049">
                  <c:v>0.32396781553520659</c:v>
                </c:pt>
                <c:pt idx="3050">
                  <c:v>0.32285826946328799</c:v>
                </c:pt>
                <c:pt idx="3051">
                  <c:v>0.32174872339136934</c:v>
                </c:pt>
                <c:pt idx="3052">
                  <c:v>0.32063917731945069</c:v>
                </c:pt>
                <c:pt idx="3053">
                  <c:v>0.31952963124753203</c:v>
                </c:pt>
                <c:pt idx="3054">
                  <c:v>0.31971671886441883</c:v>
                </c:pt>
                <c:pt idx="3055">
                  <c:v>0.32177356056564455</c:v>
                </c:pt>
                <c:pt idx="3056">
                  <c:v>0.324178696119647</c:v>
                </c:pt>
                <c:pt idx="3057">
                  <c:v>0.3266482382154946</c:v>
                </c:pt>
                <c:pt idx="3058">
                  <c:v>0.32911778031134209</c:v>
                </c:pt>
                <c:pt idx="3059">
                  <c:v>0.33158732240718958</c:v>
                </c:pt>
                <c:pt idx="3060">
                  <c:v>0.33405359440098342</c:v>
                </c:pt>
                <c:pt idx="3061">
                  <c:v>0.33651094563947143</c:v>
                </c:pt>
                <c:pt idx="3062">
                  <c:v>0.33896750540572557</c:v>
                </c:pt>
                <c:pt idx="3063">
                  <c:v>0.34143589828555121</c:v>
                </c:pt>
                <c:pt idx="3064">
                  <c:v>0.34387231836577259</c:v>
                </c:pt>
                <c:pt idx="3065">
                  <c:v>0.34578877540458025</c:v>
                </c:pt>
                <c:pt idx="3066">
                  <c:v>0.34615462992017504</c:v>
                </c:pt>
                <c:pt idx="3067">
                  <c:v>0.34504508384825644</c:v>
                </c:pt>
                <c:pt idx="3068">
                  <c:v>0.34393553777633779</c:v>
                </c:pt>
                <c:pt idx="3069">
                  <c:v>0.34282599170441913</c:v>
                </c:pt>
                <c:pt idx="3070">
                  <c:v>0.34171644563250053</c:v>
                </c:pt>
                <c:pt idx="3071">
                  <c:v>0.34060689956058188</c:v>
                </c:pt>
                <c:pt idx="3072">
                  <c:v>0.33949735348866322</c:v>
                </c:pt>
                <c:pt idx="3073">
                  <c:v>0.33838780741674462</c:v>
                </c:pt>
                <c:pt idx="3074">
                  <c:v>0.33727826134482597</c:v>
                </c:pt>
                <c:pt idx="3075">
                  <c:v>0.33616871527290737</c:v>
                </c:pt>
                <c:pt idx="3076">
                  <c:v>0.33505916920098877</c:v>
                </c:pt>
                <c:pt idx="3077">
                  <c:v>0.33394962312907006</c:v>
                </c:pt>
                <c:pt idx="3078">
                  <c:v>0.33455308527620559</c:v>
                </c:pt>
                <c:pt idx="3079">
                  <c:v>0.33646256813805742</c:v>
                </c:pt>
                <c:pt idx="3080">
                  <c:v>0.33887547121092693</c:v>
                </c:pt>
                <c:pt idx="3081">
                  <c:v>0.34134267665021956</c:v>
                </c:pt>
                <c:pt idx="3082">
                  <c:v>0.34381054168229414</c:v>
                </c:pt>
                <c:pt idx="3083">
                  <c:v>0.34627755145314837</c:v>
                </c:pt>
                <c:pt idx="3084">
                  <c:v>0.3487285477566518</c:v>
                </c:pt>
                <c:pt idx="3085">
                  <c:v>0.35096486716385816</c:v>
                </c:pt>
                <c:pt idx="3086">
                  <c:v>0.35193805211320006</c:v>
                </c:pt>
                <c:pt idx="3087">
                  <c:v>0.35203395798122561</c:v>
                </c:pt>
                <c:pt idx="3088">
                  <c:v>0.35279103466929768</c:v>
                </c:pt>
                <c:pt idx="3089">
                  <c:v>0.35285697834273622</c:v>
                </c:pt>
                <c:pt idx="3090">
                  <c:v>0.35295743925762474</c:v>
                </c:pt>
                <c:pt idx="3091">
                  <c:v>0.35184789318570608</c:v>
                </c:pt>
                <c:pt idx="3092">
                  <c:v>0.35073834711378749</c:v>
                </c:pt>
                <c:pt idx="3093">
                  <c:v>0.34962880104186883</c:v>
                </c:pt>
                <c:pt idx="3094">
                  <c:v>0.34851925496995023</c:v>
                </c:pt>
                <c:pt idx="3095">
                  <c:v>0.34740970889803163</c:v>
                </c:pt>
                <c:pt idx="3096">
                  <c:v>0.34630016282611292</c:v>
                </c:pt>
                <c:pt idx="3097">
                  <c:v>0.34519061675419432</c:v>
                </c:pt>
                <c:pt idx="3098">
                  <c:v>0.34408107068227567</c:v>
                </c:pt>
                <c:pt idx="3099">
                  <c:v>0.34297152461035701</c:v>
                </c:pt>
                <c:pt idx="3100">
                  <c:v>0.34186197853843842</c:v>
                </c:pt>
                <c:pt idx="3101">
                  <c:v>0.34075243246651976</c:v>
                </c:pt>
                <c:pt idx="3102">
                  <c:v>0.34131028889056625</c:v>
                </c:pt>
                <c:pt idx="3103">
                  <c:v>0.3432753087656682</c:v>
                </c:pt>
                <c:pt idx="3104">
                  <c:v>0.34563891546311787</c:v>
                </c:pt>
                <c:pt idx="3105">
                  <c:v>0.34802832710533055</c:v>
                </c:pt>
                <c:pt idx="3106">
                  <c:v>0.35045494088758761</c:v>
                </c:pt>
                <c:pt idx="3107">
                  <c:v>0.35286377565288746</c:v>
                </c:pt>
                <c:pt idx="3108">
                  <c:v>0.35529238179003519</c:v>
                </c:pt>
                <c:pt idx="3109">
                  <c:v>0.35740079471146352</c:v>
                </c:pt>
                <c:pt idx="3110">
                  <c:v>0.3593160267695531</c:v>
                </c:pt>
                <c:pt idx="3111">
                  <c:v>0.36072334967690373</c:v>
                </c:pt>
                <c:pt idx="3112">
                  <c:v>0.36216908337161463</c:v>
                </c:pt>
                <c:pt idx="3113">
                  <c:v>0.361419214842086</c:v>
                </c:pt>
                <c:pt idx="3114">
                  <c:v>0.36073339092400403</c:v>
                </c:pt>
                <c:pt idx="3115">
                  <c:v>0.35962384485208543</c:v>
                </c:pt>
                <c:pt idx="3116">
                  <c:v>0.35851429878016683</c:v>
                </c:pt>
                <c:pt idx="3117">
                  <c:v>0.35740475270824812</c:v>
                </c:pt>
                <c:pt idx="3118">
                  <c:v>0.35629520663632952</c:v>
                </c:pt>
                <c:pt idx="3119">
                  <c:v>0.35518566056441092</c:v>
                </c:pt>
                <c:pt idx="3120">
                  <c:v>0.35407611449249221</c:v>
                </c:pt>
                <c:pt idx="3121">
                  <c:v>0.35296656842057361</c:v>
                </c:pt>
                <c:pt idx="3122">
                  <c:v>0.3518570223486549</c:v>
                </c:pt>
                <c:pt idx="3123">
                  <c:v>0.3507474762767363</c:v>
                </c:pt>
                <c:pt idx="3124">
                  <c:v>0.3496379302048177</c:v>
                </c:pt>
                <c:pt idx="3125">
                  <c:v>0.34852838413289905</c:v>
                </c:pt>
                <c:pt idx="3126">
                  <c:v>0.34763339992471665</c:v>
                </c:pt>
                <c:pt idx="3127">
                  <c:v>0.34767087126377466</c:v>
                </c:pt>
                <c:pt idx="3128">
                  <c:v>0.34682939607497171</c:v>
                </c:pt>
                <c:pt idx="3129">
                  <c:v>0.34612252709129021</c:v>
                </c:pt>
                <c:pt idx="3130">
                  <c:v>0.34574924171057764</c:v>
                </c:pt>
                <c:pt idx="3131">
                  <c:v>0.34602863590100325</c:v>
                </c:pt>
                <c:pt idx="3132">
                  <c:v>0.346166881940834</c:v>
                </c:pt>
                <c:pt idx="3133">
                  <c:v>0.34586591998115612</c:v>
                </c:pt>
                <c:pt idx="3134">
                  <c:v>0.34577223999868661</c:v>
                </c:pt>
                <c:pt idx="3135">
                  <c:v>0.34729271766694625</c:v>
                </c:pt>
                <c:pt idx="3136">
                  <c:v>0.34852833627849927</c:v>
                </c:pt>
                <c:pt idx="3137">
                  <c:v>0.34937438535823157</c:v>
                </c:pt>
                <c:pt idx="3138">
                  <c:v>0.34967128269657893</c:v>
                </c:pt>
                <c:pt idx="3139">
                  <c:v>0.34856173662466028</c:v>
                </c:pt>
                <c:pt idx="3140">
                  <c:v>0.34745219055274162</c:v>
                </c:pt>
                <c:pt idx="3141">
                  <c:v>0.34634264448082297</c:v>
                </c:pt>
                <c:pt idx="3142">
                  <c:v>0.34523309840890437</c:v>
                </c:pt>
                <c:pt idx="3143">
                  <c:v>0.34412355233698577</c:v>
                </c:pt>
                <c:pt idx="3144">
                  <c:v>0.34301400626506712</c:v>
                </c:pt>
                <c:pt idx="3145">
                  <c:v>0.34190446019314846</c:v>
                </c:pt>
                <c:pt idx="3146">
                  <c:v>0.34079491412122986</c:v>
                </c:pt>
                <c:pt idx="3147">
                  <c:v>0.33968536804931121</c:v>
                </c:pt>
                <c:pt idx="3148">
                  <c:v>0.33857582197739255</c:v>
                </c:pt>
                <c:pt idx="3149">
                  <c:v>0.33746627590547396</c:v>
                </c:pt>
                <c:pt idx="3150">
                  <c:v>0.33813739064732717</c:v>
                </c:pt>
                <c:pt idx="3151">
                  <c:v>0.34015771963058461</c:v>
                </c:pt>
                <c:pt idx="3152">
                  <c:v>0.3426169219350248</c:v>
                </c:pt>
                <c:pt idx="3153">
                  <c:v>0.34508384770482714</c:v>
                </c:pt>
                <c:pt idx="3154">
                  <c:v>0.34741582799641996</c:v>
                </c:pt>
                <c:pt idx="3155">
                  <c:v>0.3498451075106363</c:v>
                </c:pt>
                <c:pt idx="3156">
                  <c:v>0.35231464960648379</c:v>
                </c:pt>
                <c:pt idx="3157">
                  <c:v>0.35477230275506655</c:v>
                </c:pt>
                <c:pt idx="3158">
                  <c:v>0.35720259067295057</c:v>
                </c:pt>
                <c:pt idx="3159">
                  <c:v>0.3595695912890759</c:v>
                </c:pt>
                <c:pt idx="3160">
                  <c:v>0.36176040477362842</c:v>
                </c:pt>
                <c:pt idx="3161">
                  <c:v>0.36240235847720098</c:v>
                </c:pt>
                <c:pt idx="3162">
                  <c:v>0.3625769053296985</c:v>
                </c:pt>
                <c:pt idx="3163">
                  <c:v>0.36146735925777984</c:v>
                </c:pt>
                <c:pt idx="3164">
                  <c:v>0.36035781318586119</c:v>
                </c:pt>
                <c:pt idx="3165">
                  <c:v>0.35924826711394259</c:v>
                </c:pt>
                <c:pt idx="3166">
                  <c:v>0.35813872104202388</c:v>
                </c:pt>
                <c:pt idx="3167">
                  <c:v>0.35702917497010528</c:v>
                </c:pt>
                <c:pt idx="3168">
                  <c:v>0.35591962889818662</c:v>
                </c:pt>
                <c:pt idx="3169">
                  <c:v>0.35481008282626797</c:v>
                </c:pt>
                <c:pt idx="3170">
                  <c:v>0.35370053675434937</c:v>
                </c:pt>
                <c:pt idx="3171">
                  <c:v>0.35259099068243066</c:v>
                </c:pt>
                <c:pt idx="3172">
                  <c:v>0.35148144461051206</c:v>
                </c:pt>
                <c:pt idx="3173">
                  <c:v>0.35037189853859346</c:v>
                </c:pt>
                <c:pt idx="3174">
                  <c:v>0.35116885376071716</c:v>
                </c:pt>
                <c:pt idx="3175">
                  <c:v>0.35311761789252144</c:v>
                </c:pt>
                <c:pt idx="3176">
                  <c:v>0.35558051912719651</c:v>
                </c:pt>
                <c:pt idx="3177">
                  <c:v>0.35803755577111329</c:v>
                </c:pt>
                <c:pt idx="3178">
                  <c:v>0.36049275035530076</c:v>
                </c:pt>
                <c:pt idx="3179">
                  <c:v>0.36296229245114825</c:v>
                </c:pt>
                <c:pt idx="3180">
                  <c:v>0.36543183454699579</c:v>
                </c:pt>
                <c:pt idx="3181">
                  <c:v>0.36789944180802131</c:v>
                </c:pt>
                <c:pt idx="3182">
                  <c:v>0.37036898390386885</c:v>
                </c:pt>
                <c:pt idx="3183">
                  <c:v>0.37283852599971634</c:v>
                </c:pt>
                <c:pt idx="3184">
                  <c:v>0.37529395573552493</c:v>
                </c:pt>
                <c:pt idx="3185">
                  <c:v>0.37725122483331375</c:v>
                </c:pt>
                <c:pt idx="3186">
                  <c:v>0.37783211816827178</c:v>
                </c:pt>
                <c:pt idx="3187">
                  <c:v>0.37672257209635313</c:v>
                </c:pt>
                <c:pt idx="3188">
                  <c:v>0.37561302602443447</c:v>
                </c:pt>
                <c:pt idx="3189">
                  <c:v>0.37450347995251582</c:v>
                </c:pt>
                <c:pt idx="3190">
                  <c:v>0.37339393388059722</c:v>
                </c:pt>
                <c:pt idx="3191">
                  <c:v>0.37228438780867856</c:v>
                </c:pt>
                <c:pt idx="3192">
                  <c:v>0.37117484173675991</c:v>
                </c:pt>
                <c:pt idx="3193">
                  <c:v>0.37006529566484131</c:v>
                </c:pt>
                <c:pt idx="3194">
                  <c:v>0.3689557495929226</c:v>
                </c:pt>
                <c:pt idx="3195">
                  <c:v>0.367846203521004</c:v>
                </c:pt>
                <c:pt idx="3196">
                  <c:v>0.3667366574490854</c:v>
                </c:pt>
                <c:pt idx="3197">
                  <c:v>0.36562711137716669</c:v>
                </c:pt>
                <c:pt idx="3198">
                  <c:v>0.36622007254961358</c:v>
                </c:pt>
                <c:pt idx="3199">
                  <c:v>0.36806735104383936</c:v>
                </c:pt>
                <c:pt idx="3200">
                  <c:v>0.37033443211531925</c:v>
                </c:pt>
                <c:pt idx="3201">
                  <c:v>0.37280203667569989</c:v>
                </c:pt>
                <c:pt idx="3202">
                  <c:v>0.37527157877154749</c:v>
                </c:pt>
                <c:pt idx="3203">
                  <c:v>0.37773689148652506</c:v>
                </c:pt>
                <c:pt idx="3204">
                  <c:v>0.38016293973420462</c:v>
                </c:pt>
                <c:pt idx="3205">
                  <c:v>0.38263230033694412</c:v>
                </c:pt>
                <c:pt idx="3206">
                  <c:v>0.38507057898626651</c:v>
                </c:pt>
                <c:pt idx="3207">
                  <c:v>0.38732725760160319</c:v>
                </c:pt>
                <c:pt idx="3208">
                  <c:v>0.38973536039439594</c:v>
                </c:pt>
                <c:pt idx="3209">
                  <c:v>0.39168696828930971</c:v>
                </c:pt>
                <c:pt idx="3210">
                  <c:v>0.39227528980283605</c:v>
                </c:pt>
                <c:pt idx="3211">
                  <c:v>0.39116574373091739</c:v>
                </c:pt>
                <c:pt idx="3212">
                  <c:v>0.39005619765899874</c:v>
                </c:pt>
                <c:pt idx="3213">
                  <c:v>0.38894665158708014</c:v>
                </c:pt>
                <c:pt idx="3214">
                  <c:v>0.38783710551516148</c:v>
                </c:pt>
                <c:pt idx="3215">
                  <c:v>0.38672755944324283</c:v>
                </c:pt>
                <c:pt idx="3216">
                  <c:v>0.38561801337132423</c:v>
                </c:pt>
                <c:pt idx="3217">
                  <c:v>0.38450846729940558</c:v>
                </c:pt>
                <c:pt idx="3218">
                  <c:v>0.38339892122748692</c:v>
                </c:pt>
                <c:pt idx="3219">
                  <c:v>0.38228937515556832</c:v>
                </c:pt>
                <c:pt idx="3220">
                  <c:v>0.38117982908364961</c:v>
                </c:pt>
                <c:pt idx="3221">
                  <c:v>0.38007028301173101</c:v>
                </c:pt>
                <c:pt idx="3222">
                  <c:v>0.38084488849163051</c:v>
                </c:pt>
                <c:pt idx="3223">
                  <c:v>0.38277208344088443</c:v>
                </c:pt>
                <c:pt idx="3224">
                  <c:v>0.38511828801652481</c:v>
                </c:pt>
                <c:pt idx="3225">
                  <c:v>0.38754801833068414</c:v>
                </c:pt>
                <c:pt idx="3226">
                  <c:v>0.38998038183464373</c:v>
                </c:pt>
                <c:pt idx="3227">
                  <c:v>0.39232248477846832</c:v>
                </c:pt>
                <c:pt idx="3228">
                  <c:v>0.39478459949005484</c:v>
                </c:pt>
                <c:pt idx="3229">
                  <c:v>0.39714702472505031</c:v>
                </c:pt>
                <c:pt idx="3230">
                  <c:v>0.39933174226401236</c:v>
                </c:pt>
                <c:pt idx="3231">
                  <c:v>0.40140507059533764</c:v>
                </c:pt>
                <c:pt idx="3232">
                  <c:v>0.40316741058386046</c:v>
                </c:pt>
                <c:pt idx="3233">
                  <c:v>0.40355912588267717</c:v>
                </c:pt>
                <c:pt idx="3234">
                  <c:v>0.4033899308913409</c:v>
                </c:pt>
                <c:pt idx="3235">
                  <c:v>0.4022803848194223</c:v>
                </c:pt>
                <c:pt idx="3236">
                  <c:v>0.4011708387475037</c:v>
                </c:pt>
                <c:pt idx="3237">
                  <c:v>0.40006129267558499</c:v>
                </c:pt>
                <c:pt idx="3238">
                  <c:v>0.39895174660366639</c:v>
                </c:pt>
                <c:pt idx="3239">
                  <c:v>0.39784220053174779</c:v>
                </c:pt>
                <c:pt idx="3240">
                  <c:v>0.39673265445982908</c:v>
                </c:pt>
                <c:pt idx="3241">
                  <c:v>0.39562310838791048</c:v>
                </c:pt>
                <c:pt idx="3242">
                  <c:v>0.39451356231599183</c:v>
                </c:pt>
                <c:pt idx="3243">
                  <c:v>0.39340401624407317</c:v>
                </c:pt>
                <c:pt idx="3244">
                  <c:v>0.39229447017215457</c:v>
                </c:pt>
                <c:pt idx="3245">
                  <c:v>0.39118492410023592</c:v>
                </c:pt>
                <c:pt idx="3246">
                  <c:v>0.39200199201416425</c:v>
                </c:pt>
                <c:pt idx="3247">
                  <c:v>0.39397495436348112</c:v>
                </c:pt>
                <c:pt idx="3248">
                  <c:v>0.3962816364563721</c:v>
                </c:pt>
                <c:pt idx="3249">
                  <c:v>0.39870712017152338</c:v>
                </c:pt>
                <c:pt idx="3250">
                  <c:v>0.40115134845136552</c:v>
                </c:pt>
                <c:pt idx="3251">
                  <c:v>0.40359279471265974</c:v>
                </c:pt>
                <c:pt idx="3252">
                  <c:v>0.40603117568098251</c:v>
                </c:pt>
                <c:pt idx="3253">
                  <c:v>0.4084915758252714</c:v>
                </c:pt>
                <c:pt idx="3254">
                  <c:v>0.4105436681798485</c:v>
                </c:pt>
                <c:pt idx="3255">
                  <c:v>0.41098837302876923</c:v>
                </c:pt>
                <c:pt idx="3256">
                  <c:v>0.4105558962099764</c:v>
                </c:pt>
                <c:pt idx="3257">
                  <c:v>0.41104466126185651</c:v>
                </c:pt>
                <c:pt idx="3258">
                  <c:v>0.41155478020332609</c:v>
                </c:pt>
                <c:pt idx="3259">
                  <c:v>0.41044523413140743</c:v>
                </c:pt>
                <c:pt idx="3260">
                  <c:v>0.40933568805948883</c:v>
                </c:pt>
                <c:pt idx="3261">
                  <c:v>0.40822614198757018</c:v>
                </c:pt>
                <c:pt idx="3262">
                  <c:v>0.40711659591565152</c:v>
                </c:pt>
                <c:pt idx="3263">
                  <c:v>0.40600704984373293</c:v>
                </c:pt>
                <c:pt idx="3264">
                  <c:v>0.40489750377181427</c:v>
                </c:pt>
                <c:pt idx="3265">
                  <c:v>0.40378795769989562</c:v>
                </c:pt>
                <c:pt idx="3266">
                  <c:v>0.40267841162797702</c:v>
                </c:pt>
                <c:pt idx="3267">
                  <c:v>0.40156886555605836</c:v>
                </c:pt>
                <c:pt idx="3268">
                  <c:v>0.40045931948413971</c:v>
                </c:pt>
                <c:pt idx="3269">
                  <c:v>0.39934977341222111</c:v>
                </c:pt>
                <c:pt idx="3270">
                  <c:v>0.40007176271789435</c:v>
                </c:pt>
                <c:pt idx="3271">
                  <c:v>0.40198705880937236</c:v>
                </c:pt>
                <c:pt idx="3272">
                  <c:v>0.40430576276768976</c:v>
                </c:pt>
                <c:pt idx="3273">
                  <c:v>0.4067373825067338</c:v>
                </c:pt>
                <c:pt idx="3274">
                  <c:v>0.4091912856572324</c:v>
                </c:pt>
                <c:pt idx="3275">
                  <c:v>0.41164508756410051</c:v>
                </c:pt>
                <c:pt idx="3276">
                  <c:v>0.41397689129951071</c:v>
                </c:pt>
                <c:pt idx="3277">
                  <c:v>0.41626936325924424</c:v>
                </c:pt>
                <c:pt idx="3278">
                  <c:v>0.41806384561364984</c:v>
                </c:pt>
                <c:pt idx="3279">
                  <c:v>0.41977204132734253</c:v>
                </c:pt>
                <c:pt idx="3280">
                  <c:v>0.42057095240960235</c:v>
                </c:pt>
                <c:pt idx="3281">
                  <c:v>0.42191182641918379</c:v>
                </c:pt>
                <c:pt idx="3282">
                  <c:v>0.42195436991870922</c:v>
                </c:pt>
                <c:pt idx="3283">
                  <c:v>0.42084482384679062</c:v>
                </c:pt>
                <c:pt idx="3284">
                  <c:v>0.41973527777487196</c:v>
                </c:pt>
                <c:pt idx="3285">
                  <c:v>0.41862573170295331</c:v>
                </c:pt>
                <c:pt idx="3286">
                  <c:v>0.41751618563103471</c:v>
                </c:pt>
                <c:pt idx="3287">
                  <c:v>0.41640663955911605</c:v>
                </c:pt>
                <c:pt idx="3288">
                  <c:v>0.4152970934871974</c:v>
                </c:pt>
                <c:pt idx="3289">
                  <c:v>0.4141875474152788</c:v>
                </c:pt>
                <c:pt idx="3290">
                  <c:v>0.41307800134336015</c:v>
                </c:pt>
                <c:pt idx="3291">
                  <c:v>0.41196845527144149</c:v>
                </c:pt>
                <c:pt idx="3292">
                  <c:v>0.41085890919952289</c:v>
                </c:pt>
                <c:pt idx="3293">
                  <c:v>0.40975176250877365</c:v>
                </c:pt>
                <c:pt idx="3294">
                  <c:v>0.41059561221635865</c:v>
                </c:pt>
                <c:pt idx="3295">
                  <c:v>0.41257940274609134</c:v>
                </c:pt>
                <c:pt idx="3296">
                  <c:v>0.4149732564602287</c:v>
                </c:pt>
                <c:pt idx="3297">
                  <c:v>0.4174398948252096</c:v>
                </c:pt>
                <c:pt idx="3298">
                  <c:v>0.41990854118682491</c:v>
                </c:pt>
                <c:pt idx="3299">
                  <c:v>0.4223768123909924</c:v>
                </c:pt>
                <c:pt idx="3300">
                  <c:v>0.42484467932940445</c:v>
                </c:pt>
                <c:pt idx="3301">
                  <c:v>0.42731324770226303</c:v>
                </c:pt>
                <c:pt idx="3302">
                  <c:v>0.42978234865205622</c:v>
                </c:pt>
                <c:pt idx="3303">
                  <c:v>0.43225043198421703</c:v>
                </c:pt>
                <c:pt idx="3304">
                  <c:v>0.43466054107504853</c:v>
                </c:pt>
                <c:pt idx="3305">
                  <c:v>0.43662655208679951</c:v>
                </c:pt>
                <c:pt idx="3306">
                  <c:v>0.43736959233228034</c:v>
                </c:pt>
                <c:pt idx="3307">
                  <c:v>0.43626004626036169</c:v>
                </c:pt>
                <c:pt idx="3308">
                  <c:v>0.43515050018844309</c:v>
                </c:pt>
                <c:pt idx="3309">
                  <c:v>0.43404095411652449</c:v>
                </c:pt>
                <c:pt idx="3310">
                  <c:v>0.43293140804460578</c:v>
                </c:pt>
                <c:pt idx="3311">
                  <c:v>0.43182186197268718</c:v>
                </c:pt>
                <c:pt idx="3312">
                  <c:v>0.43071231590076847</c:v>
                </c:pt>
                <c:pt idx="3313">
                  <c:v>0.42960276982884987</c:v>
                </c:pt>
                <c:pt idx="3314">
                  <c:v>0.42849322375693127</c:v>
                </c:pt>
                <c:pt idx="3315">
                  <c:v>0.42738367768501256</c:v>
                </c:pt>
                <c:pt idx="3316">
                  <c:v>0.42627413161309397</c:v>
                </c:pt>
                <c:pt idx="3317">
                  <c:v>0.4251790283330511</c:v>
                </c:pt>
                <c:pt idx="3318">
                  <c:v>0.42598272762741585</c:v>
                </c:pt>
                <c:pt idx="3319">
                  <c:v>0.42784876880509309</c:v>
                </c:pt>
                <c:pt idx="3320">
                  <c:v>0.43000882174595639</c:v>
                </c:pt>
                <c:pt idx="3321">
                  <c:v>0.43156855510747344</c:v>
                </c:pt>
                <c:pt idx="3322">
                  <c:v>0.43208275727971374</c:v>
                </c:pt>
                <c:pt idx="3323">
                  <c:v>0.43404711635224263</c:v>
                </c:pt>
                <c:pt idx="3324">
                  <c:v>0.43530604900974623</c:v>
                </c:pt>
                <c:pt idx="3325">
                  <c:v>0.43665081720740495</c:v>
                </c:pt>
                <c:pt idx="3326">
                  <c:v>0.43720289062949497</c:v>
                </c:pt>
                <c:pt idx="3327">
                  <c:v>0.43767310421987649</c:v>
                </c:pt>
                <c:pt idx="3328">
                  <c:v>0.43837592809774684</c:v>
                </c:pt>
                <c:pt idx="3329">
                  <c:v>0.43954921251764473</c:v>
                </c:pt>
                <c:pt idx="3330">
                  <c:v>0.43997324735943077</c:v>
                </c:pt>
                <c:pt idx="3331">
                  <c:v>0.43886370128751212</c:v>
                </c:pt>
                <c:pt idx="3332">
                  <c:v>0.43775415521559352</c:v>
                </c:pt>
                <c:pt idx="3333">
                  <c:v>0.43664460914367487</c:v>
                </c:pt>
                <c:pt idx="3334">
                  <c:v>0.43553506307175621</c:v>
                </c:pt>
                <c:pt idx="3335">
                  <c:v>0.43442551699983761</c:v>
                </c:pt>
                <c:pt idx="3336">
                  <c:v>0.43331597092791896</c:v>
                </c:pt>
                <c:pt idx="3337">
                  <c:v>0.4322064248560003</c:v>
                </c:pt>
                <c:pt idx="3338">
                  <c:v>0.43109687878408171</c:v>
                </c:pt>
                <c:pt idx="3339">
                  <c:v>0.42998733271216305</c:v>
                </c:pt>
                <c:pt idx="3340">
                  <c:v>0.4288777866402444</c:v>
                </c:pt>
                <c:pt idx="3341">
                  <c:v>0.42781461986643893</c:v>
                </c:pt>
                <c:pt idx="3342">
                  <c:v>0.42872352204656539</c:v>
                </c:pt>
                <c:pt idx="3343">
                  <c:v>0.43080441384532225</c:v>
                </c:pt>
                <c:pt idx="3344">
                  <c:v>0.43327134755819757</c:v>
                </c:pt>
                <c:pt idx="3345">
                  <c:v>0.43574088965404512</c:v>
                </c:pt>
                <c:pt idx="3346">
                  <c:v>0.43821043174989266</c:v>
                </c:pt>
                <c:pt idx="3347">
                  <c:v>0.44067997384574015</c:v>
                </c:pt>
                <c:pt idx="3348">
                  <c:v>0.44314951594158764</c:v>
                </c:pt>
                <c:pt idx="3349">
                  <c:v>0.44561905803743523</c:v>
                </c:pt>
                <c:pt idx="3350">
                  <c:v>0.44808860013328272</c:v>
                </c:pt>
                <c:pt idx="3351">
                  <c:v>0.45055814222913021</c:v>
                </c:pt>
                <c:pt idx="3352">
                  <c:v>0.45302700366472215</c:v>
                </c:pt>
                <c:pt idx="3353">
                  <c:v>0.45514454582879238</c:v>
                </c:pt>
                <c:pt idx="3354">
                  <c:v>0.45601941439735466</c:v>
                </c:pt>
                <c:pt idx="3355">
                  <c:v>0.45491197755348078</c:v>
                </c:pt>
                <c:pt idx="3356">
                  <c:v>0.45380243148156219</c:v>
                </c:pt>
                <c:pt idx="3357">
                  <c:v>0.45269288540964348</c:v>
                </c:pt>
                <c:pt idx="3358">
                  <c:v>0.45158333933772488</c:v>
                </c:pt>
                <c:pt idx="3359">
                  <c:v>0.45047379326580622</c:v>
                </c:pt>
                <c:pt idx="3360">
                  <c:v>0.44936424719388757</c:v>
                </c:pt>
                <c:pt idx="3361">
                  <c:v>0.44825470112196897</c:v>
                </c:pt>
                <c:pt idx="3362">
                  <c:v>0.44714515505005031</c:v>
                </c:pt>
                <c:pt idx="3363">
                  <c:v>0.44603560897813166</c:v>
                </c:pt>
                <c:pt idx="3364">
                  <c:v>0.44492606290621306</c:v>
                </c:pt>
                <c:pt idx="3365">
                  <c:v>0.4438646644174859</c:v>
                </c:pt>
                <c:pt idx="3366">
                  <c:v>0.44482900074195697</c:v>
                </c:pt>
                <c:pt idx="3367">
                  <c:v>0.44696074975197453</c:v>
                </c:pt>
                <c:pt idx="3368">
                  <c:v>0.44943029184782202</c:v>
                </c:pt>
                <c:pt idx="3369">
                  <c:v>0.45189983394366956</c:v>
                </c:pt>
                <c:pt idx="3370">
                  <c:v>0.45436937603951705</c:v>
                </c:pt>
                <c:pt idx="3371">
                  <c:v>0.45683891813536459</c:v>
                </c:pt>
                <c:pt idx="3372">
                  <c:v>0.45930846023121213</c:v>
                </c:pt>
                <c:pt idx="3373">
                  <c:v>0.46177800232705962</c:v>
                </c:pt>
                <c:pt idx="3374">
                  <c:v>0.46417178329486836</c:v>
                </c:pt>
                <c:pt idx="3375">
                  <c:v>0.46649725552124915</c:v>
                </c:pt>
                <c:pt idx="3376">
                  <c:v>0.46885168087194212</c:v>
                </c:pt>
                <c:pt idx="3377">
                  <c:v>0.47077877037384697</c:v>
                </c:pt>
                <c:pt idx="3378">
                  <c:v>0.47160834191890927</c:v>
                </c:pt>
                <c:pt idx="3379">
                  <c:v>0.47050090021143065</c:v>
                </c:pt>
                <c:pt idx="3380">
                  <c:v>0.46939135413951205</c:v>
                </c:pt>
                <c:pt idx="3381">
                  <c:v>0.4682818080675934</c:v>
                </c:pt>
                <c:pt idx="3382">
                  <c:v>0.46717226199567474</c:v>
                </c:pt>
                <c:pt idx="3383">
                  <c:v>0.46606271592375614</c:v>
                </c:pt>
                <c:pt idx="3384">
                  <c:v>0.46495316985183749</c:v>
                </c:pt>
                <c:pt idx="3385">
                  <c:v>0.46384362377991883</c:v>
                </c:pt>
                <c:pt idx="3386">
                  <c:v>0.46273407770800024</c:v>
                </c:pt>
                <c:pt idx="3387">
                  <c:v>0.46162453163608158</c:v>
                </c:pt>
                <c:pt idx="3388">
                  <c:v>0.46051498556416293</c:v>
                </c:pt>
                <c:pt idx="3389">
                  <c:v>0.45945851080113187</c:v>
                </c:pt>
                <c:pt idx="3390">
                  <c:v>0.46042335050868927</c:v>
                </c:pt>
                <c:pt idx="3391">
                  <c:v>0.46248206582197432</c:v>
                </c:pt>
                <c:pt idx="3392">
                  <c:v>0.4649365311831799</c:v>
                </c:pt>
                <c:pt idx="3393">
                  <c:v>0.46740607327902739</c:v>
                </c:pt>
                <c:pt idx="3394">
                  <c:v>0.46986223765132762</c:v>
                </c:pt>
                <c:pt idx="3395">
                  <c:v>0.47230566866660262</c:v>
                </c:pt>
                <c:pt idx="3396">
                  <c:v>0.47465136225824683</c:v>
                </c:pt>
                <c:pt idx="3397">
                  <c:v>0.4761962789657721</c:v>
                </c:pt>
                <c:pt idx="3398">
                  <c:v>0.47735937627234587</c:v>
                </c:pt>
                <c:pt idx="3399">
                  <c:v>0.47906930732752706</c:v>
                </c:pt>
                <c:pt idx="3400">
                  <c:v>0.4814403116801485</c:v>
                </c:pt>
                <c:pt idx="3401">
                  <c:v>0.48348645967107423</c:v>
                </c:pt>
                <c:pt idx="3402">
                  <c:v>0.48403944346709105</c:v>
                </c:pt>
                <c:pt idx="3403">
                  <c:v>0.48293401401128999</c:v>
                </c:pt>
                <c:pt idx="3404">
                  <c:v>0.48182446793937134</c:v>
                </c:pt>
                <c:pt idx="3405">
                  <c:v>0.48071492186745268</c:v>
                </c:pt>
                <c:pt idx="3406">
                  <c:v>0.47960537579553408</c:v>
                </c:pt>
                <c:pt idx="3407">
                  <c:v>0.47849582972361543</c:v>
                </c:pt>
                <c:pt idx="3408">
                  <c:v>0.47738628365169677</c:v>
                </c:pt>
                <c:pt idx="3409">
                  <c:v>0.47627673757977818</c:v>
                </c:pt>
                <c:pt idx="3410">
                  <c:v>0.47516719150785952</c:v>
                </c:pt>
                <c:pt idx="3411">
                  <c:v>0.47405764543594087</c:v>
                </c:pt>
                <c:pt idx="3412">
                  <c:v>0.47294809936402227</c:v>
                </c:pt>
                <c:pt idx="3413">
                  <c:v>0.47187688576320824</c:v>
                </c:pt>
                <c:pt idx="3414">
                  <c:v>0.47236427149044136</c:v>
                </c:pt>
                <c:pt idx="3415">
                  <c:v>0.4742965568863387</c:v>
                </c:pt>
                <c:pt idx="3416">
                  <c:v>0.47671393924137484</c:v>
                </c:pt>
                <c:pt idx="3417">
                  <c:v>0.47904871243963565</c:v>
                </c:pt>
                <c:pt idx="3418">
                  <c:v>0.4813912554297044</c:v>
                </c:pt>
                <c:pt idx="3419">
                  <c:v>0.48386016552578365</c:v>
                </c:pt>
                <c:pt idx="3420">
                  <c:v>0.48631528381980993</c:v>
                </c:pt>
                <c:pt idx="3421">
                  <c:v>0.48852963792952531</c:v>
                </c:pt>
                <c:pt idx="3422">
                  <c:v>0.49081864802920283</c:v>
                </c:pt>
                <c:pt idx="3423">
                  <c:v>0.49274801548224301</c:v>
                </c:pt>
                <c:pt idx="3424">
                  <c:v>0.49474458853051273</c:v>
                </c:pt>
                <c:pt idx="3425">
                  <c:v>0.49568534279997423</c:v>
                </c:pt>
                <c:pt idx="3426">
                  <c:v>0.49642677077271757</c:v>
                </c:pt>
                <c:pt idx="3427">
                  <c:v>0.49534589081939856</c:v>
                </c:pt>
                <c:pt idx="3428">
                  <c:v>0.49423634474747996</c:v>
                </c:pt>
                <c:pt idx="3429">
                  <c:v>0.49312679867556131</c:v>
                </c:pt>
                <c:pt idx="3430">
                  <c:v>0.49201725260364265</c:v>
                </c:pt>
                <c:pt idx="3431">
                  <c:v>0.49090770653172405</c:v>
                </c:pt>
                <c:pt idx="3432">
                  <c:v>0.48979816045980545</c:v>
                </c:pt>
                <c:pt idx="3433">
                  <c:v>0.4886886143878868</c:v>
                </c:pt>
                <c:pt idx="3434">
                  <c:v>0.48757906831596814</c:v>
                </c:pt>
                <c:pt idx="3435">
                  <c:v>0.48646952224404955</c:v>
                </c:pt>
                <c:pt idx="3436">
                  <c:v>0.48535997617213089</c:v>
                </c:pt>
                <c:pt idx="3437">
                  <c:v>0.48427082663100951</c:v>
                </c:pt>
                <c:pt idx="3438">
                  <c:v>0.4835611226167108</c:v>
                </c:pt>
                <c:pt idx="3439">
                  <c:v>0.48445167936912054</c:v>
                </c:pt>
                <c:pt idx="3440">
                  <c:v>0.48675319463966615</c:v>
                </c:pt>
                <c:pt idx="3441">
                  <c:v>0.4892227367355137</c:v>
                </c:pt>
                <c:pt idx="3442">
                  <c:v>0.49169227883136118</c:v>
                </c:pt>
                <c:pt idx="3443">
                  <c:v>0.49414637348323975</c:v>
                </c:pt>
                <c:pt idx="3444">
                  <c:v>0.49640642118353978</c:v>
                </c:pt>
                <c:pt idx="3445">
                  <c:v>0.498743606705291</c:v>
                </c:pt>
                <c:pt idx="3446">
                  <c:v>0.49948549332328951</c:v>
                </c:pt>
                <c:pt idx="3447">
                  <c:v>0.50134497251573129</c:v>
                </c:pt>
                <c:pt idx="3448">
                  <c:v>0.50322669658594732</c:v>
                </c:pt>
                <c:pt idx="3449">
                  <c:v>0.50481482743549</c:v>
                </c:pt>
                <c:pt idx="3450">
                  <c:v>0.5051025361170095</c:v>
                </c:pt>
                <c:pt idx="3451">
                  <c:v>0.50402687984951799</c:v>
                </c:pt>
                <c:pt idx="3452">
                  <c:v>0.5029173337775994</c:v>
                </c:pt>
                <c:pt idx="3453">
                  <c:v>0.50180778770568069</c:v>
                </c:pt>
                <c:pt idx="3454">
                  <c:v>0.50069824163376209</c:v>
                </c:pt>
                <c:pt idx="3455">
                  <c:v>0.49958869556184343</c:v>
                </c:pt>
                <c:pt idx="3456">
                  <c:v>0.49847914948992483</c:v>
                </c:pt>
                <c:pt idx="3457">
                  <c:v>0.49736960341800618</c:v>
                </c:pt>
                <c:pt idx="3458">
                  <c:v>0.49626005734608752</c:v>
                </c:pt>
                <c:pt idx="3459">
                  <c:v>0.49515051127416893</c:v>
                </c:pt>
                <c:pt idx="3460">
                  <c:v>0.49404096520225033</c:v>
                </c:pt>
                <c:pt idx="3461">
                  <c:v>0.49297445410497276</c:v>
                </c:pt>
                <c:pt idx="3462">
                  <c:v>0.49335616656010511</c:v>
                </c:pt>
                <c:pt idx="3463">
                  <c:v>0.49524522047364572</c:v>
                </c:pt>
                <c:pt idx="3464">
                  <c:v>0.49743291776479309</c:v>
                </c:pt>
                <c:pt idx="3465">
                  <c:v>0.49981702624486735</c:v>
                </c:pt>
                <c:pt idx="3466">
                  <c:v>0.50204051870120825</c:v>
                </c:pt>
                <c:pt idx="3467">
                  <c:v>0.50401693951338988</c:v>
                </c:pt>
                <c:pt idx="3468">
                  <c:v>0.50527608856464223</c:v>
                </c:pt>
                <c:pt idx="3469">
                  <c:v>0.50718145742792464</c:v>
                </c:pt>
                <c:pt idx="3470">
                  <c:v>0.50895317053587064</c:v>
                </c:pt>
                <c:pt idx="3471">
                  <c:v>0.51038184790740038</c:v>
                </c:pt>
                <c:pt idx="3472">
                  <c:v>0.50967183440274899</c:v>
                </c:pt>
                <c:pt idx="3473">
                  <c:v>0.5091607935241137</c:v>
                </c:pt>
                <c:pt idx="3474">
                  <c:v>0.50860505582379245</c:v>
                </c:pt>
                <c:pt idx="3475">
                  <c:v>0.50751094462183599</c:v>
                </c:pt>
                <c:pt idx="3476">
                  <c:v>0.50640139854991739</c:v>
                </c:pt>
                <c:pt idx="3477">
                  <c:v>0.50529185247799879</c:v>
                </c:pt>
                <c:pt idx="3478">
                  <c:v>0.50418230640608008</c:v>
                </c:pt>
                <c:pt idx="3479">
                  <c:v>0.50307276033416148</c:v>
                </c:pt>
                <c:pt idx="3480">
                  <c:v>0.50196321426224288</c:v>
                </c:pt>
                <c:pt idx="3481">
                  <c:v>0.50085366819032417</c:v>
                </c:pt>
                <c:pt idx="3482">
                  <c:v>0.49974412211840558</c:v>
                </c:pt>
                <c:pt idx="3483">
                  <c:v>0.49863457604648692</c:v>
                </c:pt>
                <c:pt idx="3484">
                  <c:v>0.49752502997456832</c:v>
                </c:pt>
                <c:pt idx="3485">
                  <c:v>0.49648849063594869</c:v>
                </c:pt>
                <c:pt idx="3486">
                  <c:v>0.49749410987254833</c:v>
                </c:pt>
                <c:pt idx="3487">
                  <c:v>0.49957060964074052</c:v>
                </c:pt>
                <c:pt idx="3488">
                  <c:v>0.5020067134277949</c:v>
                </c:pt>
                <c:pt idx="3489">
                  <c:v>0.50447468279518837</c:v>
                </c:pt>
                <c:pt idx="3490">
                  <c:v>0.50694422489103597</c:v>
                </c:pt>
                <c:pt idx="3491">
                  <c:v>0.50941366157619461</c:v>
                </c:pt>
                <c:pt idx="3492">
                  <c:v>0.51188082302308291</c:v>
                </c:pt>
                <c:pt idx="3493">
                  <c:v>0.51433701772570184</c:v>
                </c:pt>
                <c:pt idx="3494">
                  <c:v>0.51675676243618907</c:v>
                </c:pt>
                <c:pt idx="3495">
                  <c:v>0.51793714014247749</c:v>
                </c:pt>
                <c:pt idx="3496">
                  <c:v>0.519130662925815</c:v>
                </c:pt>
                <c:pt idx="3497">
                  <c:v>0.51986082323157945</c:v>
                </c:pt>
                <c:pt idx="3498">
                  <c:v>0.51929988570727748</c:v>
                </c:pt>
                <c:pt idx="3499">
                  <c:v>0.51821078754011929</c:v>
                </c:pt>
                <c:pt idx="3500">
                  <c:v>0.51710124146820069</c:v>
                </c:pt>
                <c:pt idx="3501">
                  <c:v>0.51599169539628198</c:v>
                </c:pt>
                <c:pt idx="3502">
                  <c:v>0.51488214932436338</c:v>
                </c:pt>
                <c:pt idx="3503">
                  <c:v>0.51377260325244467</c:v>
                </c:pt>
                <c:pt idx="3504">
                  <c:v>0.51266305718052607</c:v>
                </c:pt>
                <c:pt idx="3505">
                  <c:v>0.51155351110860747</c:v>
                </c:pt>
                <c:pt idx="3506">
                  <c:v>0.51044396503668887</c:v>
                </c:pt>
                <c:pt idx="3507">
                  <c:v>0.50933441896477027</c:v>
                </c:pt>
                <c:pt idx="3508">
                  <c:v>0.50822487289285156</c:v>
                </c:pt>
                <c:pt idx="3509">
                  <c:v>0.50719593312574107</c:v>
                </c:pt>
                <c:pt idx="3510">
                  <c:v>0.50813630748413086</c:v>
                </c:pt>
                <c:pt idx="3511">
                  <c:v>0.51003405865934337</c:v>
                </c:pt>
                <c:pt idx="3512">
                  <c:v>0.5123172921530712</c:v>
                </c:pt>
                <c:pt idx="3513">
                  <c:v>0.51471872776256966</c:v>
                </c:pt>
                <c:pt idx="3514">
                  <c:v>0.51709268278350895</c:v>
                </c:pt>
                <c:pt idx="3515">
                  <c:v>0.51924685392769598</c:v>
                </c:pt>
                <c:pt idx="3516">
                  <c:v>0.5208902912825103</c:v>
                </c:pt>
                <c:pt idx="3517">
                  <c:v>0.52238026224569756</c:v>
                </c:pt>
                <c:pt idx="3518">
                  <c:v>0.52325378072403195</c:v>
                </c:pt>
                <c:pt idx="3519">
                  <c:v>0.52337617672462766</c:v>
                </c:pt>
                <c:pt idx="3520">
                  <c:v>0.52269307022004841</c:v>
                </c:pt>
                <c:pt idx="3521">
                  <c:v>0.52193430651826356</c:v>
                </c:pt>
                <c:pt idx="3522">
                  <c:v>0.52133187104573875</c:v>
                </c:pt>
                <c:pt idx="3523">
                  <c:v>0.52024098404403929</c:v>
                </c:pt>
                <c:pt idx="3524">
                  <c:v>0.51913143797212058</c:v>
                </c:pt>
                <c:pt idx="3525">
                  <c:v>0.51802189190020187</c:v>
                </c:pt>
                <c:pt idx="3526">
                  <c:v>0.51691234582828327</c:v>
                </c:pt>
                <c:pt idx="3527">
                  <c:v>0.51580279975636467</c:v>
                </c:pt>
                <c:pt idx="3528">
                  <c:v>0.51469325368444607</c:v>
                </c:pt>
                <c:pt idx="3529">
                  <c:v>0.51358370761252747</c:v>
                </c:pt>
                <c:pt idx="3530">
                  <c:v>0.51247416154060887</c:v>
                </c:pt>
                <c:pt idx="3531">
                  <c:v>0.51136461546869016</c:v>
                </c:pt>
                <c:pt idx="3532">
                  <c:v>0.51025506939677157</c:v>
                </c:pt>
                <c:pt idx="3533">
                  <c:v>0.50922522375872348</c:v>
                </c:pt>
                <c:pt idx="3534">
                  <c:v>0.51012397285853861</c:v>
                </c:pt>
                <c:pt idx="3535">
                  <c:v>0.51199724062325747</c:v>
                </c:pt>
                <c:pt idx="3536">
                  <c:v>0.51424881677958012</c:v>
                </c:pt>
                <c:pt idx="3537">
                  <c:v>0.51658671871763551</c:v>
                </c:pt>
                <c:pt idx="3538">
                  <c:v>0.5187546120703358</c:v>
                </c:pt>
                <c:pt idx="3539">
                  <c:v>0.52061767738548959</c:v>
                </c:pt>
                <c:pt idx="3540">
                  <c:v>0.52270719984630609</c:v>
                </c:pt>
                <c:pt idx="3541">
                  <c:v>0.52465348887990326</c:v>
                </c:pt>
                <c:pt idx="3542">
                  <c:v>0.52579580322640018</c:v>
                </c:pt>
                <c:pt idx="3543">
                  <c:v>0.52640817880899415</c:v>
                </c:pt>
                <c:pt idx="3544">
                  <c:v>0.52799712664636533</c:v>
                </c:pt>
                <c:pt idx="3545">
                  <c:v>0.52759160891917267</c:v>
                </c:pt>
                <c:pt idx="3546">
                  <c:v>0.52732279003903226</c:v>
                </c:pt>
                <c:pt idx="3547">
                  <c:v>0.52623507615837539</c:v>
                </c:pt>
                <c:pt idx="3548">
                  <c:v>0.52512553008645668</c:v>
                </c:pt>
                <c:pt idx="3549">
                  <c:v>0.52401598401453808</c:v>
                </c:pt>
                <c:pt idx="3550">
                  <c:v>0.52290643794261948</c:v>
                </c:pt>
                <c:pt idx="3551">
                  <c:v>0.52179689187070089</c:v>
                </c:pt>
                <c:pt idx="3552">
                  <c:v>0.52068734579878229</c:v>
                </c:pt>
                <c:pt idx="3553">
                  <c:v>0.51957779972686358</c:v>
                </c:pt>
                <c:pt idx="3554">
                  <c:v>0.51846825365494498</c:v>
                </c:pt>
                <c:pt idx="3555">
                  <c:v>0.51735870758302627</c:v>
                </c:pt>
                <c:pt idx="3556">
                  <c:v>0.51624916151110767</c:v>
                </c:pt>
                <c:pt idx="3557">
                  <c:v>0.5152136961710303</c:v>
                </c:pt>
                <c:pt idx="3558">
                  <c:v>0.51611964492109341</c:v>
                </c:pt>
                <c:pt idx="3559">
                  <c:v>0.51803827707879124</c:v>
                </c:pt>
                <c:pt idx="3560">
                  <c:v>0.52034755686205625</c:v>
                </c:pt>
                <c:pt idx="3561">
                  <c:v>0.52275939456109444</c:v>
                </c:pt>
                <c:pt idx="3562">
                  <c:v>0.52516687323609135</c:v>
                </c:pt>
                <c:pt idx="3563">
                  <c:v>0.52756848272556767</c:v>
                </c:pt>
                <c:pt idx="3564">
                  <c:v>0.52991289764132032</c:v>
                </c:pt>
                <c:pt idx="3565">
                  <c:v>0.53219981724638521</c:v>
                </c:pt>
                <c:pt idx="3566">
                  <c:v>0.53312637716618627</c:v>
                </c:pt>
                <c:pt idx="3567">
                  <c:v>0.53346223939700044</c:v>
                </c:pt>
                <c:pt idx="3568">
                  <c:v>0.53331310608937588</c:v>
                </c:pt>
                <c:pt idx="3569">
                  <c:v>0.53384747175364966</c:v>
                </c:pt>
                <c:pt idx="3570">
                  <c:v>0.53364659450687724</c:v>
                </c:pt>
                <c:pt idx="3571">
                  <c:v>0.5325997462986225</c:v>
                </c:pt>
                <c:pt idx="3572">
                  <c:v>0.53149020022670379</c:v>
                </c:pt>
                <c:pt idx="3573">
                  <c:v>0.53038065415478519</c:v>
                </c:pt>
                <c:pt idx="3574">
                  <c:v>0.52927110808286659</c:v>
                </c:pt>
                <c:pt idx="3575">
                  <c:v>0.52816156201094799</c:v>
                </c:pt>
                <c:pt idx="3576">
                  <c:v>0.52705201593902939</c:v>
                </c:pt>
                <c:pt idx="3577">
                  <c:v>0.52594246986711068</c:v>
                </c:pt>
                <c:pt idx="3578">
                  <c:v>0.52483292379519209</c:v>
                </c:pt>
                <c:pt idx="3579">
                  <c:v>0.52372337772327338</c:v>
                </c:pt>
                <c:pt idx="3580">
                  <c:v>0.52261383165135478</c:v>
                </c:pt>
                <c:pt idx="3581">
                  <c:v>0.5215924624423961</c:v>
                </c:pt>
                <c:pt idx="3582">
                  <c:v>0.52245817829836894</c:v>
                </c:pt>
                <c:pt idx="3583">
                  <c:v>0.52433024625580094</c:v>
                </c:pt>
                <c:pt idx="3584">
                  <c:v>0.52654282364672755</c:v>
                </c:pt>
                <c:pt idx="3585">
                  <c:v>0.52883033602500029</c:v>
                </c:pt>
                <c:pt idx="3586">
                  <c:v>0.53108478217245947</c:v>
                </c:pt>
                <c:pt idx="3587">
                  <c:v>0.53318031127061982</c:v>
                </c:pt>
                <c:pt idx="3588">
                  <c:v>0.53502818586192402</c:v>
                </c:pt>
                <c:pt idx="3589">
                  <c:v>0.53620235149856066</c:v>
                </c:pt>
                <c:pt idx="3590">
                  <c:v>0.53623406858347644</c:v>
                </c:pt>
                <c:pt idx="3591">
                  <c:v>0.53573519452523966</c:v>
                </c:pt>
                <c:pt idx="3592">
                  <c:v>0.53553010960296088</c:v>
                </c:pt>
                <c:pt idx="3593">
                  <c:v>0.53519416456198665</c:v>
                </c:pt>
                <c:pt idx="3594">
                  <c:v>0.53432140957663721</c:v>
                </c:pt>
                <c:pt idx="3595">
                  <c:v>0.53323322173183685</c:v>
                </c:pt>
                <c:pt idx="3596">
                  <c:v>0.53212367565991825</c:v>
                </c:pt>
                <c:pt idx="3597">
                  <c:v>0.53101412958799965</c:v>
                </c:pt>
                <c:pt idx="3598">
                  <c:v>0.52990458351608094</c:v>
                </c:pt>
                <c:pt idx="3599">
                  <c:v>0.52879503744416234</c:v>
                </c:pt>
                <c:pt idx="3600">
                  <c:v>0.52768549137224374</c:v>
                </c:pt>
                <c:pt idx="3601">
                  <c:v>0.52657594530032514</c:v>
                </c:pt>
                <c:pt idx="3602">
                  <c:v>0.52546639922840654</c:v>
                </c:pt>
                <c:pt idx="3603">
                  <c:v>0.52435685315648772</c:v>
                </c:pt>
                <c:pt idx="3604">
                  <c:v>0.52324730708456912</c:v>
                </c:pt>
                <c:pt idx="3605">
                  <c:v>0.52218498121701806</c:v>
                </c:pt>
                <c:pt idx="3606">
                  <c:v>0.52190301555145668</c:v>
                </c:pt>
                <c:pt idx="3607">
                  <c:v>0.52216205074760391</c:v>
                </c:pt>
                <c:pt idx="3608">
                  <c:v>0.52402737184660941</c:v>
                </c:pt>
                <c:pt idx="3609">
                  <c:v>0.52607784005049973</c:v>
                </c:pt>
                <c:pt idx="3610">
                  <c:v>0.52798824289128676</c:v>
                </c:pt>
                <c:pt idx="3611">
                  <c:v>0.52973702924774557</c:v>
                </c:pt>
                <c:pt idx="3612">
                  <c:v>0.53110799847333545</c:v>
                </c:pt>
                <c:pt idx="3613">
                  <c:v>0.53212815894703558</c:v>
                </c:pt>
                <c:pt idx="3614">
                  <c:v>0.5327319544466147</c:v>
                </c:pt>
                <c:pt idx="3615">
                  <c:v>0.53295956291720636</c:v>
                </c:pt>
                <c:pt idx="3616">
                  <c:v>0.5332319878211651</c:v>
                </c:pt>
                <c:pt idx="3617">
                  <c:v>0.53295892635143516</c:v>
                </c:pt>
                <c:pt idx="3618">
                  <c:v>0.53212978867233751</c:v>
                </c:pt>
                <c:pt idx="3619">
                  <c:v>0.53103978552142184</c:v>
                </c:pt>
                <c:pt idx="3620">
                  <c:v>0.52993023944950324</c:v>
                </c:pt>
                <c:pt idx="3621">
                  <c:v>0.52882069337758464</c:v>
                </c:pt>
                <c:pt idx="3622">
                  <c:v>0.52771114730566593</c:v>
                </c:pt>
                <c:pt idx="3623">
                  <c:v>0.52660160123374733</c:v>
                </c:pt>
                <c:pt idx="3624">
                  <c:v>0.52549205516182873</c:v>
                </c:pt>
                <c:pt idx="3625">
                  <c:v>0.52438250908991013</c:v>
                </c:pt>
                <c:pt idx="3626">
                  <c:v>0.52327296301799153</c:v>
                </c:pt>
                <c:pt idx="3627">
                  <c:v>0.52216341694607282</c:v>
                </c:pt>
                <c:pt idx="3628">
                  <c:v>0.52105387087415411</c:v>
                </c:pt>
                <c:pt idx="3629">
                  <c:v>0.51997253282035261</c:v>
                </c:pt>
                <c:pt idx="3630">
                  <c:v>0.51979311084757585</c:v>
                </c:pt>
                <c:pt idx="3631">
                  <c:v>0.52033846740550493</c:v>
                </c:pt>
                <c:pt idx="3632">
                  <c:v>0.52186069892872322</c:v>
                </c:pt>
                <c:pt idx="3633">
                  <c:v>0.52401872358756574</c:v>
                </c:pt>
                <c:pt idx="3634">
                  <c:v>0.52630428211652169</c:v>
                </c:pt>
                <c:pt idx="3635">
                  <c:v>0.52855799853997443</c:v>
                </c:pt>
                <c:pt idx="3636">
                  <c:v>0.52971726223845561</c:v>
                </c:pt>
                <c:pt idx="3637">
                  <c:v>0.53032507323027889</c:v>
                </c:pt>
                <c:pt idx="3638">
                  <c:v>0.53020901526661657</c:v>
                </c:pt>
                <c:pt idx="3639">
                  <c:v>0.52967540683508618</c:v>
                </c:pt>
                <c:pt idx="3640">
                  <c:v>0.52903713067451674</c:v>
                </c:pt>
                <c:pt idx="3641">
                  <c:v>0.52824825289058086</c:v>
                </c:pt>
                <c:pt idx="3642">
                  <c:v>0.52735582633552947</c:v>
                </c:pt>
                <c:pt idx="3643">
                  <c:v>0.52626977725087498</c:v>
                </c:pt>
                <c:pt idx="3644">
                  <c:v>0.52516023117895638</c:v>
                </c:pt>
                <c:pt idx="3645">
                  <c:v>0.52405068510703778</c:v>
                </c:pt>
                <c:pt idx="3646">
                  <c:v>0.52294113903511896</c:v>
                </c:pt>
                <c:pt idx="3647">
                  <c:v>0.52183159296320036</c:v>
                </c:pt>
                <c:pt idx="3648">
                  <c:v>0.52072204689128176</c:v>
                </c:pt>
                <c:pt idx="3649">
                  <c:v>0.51961250081936317</c:v>
                </c:pt>
                <c:pt idx="3650">
                  <c:v>0.51850295474744457</c:v>
                </c:pt>
                <c:pt idx="3651">
                  <c:v>0.51739340867552586</c:v>
                </c:pt>
                <c:pt idx="3652">
                  <c:v>0.51628386260360726</c:v>
                </c:pt>
                <c:pt idx="3653">
                  <c:v>0.515267075371584</c:v>
                </c:pt>
                <c:pt idx="3654">
                  <c:v>0.51612722386170207</c:v>
                </c:pt>
                <c:pt idx="3655">
                  <c:v>0.51780270786225957</c:v>
                </c:pt>
                <c:pt idx="3656">
                  <c:v>0.52002538663020226</c:v>
                </c:pt>
                <c:pt idx="3657">
                  <c:v>0.52187087766416052</c:v>
                </c:pt>
                <c:pt idx="3658">
                  <c:v>0.5225911336617719</c:v>
                </c:pt>
                <c:pt idx="3659">
                  <c:v>0.52289006996496223</c:v>
                </c:pt>
                <c:pt idx="3660">
                  <c:v>0.52417989021499667</c:v>
                </c:pt>
                <c:pt idx="3661">
                  <c:v>0.52529330815805475</c:v>
                </c:pt>
                <c:pt idx="3662">
                  <c:v>0.52561180431639098</c:v>
                </c:pt>
                <c:pt idx="3663">
                  <c:v>0.52538974567290209</c:v>
                </c:pt>
                <c:pt idx="3664">
                  <c:v>0.52604086694358843</c:v>
                </c:pt>
                <c:pt idx="3665">
                  <c:v>0.52635324734716549</c:v>
                </c:pt>
                <c:pt idx="3666">
                  <c:v>0.52658687488906508</c:v>
                </c:pt>
                <c:pt idx="3667">
                  <c:v>0.52550652938162468</c:v>
                </c:pt>
                <c:pt idx="3668">
                  <c:v>0.52439698330970608</c:v>
                </c:pt>
                <c:pt idx="3669">
                  <c:v>0.52328743723778748</c:v>
                </c:pt>
                <c:pt idx="3670">
                  <c:v>0.52217789116586877</c:v>
                </c:pt>
                <c:pt idx="3671">
                  <c:v>0.52106834509395006</c:v>
                </c:pt>
                <c:pt idx="3672">
                  <c:v>0.51995879902203146</c:v>
                </c:pt>
                <c:pt idx="3673">
                  <c:v>0.51884925295011286</c:v>
                </c:pt>
                <c:pt idx="3674">
                  <c:v>0.51773970687819426</c:v>
                </c:pt>
                <c:pt idx="3675">
                  <c:v>0.51663016080627566</c:v>
                </c:pt>
                <c:pt idx="3676">
                  <c:v>0.51552061473435706</c:v>
                </c:pt>
                <c:pt idx="3677">
                  <c:v>0.51452934910888437</c:v>
                </c:pt>
                <c:pt idx="3678">
                  <c:v>0.51552710959125847</c:v>
                </c:pt>
                <c:pt idx="3679">
                  <c:v>0.51736242430225166</c:v>
                </c:pt>
                <c:pt idx="3680">
                  <c:v>0.51953384643234302</c:v>
                </c:pt>
                <c:pt idx="3681">
                  <c:v>0.5218038348762829</c:v>
                </c:pt>
                <c:pt idx="3682">
                  <c:v>0.52406874282075078</c:v>
                </c:pt>
                <c:pt idx="3683">
                  <c:v>0.52591150413824173</c:v>
                </c:pt>
                <c:pt idx="3684">
                  <c:v>0.52743958127438384</c:v>
                </c:pt>
                <c:pt idx="3685">
                  <c:v>0.52788334336119214</c:v>
                </c:pt>
                <c:pt idx="3686">
                  <c:v>0.5295144286020449</c:v>
                </c:pt>
                <c:pt idx="3687">
                  <c:v>0.53126881305305285</c:v>
                </c:pt>
                <c:pt idx="3688">
                  <c:v>0.53151950782824986</c:v>
                </c:pt>
                <c:pt idx="3689">
                  <c:v>0.53074289992376278</c:v>
                </c:pt>
                <c:pt idx="3690">
                  <c:v>0.53056560168430411</c:v>
                </c:pt>
                <c:pt idx="3691">
                  <c:v>0.52950015544040319</c:v>
                </c:pt>
                <c:pt idx="3692">
                  <c:v>0.52839060936848459</c:v>
                </c:pt>
                <c:pt idx="3693">
                  <c:v>0.52728106329656599</c:v>
                </c:pt>
                <c:pt idx="3694">
                  <c:v>0.52617151722464739</c:v>
                </c:pt>
                <c:pt idx="3695">
                  <c:v>0.52506197115272868</c:v>
                </c:pt>
                <c:pt idx="3696">
                  <c:v>0.52395242508080997</c:v>
                </c:pt>
                <c:pt idx="3697">
                  <c:v>0.52284287900889137</c:v>
                </c:pt>
                <c:pt idx="3698">
                  <c:v>0.52173333293697277</c:v>
                </c:pt>
                <c:pt idx="3699">
                  <c:v>0.52062378686505417</c:v>
                </c:pt>
                <c:pt idx="3700">
                  <c:v>0.51951424079313546</c:v>
                </c:pt>
                <c:pt idx="3701">
                  <c:v>0.51852373559800102</c:v>
                </c:pt>
                <c:pt idx="3702">
                  <c:v>0.51950414683254764</c:v>
                </c:pt>
                <c:pt idx="3703">
                  <c:v>0.52141460929526251</c:v>
                </c:pt>
                <c:pt idx="3704">
                  <c:v>0.52370360672268357</c:v>
                </c:pt>
                <c:pt idx="3705">
                  <c:v>0.5261202640951167</c:v>
                </c:pt>
                <c:pt idx="3706">
                  <c:v>0.52854881822346644</c:v>
                </c:pt>
                <c:pt idx="3707">
                  <c:v>0.530746830389212</c:v>
                </c:pt>
                <c:pt idx="3708">
                  <c:v>0.53309272634591609</c:v>
                </c:pt>
                <c:pt idx="3709">
                  <c:v>0.53374664379581649</c:v>
                </c:pt>
                <c:pt idx="3710">
                  <c:v>0.53438676248308792</c:v>
                </c:pt>
                <c:pt idx="3711">
                  <c:v>0.53479509554651827</c:v>
                </c:pt>
                <c:pt idx="3712">
                  <c:v>0.53603604648314118</c:v>
                </c:pt>
                <c:pt idx="3713">
                  <c:v>0.53786138398567951</c:v>
                </c:pt>
                <c:pt idx="3714">
                  <c:v>0.53883738477395227</c:v>
                </c:pt>
                <c:pt idx="3715">
                  <c:v>0.53788304045592328</c:v>
                </c:pt>
                <c:pt idx="3716">
                  <c:v>0.53677349438400468</c:v>
                </c:pt>
                <c:pt idx="3717">
                  <c:v>0.53566394831208608</c:v>
                </c:pt>
                <c:pt idx="3718">
                  <c:v>0.53455440224016748</c:v>
                </c:pt>
                <c:pt idx="3719">
                  <c:v>0.53344485616824888</c:v>
                </c:pt>
                <c:pt idx="3720">
                  <c:v>0.53233531009633017</c:v>
                </c:pt>
                <c:pt idx="3721">
                  <c:v>0.53122576402441157</c:v>
                </c:pt>
                <c:pt idx="3722">
                  <c:v>0.53011621795249286</c:v>
                </c:pt>
                <c:pt idx="3723">
                  <c:v>0.52900667188057426</c:v>
                </c:pt>
                <c:pt idx="3724">
                  <c:v>0.52789712580865567</c:v>
                </c:pt>
                <c:pt idx="3725">
                  <c:v>0.52692071771345039</c:v>
                </c:pt>
                <c:pt idx="3726">
                  <c:v>0.52797015978808148</c:v>
                </c:pt>
                <c:pt idx="3727">
                  <c:v>0.52984417588803789</c:v>
                </c:pt>
                <c:pt idx="3728">
                  <c:v>0.53203593464349197</c:v>
                </c:pt>
                <c:pt idx="3729">
                  <c:v>0.5343155154356698</c:v>
                </c:pt>
                <c:pt idx="3730">
                  <c:v>0.53627644325952395</c:v>
                </c:pt>
                <c:pt idx="3731">
                  <c:v>0.5377988218151335</c:v>
                </c:pt>
                <c:pt idx="3732">
                  <c:v>0.53934531887646298</c:v>
                </c:pt>
                <c:pt idx="3733">
                  <c:v>0.54095994197632136</c:v>
                </c:pt>
                <c:pt idx="3734">
                  <c:v>0.54226632959473742</c:v>
                </c:pt>
                <c:pt idx="3735">
                  <c:v>0.54393880743544676</c:v>
                </c:pt>
                <c:pt idx="3736">
                  <c:v>0.54492951372308085</c:v>
                </c:pt>
                <c:pt idx="3737">
                  <c:v>0.54499501196352751</c:v>
                </c:pt>
                <c:pt idx="3738">
                  <c:v>0.54414986347495331</c:v>
                </c:pt>
                <c:pt idx="3739">
                  <c:v>0.54307764457120289</c:v>
                </c:pt>
                <c:pt idx="3740">
                  <c:v>0.54196809849928429</c:v>
                </c:pt>
                <c:pt idx="3741">
                  <c:v>0.54085855242736569</c:v>
                </c:pt>
                <c:pt idx="3742">
                  <c:v>0.53974900635544698</c:v>
                </c:pt>
                <c:pt idx="3743">
                  <c:v>0.53863946028352827</c:v>
                </c:pt>
                <c:pt idx="3744">
                  <c:v>0.53752991421160967</c:v>
                </c:pt>
                <c:pt idx="3745">
                  <c:v>0.53642036813969107</c:v>
                </c:pt>
                <c:pt idx="3746">
                  <c:v>0.53531082206777247</c:v>
                </c:pt>
                <c:pt idx="3747">
                  <c:v>0.53420127599585387</c:v>
                </c:pt>
                <c:pt idx="3748">
                  <c:v>0.53309172992393516</c:v>
                </c:pt>
                <c:pt idx="3749">
                  <c:v>0.53201114158404428</c:v>
                </c:pt>
                <c:pt idx="3750">
                  <c:v>0.53143280541944304</c:v>
                </c:pt>
                <c:pt idx="3751">
                  <c:v>0.53232469662217008</c:v>
                </c:pt>
                <c:pt idx="3752">
                  <c:v>0.53231943125166659</c:v>
                </c:pt>
                <c:pt idx="3753">
                  <c:v>0.53216457685418472</c:v>
                </c:pt>
                <c:pt idx="3754">
                  <c:v>0.53308204425766947</c:v>
                </c:pt>
                <c:pt idx="3755">
                  <c:v>0.53495418570685693</c:v>
                </c:pt>
                <c:pt idx="3756">
                  <c:v>0.53649891432241359</c:v>
                </c:pt>
                <c:pt idx="3757">
                  <c:v>0.53723719730505715</c:v>
                </c:pt>
                <c:pt idx="3758">
                  <c:v>0.53794378262514675</c:v>
                </c:pt>
                <c:pt idx="3759">
                  <c:v>0.53877827099960696</c:v>
                </c:pt>
                <c:pt idx="3760">
                  <c:v>0.54031842210040237</c:v>
                </c:pt>
                <c:pt idx="3761">
                  <c:v>0.54159214482826523</c:v>
                </c:pt>
                <c:pt idx="3762">
                  <c:v>0.5426113537218199</c:v>
                </c:pt>
                <c:pt idx="3763">
                  <c:v>0.54170632755056292</c:v>
                </c:pt>
                <c:pt idx="3764">
                  <c:v>0.54059678147864432</c:v>
                </c:pt>
                <c:pt idx="3765">
                  <c:v>0.53948723540672572</c:v>
                </c:pt>
                <c:pt idx="3766">
                  <c:v>0.53837768933480701</c:v>
                </c:pt>
                <c:pt idx="3767">
                  <c:v>0.53726814326288841</c:v>
                </c:pt>
                <c:pt idx="3768">
                  <c:v>0.5361585971909697</c:v>
                </c:pt>
                <c:pt idx="3769">
                  <c:v>0.5350490511190511</c:v>
                </c:pt>
                <c:pt idx="3770">
                  <c:v>0.5339395050471325</c:v>
                </c:pt>
                <c:pt idx="3771">
                  <c:v>0.5328299589752139</c:v>
                </c:pt>
                <c:pt idx="3772">
                  <c:v>0.53172041290329519</c:v>
                </c:pt>
                <c:pt idx="3773">
                  <c:v>0.53073707083175981</c:v>
                </c:pt>
                <c:pt idx="3774">
                  <c:v>0.53183088886336594</c:v>
                </c:pt>
                <c:pt idx="3775">
                  <c:v>0.53391330465676901</c:v>
                </c:pt>
                <c:pt idx="3776">
                  <c:v>0.53636911167632495</c:v>
                </c:pt>
                <c:pt idx="3777">
                  <c:v>0.53883865377217255</c:v>
                </c:pt>
                <c:pt idx="3778">
                  <c:v>0.54130819586802004</c:v>
                </c:pt>
                <c:pt idx="3779">
                  <c:v>0.54377773796386752</c:v>
                </c:pt>
                <c:pt idx="3780">
                  <c:v>0.54624728005971512</c:v>
                </c:pt>
                <c:pt idx="3781">
                  <c:v>0.5487168221555625</c:v>
                </c:pt>
                <c:pt idx="3782">
                  <c:v>0.5511863642514101</c:v>
                </c:pt>
                <c:pt idx="3783">
                  <c:v>0.55365590634725759</c:v>
                </c:pt>
                <c:pt idx="3784">
                  <c:v>0.55610094519936937</c:v>
                </c:pt>
                <c:pt idx="3785">
                  <c:v>0.55810411011838135</c:v>
                </c:pt>
                <c:pt idx="3786">
                  <c:v>0.55926862701096158</c:v>
                </c:pt>
                <c:pt idx="3787">
                  <c:v>0.55840281862372965</c:v>
                </c:pt>
                <c:pt idx="3788">
                  <c:v>0.55729327255181105</c:v>
                </c:pt>
                <c:pt idx="3789">
                  <c:v>0.55618372647989245</c:v>
                </c:pt>
                <c:pt idx="3790">
                  <c:v>0.55507418040797374</c:v>
                </c:pt>
                <c:pt idx="3791">
                  <c:v>0.55396463433605514</c:v>
                </c:pt>
                <c:pt idx="3792">
                  <c:v>0.55285508826413643</c:v>
                </c:pt>
                <c:pt idx="3793">
                  <c:v>0.55174554219221783</c:v>
                </c:pt>
                <c:pt idx="3794">
                  <c:v>0.55063599612029923</c:v>
                </c:pt>
                <c:pt idx="3795">
                  <c:v>0.54952645004838052</c:v>
                </c:pt>
                <c:pt idx="3796">
                  <c:v>0.54841690397646192</c:v>
                </c:pt>
                <c:pt idx="3797">
                  <c:v>0.54744446687799453</c:v>
                </c:pt>
                <c:pt idx="3798">
                  <c:v>0.54862752274409632</c:v>
                </c:pt>
                <c:pt idx="3799">
                  <c:v>0.55079676259431143</c:v>
                </c:pt>
                <c:pt idx="3800">
                  <c:v>0.5532626893699325</c:v>
                </c:pt>
                <c:pt idx="3801">
                  <c:v>0.5557322314657801</c:v>
                </c:pt>
                <c:pt idx="3802">
                  <c:v>0.55820177356162748</c:v>
                </c:pt>
                <c:pt idx="3803">
                  <c:v>0.56067131565747497</c:v>
                </c:pt>
                <c:pt idx="3804">
                  <c:v>0.56314085775332257</c:v>
                </c:pt>
                <c:pt idx="3805">
                  <c:v>0.56561039984917005</c:v>
                </c:pt>
                <c:pt idx="3806">
                  <c:v>0.56807994194501754</c:v>
                </c:pt>
                <c:pt idx="3807">
                  <c:v>0.57054948404086503</c:v>
                </c:pt>
                <c:pt idx="3808">
                  <c:v>0.57301557610572529</c:v>
                </c:pt>
                <c:pt idx="3809">
                  <c:v>0.57515939341759581</c:v>
                </c:pt>
                <c:pt idx="3810">
                  <c:v>0.5764394859816484</c:v>
                </c:pt>
                <c:pt idx="3811">
                  <c:v>0.57561880519339148</c:v>
                </c:pt>
                <c:pt idx="3812">
                  <c:v>0.57450925912147277</c:v>
                </c:pt>
                <c:pt idx="3813">
                  <c:v>0.57339971304955406</c:v>
                </c:pt>
                <c:pt idx="3814">
                  <c:v>0.57229016697763546</c:v>
                </c:pt>
                <c:pt idx="3815">
                  <c:v>0.57118062090571675</c:v>
                </c:pt>
                <c:pt idx="3816">
                  <c:v>0.57007107483379815</c:v>
                </c:pt>
                <c:pt idx="3817">
                  <c:v>0.56896152876187955</c:v>
                </c:pt>
                <c:pt idx="3818">
                  <c:v>0.56785198268996095</c:v>
                </c:pt>
                <c:pt idx="3819">
                  <c:v>0.56674243661804224</c:v>
                </c:pt>
                <c:pt idx="3820">
                  <c:v>0.56563289054612353</c:v>
                </c:pt>
                <c:pt idx="3821">
                  <c:v>0.5646538323303969</c:v>
                </c:pt>
                <c:pt idx="3822">
                  <c:v>0.56566684650685939</c:v>
                </c:pt>
                <c:pt idx="3823">
                  <c:v>0.56761364139200543</c:v>
                </c:pt>
                <c:pt idx="3824">
                  <c:v>0.57000228561116517</c:v>
                </c:pt>
                <c:pt idx="3825">
                  <c:v>0.57221085486635515</c:v>
                </c:pt>
                <c:pt idx="3826">
                  <c:v>0.5742698535762647</c:v>
                </c:pt>
                <c:pt idx="3827">
                  <c:v>0.5767079220396556</c:v>
                </c:pt>
                <c:pt idx="3828">
                  <c:v>0.57881008846737581</c:v>
                </c:pt>
                <c:pt idx="3829">
                  <c:v>0.58125668730236435</c:v>
                </c:pt>
                <c:pt idx="3830">
                  <c:v>0.58365849624851396</c:v>
                </c:pt>
                <c:pt idx="3831">
                  <c:v>0.58612801204667975</c:v>
                </c:pt>
                <c:pt idx="3832">
                  <c:v>0.58859723739721626</c:v>
                </c:pt>
                <c:pt idx="3833">
                  <c:v>0.59081978362582088</c:v>
                </c:pt>
                <c:pt idx="3834">
                  <c:v>0.59220576752010246</c:v>
                </c:pt>
                <c:pt idx="3835">
                  <c:v>0.59140575503549631</c:v>
                </c:pt>
                <c:pt idx="3836">
                  <c:v>0.59029620896357771</c:v>
                </c:pt>
                <c:pt idx="3837">
                  <c:v>0.589186662891659</c:v>
                </c:pt>
                <c:pt idx="3838">
                  <c:v>0.5880771168197404</c:v>
                </c:pt>
                <c:pt idx="3839">
                  <c:v>0.58696757074782169</c:v>
                </c:pt>
                <c:pt idx="3840">
                  <c:v>0.58585802467590309</c:v>
                </c:pt>
                <c:pt idx="3841">
                  <c:v>0.58474847860398449</c:v>
                </c:pt>
                <c:pt idx="3842">
                  <c:v>0.58363893253206578</c:v>
                </c:pt>
                <c:pt idx="3843">
                  <c:v>0.58252938646014707</c:v>
                </c:pt>
                <c:pt idx="3844">
                  <c:v>0.58141984038822847</c:v>
                </c:pt>
                <c:pt idx="3845">
                  <c:v>0.58046630756508755</c:v>
                </c:pt>
                <c:pt idx="3846">
                  <c:v>0.58164207062702533</c:v>
                </c:pt>
                <c:pt idx="3847">
                  <c:v>0.58365215363267764</c:v>
                </c:pt>
                <c:pt idx="3848">
                  <c:v>0.586013989222814</c:v>
                </c:pt>
                <c:pt idx="3849">
                  <c:v>0.58848353131866149</c:v>
                </c:pt>
                <c:pt idx="3850">
                  <c:v>0.59095307341450909</c:v>
                </c:pt>
                <c:pt idx="3851">
                  <c:v>0.59342261551035658</c:v>
                </c:pt>
                <c:pt idx="3852">
                  <c:v>0.59589215760620395</c:v>
                </c:pt>
                <c:pt idx="3853">
                  <c:v>0.59836169970205155</c:v>
                </c:pt>
                <c:pt idx="3854">
                  <c:v>0.60083124179789915</c:v>
                </c:pt>
                <c:pt idx="3855">
                  <c:v>0.60330075184039189</c:v>
                </c:pt>
                <c:pt idx="3856">
                  <c:v>0.60575531178526676</c:v>
                </c:pt>
                <c:pt idx="3857">
                  <c:v>0.60784685953417672</c:v>
                </c:pt>
                <c:pt idx="3858">
                  <c:v>0.6091364350886822</c:v>
                </c:pt>
                <c:pt idx="3859">
                  <c:v>0.60833665131203207</c:v>
                </c:pt>
                <c:pt idx="3860">
                  <c:v>0.60722710524011347</c:v>
                </c:pt>
                <c:pt idx="3861">
                  <c:v>0.60611755916819487</c:v>
                </c:pt>
                <c:pt idx="3862">
                  <c:v>0.60500801309627616</c:v>
                </c:pt>
                <c:pt idx="3863">
                  <c:v>0.60389846702435757</c:v>
                </c:pt>
                <c:pt idx="3864">
                  <c:v>0.60278892095243886</c:v>
                </c:pt>
                <c:pt idx="3865">
                  <c:v>0.60167937488052026</c:v>
                </c:pt>
                <c:pt idx="3866">
                  <c:v>0.60056982880860166</c:v>
                </c:pt>
                <c:pt idx="3867">
                  <c:v>0.59946028273668295</c:v>
                </c:pt>
                <c:pt idx="3868">
                  <c:v>0.59835073666476424</c:v>
                </c:pt>
                <c:pt idx="3869">
                  <c:v>0.59737878150565227</c:v>
                </c:pt>
                <c:pt idx="3870">
                  <c:v>0.5984300888215659</c:v>
                </c:pt>
                <c:pt idx="3871">
                  <c:v>0.60030972878828814</c:v>
                </c:pt>
                <c:pt idx="3872">
                  <c:v>0.6025759347042049</c:v>
                </c:pt>
                <c:pt idx="3873">
                  <c:v>0.60498346899293287</c:v>
                </c:pt>
                <c:pt idx="3874">
                  <c:v>0.60742730305195192</c:v>
                </c:pt>
                <c:pt idx="3875">
                  <c:v>0.60988957941118416</c:v>
                </c:pt>
                <c:pt idx="3876">
                  <c:v>0.61234440911503818</c:v>
                </c:pt>
                <c:pt idx="3877">
                  <c:v>0.61476998503093683</c:v>
                </c:pt>
                <c:pt idx="3878">
                  <c:v>0.61709364288836266</c:v>
                </c:pt>
                <c:pt idx="3879">
                  <c:v>0.61929081426150101</c:v>
                </c:pt>
                <c:pt idx="3880">
                  <c:v>0.62135274645825067</c:v>
                </c:pt>
                <c:pt idx="3881">
                  <c:v>0.62322078856078333</c:v>
                </c:pt>
                <c:pt idx="3882">
                  <c:v>0.62431871809805606</c:v>
                </c:pt>
                <c:pt idx="3883">
                  <c:v>0.62351097086550245</c:v>
                </c:pt>
                <c:pt idx="3884">
                  <c:v>0.62240142479358385</c:v>
                </c:pt>
                <c:pt idx="3885">
                  <c:v>0.62129187872166525</c:v>
                </c:pt>
                <c:pt idx="3886">
                  <c:v>0.62018233264974665</c:v>
                </c:pt>
                <c:pt idx="3887">
                  <c:v>0.61907278657782805</c:v>
                </c:pt>
                <c:pt idx="3888">
                  <c:v>0.61796324050590934</c:v>
                </c:pt>
                <c:pt idx="3889">
                  <c:v>0.61685369443399063</c:v>
                </c:pt>
                <c:pt idx="3890">
                  <c:v>0.61574414836207203</c:v>
                </c:pt>
                <c:pt idx="3891">
                  <c:v>0.61463460229015332</c:v>
                </c:pt>
                <c:pt idx="3892">
                  <c:v>0.61352505621823472</c:v>
                </c:pt>
                <c:pt idx="3893">
                  <c:v>0.61249982733702812</c:v>
                </c:pt>
                <c:pt idx="3894">
                  <c:v>0.61314777407793697</c:v>
                </c:pt>
                <c:pt idx="3895">
                  <c:v>0.61474811555698083</c:v>
                </c:pt>
                <c:pt idx="3896">
                  <c:v>0.61677076430859801</c:v>
                </c:pt>
                <c:pt idx="3897">
                  <c:v>0.61893180517222091</c:v>
                </c:pt>
                <c:pt idx="3898">
                  <c:v>0.62108336149343646</c:v>
                </c:pt>
                <c:pt idx="3899">
                  <c:v>0.62273490763819406</c:v>
                </c:pt>
                <c:pt idx="3900">
                  <c:v>0.62432901264402196</c:v>
                </c:pt>
                <c:pt idx="3901">
                  <c:v>0.62630856044852201</c:v>
                </c:pt>
                <c:pt idx="3902">
                  <c:v>0.62812041496346571</c:v>
                </c:pt>
                <c:pt idx="3903">
                  <c:v>0.62990208114538926</c:v>
                </c:pt>
                <c:pt idx="3904">
                  <c:v>0.63119290812004791</c:v>
                </c:pt>
                <c:pt idx="3905">
                  <c:v>0.63095885365732463</c:v>
                </c:pt>
                <c:pt idx="3906">
                  <c:v>0.63134002747679063</c:v>
                </c:pt>
                <c:pt idx="3907">
                  <c:v>0.63036778755044631</c:v>
                </c:pt>
                <c:pt idx="3908">
                  <c:v>0.62925824147852771</c:v>
                </c:pt>
                <c:pt idx="3909">
                  <c:v>0.628148695406609</c:v>
                </c:pt>
                <c:pt idx="3910">
                  <c:v>0.62703914933469029</c:v>
                </c:pt>
                <c:pt idx="3911">
                  <c:v>0.62592960326277169</c:v>
                </c:pt>
                <c:pt idx="3912">
                  <c:v>0.6248200571908531</c:v>
                </c:pt>
                <c:pt idx="3913">
                  <c:v>0.62371051111893439</c:v>
                </c:pt>
                <c:pt idx="3914">
                  <c:v>0.62260096504701579</c:v>
                </c:pt>
                <c:pt idx="3915">
                  <c:v>0.62149141897509708</c:v>
                </c:pt>
                <c:pt idx="3916">
                  <c:v>0.62038187290317848</c:v>
                </c:pt>
                <c:pt idx="3917">
                  <c:v>0.61938230696463059</c:v>
                </c:pt>
                <c:pt idx="3918">
                  <c:v>0.62026151152232256</c:v>
                </c:pt>
                <c:pt idx="3919">
                  <c:v>0.62209377582444125</c:v>
                </c:pt>
                <c:pt idx="3920">
                  <c:v>0.62438220298810132</c:v>
                </c:pt>
                <c:pt idx="3921">
                  <c:v>0.62679517936942453</c:v>
                </c:pt>
                <c:pt idx="3922">
                  <c:v>0.62922407893590893</c:v>
                </c:pt>
                <c:pt idx="3923">
                  <c:v>0.63137599061799055</c:v>
                </c:pt>
                <c:pt idx="3924">
                  <c:v>0.63345690475511263</c:v>
                </c:pt>
                <c:pt idx="3925">
                  <c:v>0.63511673154125325</c:v>
                </c:pt>
                <c:pt idx="3926">
                  <c:v>0.63625243007707477</c:v>
                </c:pt>
                <c:pt idx="3927">
                  <c:v>0.63656574628499896</c:v>
                </c:pt>
                <c:pt idx="3928">
                  <c:v>0.63602197733171983</c:v>
                </c:pt>
                <c:pt idx="3929">
                  <c:v>0.63542702870652257</c:v>
                </c:pt>
                <c:pt idx="3930">
                  <c:v>0.63453764906808219</c:v>
                </c:pt>
                <c:pt idx="3931">
                  <c:v>0.63347745991441906</c:v>
                </c:pt>
                <c:pt idx="3932">
                  <c:v>0.63236791384250046</c:v>
                </c:pt>
                <c:pt idx="3933">
                  <c:v>0.63125836777058175</c:v>
                </c:pt>
                <c:pt idx="3934">
                  <c:v>0.63014882169866304</c:v>
                </c:pt>
                <c:pt idx="3935">
                  <c:v>0.62903927562674444</c:v>
                </c:pt>
                <c:pt idx="3936">
                  <c:v>0.62792972955482584</c:v>
                </c:pt>
                <c:pt idx="3937">
                  <c:v>0.62682018348290724</c:v>
                </c:pt>
                <c:pt idx="3938">
                  <c:v>0.62571063741098853</c:v>
                </c:pt>
                <c:pt idx="3939">
                  <c:v>0.62460109133906982</c:v>
                </c:pt>
                <c:pt idx="3940">
                  <c:v>0.62349154526715123</c:v>
                </c:pt>
                <c:pt idx="3941">
                  <c:v>0.62246036136073413</c:v>
                </c:pt>
                <c:pt idx="3942">
                  <c:v>0.62327476428813</c:v>
                </c:pt>
                <c:pt idx="3943">
                  <c:v>0.62515051166027757</c:v>
                </c:pt>
                <c:pt idx="3944">
                  <c:v>0.62744109054131281</c:v>
                </c:pt>
                <c:pt idx="3945">
                  <c:v>0.62985256917679111</c:v>
                </c:pt>
                <c:pt idx="3946">
                  <c:v>0.63225234897329174</c:v>
                </c:pt>
                <c:pt idx="3947">
                  <c:v>0.63465851775001003</c:v>
                </c:pt>
                <c:pt idx="3948">
                  <c:v>0.63681478631761335</c:v>
                </c:pt>
                <c:pt idx="3949">
                  <c:v>0.63903597399967227</c:v>
                </c:pt>
                <c:pt idx="3950">
                  <c:v>0.64131278127850033</c:v>
                </c:pt>
                <c:pt idx="3951">
                  <c:v>0.6427480026936967</c:v>
                </c:pt>
                <c:pt idx="3952">
                  <c:v>0.64293033541111577</c:v>
                </c:pt>
                <c:pt idx="3953">
                  <c:v>0.64255821139321678</c:v>
                </c:pt>
                <c:pt idx="3954">
                  <c:v>0.64163618061502692</c:v>
                </c:pt>
                <c:pt idx="3955">
                  <c:v>0.64065511017181864</c:v>
                </c:pt>
                <c:pt idx="3956">
                  <c:v>0.63954556409990004</c:v>
                </c:pt>
                <c:pt idx="3957">
                  <c:v>0.63843601802798133</c:v>
                </c:pt>
                <c:pt idx="3958">
                  <c:v>0.63732647195606262</c:v>
                </c:pt>
                <c:pt idx="3959">
                  <c:v>0.63621692588414402</c:v>
                </c:pt>
                <c:pt idx="3960">
                  <c:v>0.63510737981222543</c:v>
                </c:pt>
                <c:pt idx="3961">
                  <c:v>0.63399783374030672</c:v>
                </c:pt>
                <c:pt idx="3962">
                  <c:v>0.63288828766838812</c:v>
                </c:pt>
                <c:pt idx="3963">
                  <c:v>0.63177874159646941</c:v>
                </c:pt>
                <c:pt idx="3964">
                  <c:v>0.63066919552455081</c:v>
                </c:pt>
                <c:pt idx="3965">
                  <c:v>0.62960211541754019</c:v>
                </c:pt>
                <c:pt idx="3966">
                  <c:v>0.62997266697770293</c:v>
                </c:pt>
                <c:pt idx="3967">
                  <c:v>0.63164970427673583</c:v>
                </c:pt>
                <c:pt idx="3968">
                  <c:v>0.63369974208827073</c:v>
                </c:pt>
                <c:pt idx="3969">
                  <c:v>0.6360037875819502</c:v>
                </c:pt>
                <c:pt idx="3970">
                  <c:v>0.63832126275909462</c:v>
                </c:pt>
                <c:pt idx="3971">
                  <c:v>0.64067898328751172</c:v>
                </c:pt>
                <c:pt idx="3972">
                  <c:v>0.64284985804211237</c:v>
                </c:pt>
                <c:pt idx="3973">
                  <c:v>0.64490714889356593</c:v>
                </c:pt>
                <c:pt idx="3974">
                  <c:v>0.64639963120103561</c:v>
                </c:pt>
                <c:pt idx="3975">
                  <c:v>0.64783197111374968</c:v>
                </c:pt>
                <c:pt idx="3976">
                  <c:v>0.64917011643604161</c:v>
                </c:pt>
                <c:pt idx="3977">
                  <c:v>0.64888523964534606</c:v>
                </c:pt>
                <c:pt idx="3978">
                  <c:v>0.64857909952550252</c:v>
                </c:pt>
                <c:pt idx="3979">
                  <c:v>0.64758049843753107</c:v>
                </c:pt>
                <c:pt idx="3980">
                  <c:v>0.64647095236561236</c:v>
                </c:pt>
                <c:pt idx="3981">
                  <c:v>0.64536140629369365</c:v>
                </c:pt>
                <c:pt idx="3982">
                  <c:v>0.64425186022177505</c:v>
                </c:pt>
                <c:pt idx="3983">
                  <c:v>0.64314231414985645</c:v>
                </c:pt>
                <c:pt idx="3984">
                  <c:v>0.64203276807793785</c:v>
                </c:pt>
                <c:pt idx="3985">
                  <c:v>0.64092322200601914</c:v>
                </c:pt>
                <c:pt idx="3986">
                  <c:v>0.63981367593410043</c:v>
                </c:pt>
                <c:pt idx="3987">
                  <c:v>0.63870412986218184</c:v>
                </c:pt>
                <c:pt idx="3988">
                  <c:v>0.63759458379026324</c:v>
                </c:pt>
                <c:pt idx="3989">
                  <c:v>0.63657639150866785</c:v>
                </c:pt>
                <c:pt idx="3990">
                  <c:v>0.63740011649985784</c:v>
                </c:pt>
                <c:pt idx="3991">
                  <c:v>0.63924717274690102</c:v>
                </c:pt>
                <c:pt idx="3992">
                  <c:v>0.64146732159721265</c:v>
                </c:pt>
                <c:pt idx="3993">
                  <c:v>0.64376250640965849</c:v>
                </c:pt>
                <c:pt idx="3994">
                  <c:v>0.64615840030820604</c:v>
                </c:pt>
                <c:pt idx="3995">
                  <c:v>0.64853461272605206</c:v>
                </c:pt>
                <c:pt idx="3996">
                  <c:v>0.65094560090732279</c:v>
                </c:pt>
                <c:pt idx="3997">
                  <c:v>0.65309621115966365</c:v>
                </c:pt>
                <c:pt idx="3998">
                  <c:v>0.6543213407135815</c:v>
                </c:pt>
                <c:pt idx="3999">
                  <c:v>0.65628949631838229</c:v>
                </c:pt>
                <c:pt idx="4000">
                  <c:v>0.65609521271414606</c:v>
                </c:pt>
                <c:pt idx="4001">
                  <c:v>0.65763747872045031</c:v>
                </c:pt>
                <c:pt idx="4002">
                  <c:v>0.65860150520397387</c:v>
                </c:pt>
                <c:pt idx="4003">
                  <c:v>0.65776314691123261</c:v>
                </c:pt>
                <c:pt idx="4004">
                  <c:v>0.6566536008393139</c:v>
                </c:pt>
                <c:pt idx="4005">
                  <c:v>0.6555440547673953</c:v>
                </c:pt>
                <c:pt idx="4006">
                  <c:v>0.6544345086954767</c:v>
                </c:pt>
                <c:pt idx="4007">
                  <c:v>0.65332496262355799</c:v>
                </c:pt>
                <c:pt idx="4008">
                  <c:v>0.65221541655163939</c:v>
                </c:pt>
                <c:pt idx="4009">
                  <c:v>0.65110587047972068</c:v>
                </c:pt>
                <c:pt idx="4010">
                  <c:v>0.64999632440780208</c:v>
                </c:pt>
                <c:pt idx="4011">
                  <c:v>0.64888677833588349</c:v>
                </c:pt>
                <c:pt idx="4012">
                  <c:v>0.64777723226396478</c:v>
                </c:pt>
                <c:pt idx="4013">
                  <c:v>0.6467468848415876</c:v>
                </c:pt>
                <c:pt idx="4014">
                  <c:v>0.64749774461473342</c:v>
                </c:pt>
                <c:pt idx="4015">
                  <c:v>0.6493708580027735</c:v>
                </c:pt>
                <c:pt idx="4016">
                  <c:v>0.65175712127969143</c:v>
                </c:pt>
                <c:pt idx="4017">
                  <c:v>0.65422383319752819</c:v>
                </c:pt>
                <c:pt idx="4018">
                  <c:v>0.65669322009794939</c:v>
                </c:pt>
                <c:pt idx="4019">
                  <c:v>0.65916276219379699</c:v>
                </c:pt>
                <c:pt idx="4020">
                  <c:v>0.66163230428964448</c:v>
                </c:pt>
                <c:pt idx="4021">
                  <c:v>0.66410184638549197</c:v>
                </c:pt>
                <c:pt idx="4022">
                  <c:v>0.66657138848133946</c:v>
                </c:pt>
                <c:pt idx="4023">
                  <c:v>0.66904040022431277</c:v>
                </c:pt>
                <c:pt idx="4024">
                  <c:v>0.67144490561156378</c:v>
                </c:pt>
                <c:pt idx="4025">
                  <c:v>0.67346721263996034</c:v>
                </c:pt>
                <c:pt idx="4026">
                  <c:v>0.67468782907422076</c:v>
                </c:pt>
                <c:pt idx="4027">
                  <c:v>0.6739006138871555</c:v>
                </c:pt>
                <c:pt idx="4028">
                  <c:v>0.6727910678152369</c:v>
                </c:pt>
                <c:pt idx="4029">
                  <c:v>0.6716815217433183</c:v>
                </c:pt>
                <c:pt idx="4030">
                  <c:v>0.6705719756713997</c:v>
                </c:pt>
                <c:pt idx="4031">
                  <c:v>0.6694624295994811</c:v>
                </c:pt>
                <c:pt idx="4032">
                  <c:v>0.66835288352756228</c:v>
                </c:pt>
                <c:pt idx="4033">
                  <c:v>0.66724333745564368</c:v>
                </c:pt>
                <c:pt idx="4034">
                  <c:v>0.66613379138372508</c:v>
                </c:pt>
                <c:pt idx="4035">
                  <c:v>0.66502424531180637</c:v>
                </c:pt>
                <c:pt idx="4036">
                  <c:v>0.66391469923988777</c:v>
                </c:pt>
                <c:pt idx="4037">
                  <c:v>0.66290382952600646</c:v>
                </c:pt>
                <c:pt idx="4038">
                  <c:v>0.66365904867513303</c:v>
                </c:pt>
                <c:pt idx="4039">
                  <c:v>0.66516220837905271</c:v>
                </c:pt>
                <c:pt idx="4040">
                  <c:v>0.66740890864946401</c:v>
                </c:pt>
                <c:pt idx="4041">
                  <c:v>0.66975002422043406</c:v>
                </c:pt>
                <c:pt idx="4042">
                  <c:v>0.67218318249605802</c:v>
                </c:pt>
                <c:pt idx="4043">
                  <c:v>0.67463139585228471</c:v>
                </c:pt>
                <c:pt idx="4044">
                  <c:v>0.67668556282754844</c:v>
                </c:pt>
                <c:pt idx="4045">
                  <c:v>0.67872235165441941</c:v>
                </c:pt>
                <c:pt idx="4046">
                  <c:v>0.68071340012433579</c:v>
                </c:pt>
                <c:pt idx="4047">
                  <c:v>0.68253063649894097</c:v>
                </c:pt>
                <c:pt idx="4048">
                  <c:v>0.68431369439255063</c:v>
                </c:pt>
                <c:pt idx="4049">
                  <c:v>0.68531081283266815</c:v>
                </c:pt>
                <c:pt idx="4050">
                  <c:v>0.68577016616483888</c:v>
                </c:pt>
                <c:pt idx="4051">
                  <c:v>0.68489822044677307</c:v>
                </c:pt>
                <c:pt idx="4052">
                  <c:v>0.68378867437485458</c:v>
                </c:pt>
                <c:pt idx="4053">
                  <c:v>0.68267912830293587</c:v>
                </c:pt>
                <c:pt idx="4054">
                  <c:v>0.68156958223101738</c:v>
                </c:pt>
                <c:pt idx="4055">
                  <c:v>0.68046003615909867</c:v>
                </c:pt>
                <c:pt idx="4056">
                  <c:v>0.67935049008718007</c:v>
                </c:pt>
                <c:pt idx="4057">
                  <c:v>0.67824094401526136</c:v>
                </c:pt>
                <c:pt idx="4058">
                  <c:v>0.67713139794334287</c:v>
                </c:pt>
                <c:pt idx="4059">
                  <c:v>0.67602185187142416</c:v>
                </c:pt>
                <c:pt idx="4060">
                  <c:v>0.67491230579950567</c:v>
                </c:pt>
                <c:pt idx="4061">
                  <c:v>0.67386102270047521</c:v>
                </c:pt>
                <c:pt idx="4062">
                  <c:v>0.67429515026254994</c:v>
                </c:pt>
                <c:pt idx="4063">
                  <c:v>0.67573221449512255</c:v>
                </c:pt>
                <c:pt idx="4064">
                  <c:v>0.6776968415302741</c:v>
                </c:pt>
                <c:pt idx="4065">
                  <c:v>0.67989459381089135</c:v>
                </c:pt>
                <c:pt idx="4066">
                  <c:v>0.68185356215195692</c:v>
                </c:pt>
                <c:pt idx="4067">
                  <c:v>0.68423102301313654</c:v>
                </c:pt>
                <c:pt idx="4068">
                  <c:v>0.68661545093916665</c:v>
                </c:pt>
                <c:pt idx="4069">
                  <c:v>0.6890033337231285</c:v>
                </c:pt>
                <c:pt idx="4070">
                  <c:v>0.69122691567957195</c:v>
                </c:pt>
                <c:pt idx="4071">
                  <c:v>0.69201840480146781</c:v>
                </c:pt>
                <c:pt idx="4072">
                  <c:v>0.69322611720039418</c:v>
                </c:pt>
                <c:pt idx="4073">
                  <c:v>0.69280361247312872</c:v>
                </c:pt>
                <c:pt idx="4074">
                  <c:v>0.69341877161400489</c:v>
                </c:pt>
                <c:pt idx="4075">
                  <c:v>0.69255775262361774</c:v>
                </c:pt>
                <c:pt idx="4076">
                  <c:v>0.69144820655169892</c:v>
                </c:pt>
                <c:pt idx="4077">
                  <c:v>0.69033866047978043</c:v>
                </c:pt>
                <c:pt idx="4078">
                  <c:v>0.68922911440786172</c:v>
                </c:pt>
                <c:pt idx="4079">
                  <c:v>0.68811956833594323</c:v>
                </c:pt>
                <c:pt idx="4080">
                  <c:v>0.68701002226402452</c:v>
                </c:pt>
                <c:pt idx="4081">
                  <c:v>0.68590047619210603</c:v>
                </c:pt>
                <c:pt idx="4082">
                  <c:v>0.68479093012018721</c:v>
                </c:pt>
                <c:pt idx="4083">
                  <c:v>0.68368138404826873</c:v>
                </c:pt>
                <c:pt idx="4084">
                  <c:v>0.68257183797635002</c:v>
                </c:pt>
                <c:pt idx="4085">
                  <c:v>0.68157656074878381</c:v>
                </c:pt>
                <c:pt idx="4086">
                  <c:v>0.68262097934298682</c:v>
                </c:pt>
                <c:pt idx="4087">
                  <c:v>0.68464330589912303</c:v>
                </c:pt>
                <c:pt idx="4088">
                  <c:v>0.68704683028019808</c:v>
                </c:pt>
                <c:pt idx="4089">
                  <c:v>0.68951227273610805</c:v>
                </c:pt>
                <c:pt idx="4090">
                  <c:v>0.69198008041919556</c:v>
                </c:pt>
                <c:pt idx="4091">
                  <c:v>0.69444785793082575</c:v>
                </c:pt>
                <c:pt idx="4092">
                  <c:v>0.69691506842924489</c:v>
                </c:pt>
                <c:pt idx="4093">
                  <c:v>0.6993826430870107</c:v>
                </c:pt>
                <c:pt idx="4094">
                  <c:v>0.70184930952158964</c:v>
                </c:pt>
                <c:pt idx="4095">
                  <c:v>0.70431355455313482</c:v>
                </c:pt>
                <c:pt idx="4096">
                  <c:v>0.70671109331545934</c:v>
                </c:pt>
                <c:pt idx="4097">
                  <c:v>0.70875359808764227</c:v>
                </c:pt>
                <c:pt idx="4098">
                  <c:v>0.70995932802996897</c:v>
                </c:pt>
                <c:pt idx="4099">
                  <c:v>0.70907711595053979</c:v>
                </c:pt>
                <c:pt idx="4100">
                  <c:v>0.70796756987862108</c:v>
                </c:pt>
                <c:pt idx="4101">
                  <c:v>0.70685802380670248</c:v>
                </c:pt>
                <c:pt idx="4102">
                  <c:v>0.70574847773478389</c:v>
                </c:pt>
                <c:pt idx="4103">
                  <c:v>0.70463893166286529</c:v>
                </c:pt>
                <c:pt idx="4104">
                  <c:v>0.70352938559094669</c:v>
                </c:pt>
                <c:pt idx="4105">
                  <c:v>0.70241983951902809</c:v>
                </c:pt>
                <c:pt idx="4106">
                  <c:v>0.70131029344710938</c:v>
                </c:pt>
                <c:pt idx="4107">
                  <c:v>0.70020074737519078</c:v>
                </c:pt>
                <c:pt idx="4108">
                  <c:v>0.69909120130327218</c:v>
                </c:pt>
                <c:pt idx="4109">
                  <c:v>0.69809455160006528</c:v>
                </c:pt>
                <c:pt idx="4110">
                  <c:v>0.69896562345305402</c:v>
                </c:pt>
                <c:pt idx="4111">
                  <c:v>0.70084281724657482</c:v>
                </c:pt>
                <c:pt idx="4112">
                  <c:v>0.7031063433896233</c:v>
                </c:pt>
                <c:pt idx="4113">
                  <c:v>0.70551841003246551</c:v>
                </c:pt>
                <c:pt idx="4114">
                  <c:v>0.70795783715238303</c:v>
                </c:pt>
                <c:pt idx="4115">
                  <c:v>0.71030179012345007</c:v>
                </c:pt>
                <c:pt idx="4116">
                  <c:v>0.71265295480601609</c:v>
                </c:pt>
                <c:pt idx="4117">
                  <c:v>0.71477095891477171</c:v>
                </c:pt>
                <c:pt idx="4118">
                  <c:v>0.71559185576870965</c:v>
                </c:pt>
                <c:pt idx="4119">
                  <c:v>0.7169327905330235</c:v>
                </c:pt>
                <c:pt idx="4120">
                  <c:v>0.7164664052881855</c:v>
                </c:pt>
                <c:pt idx="4121">
                  <c:v>0.71653157462015449</c:v>
                </c:pt>
                <c:pt idx="4122">
                  <c:v>0.71746477631030425</c:v>
                </c:pt>
                <c:pt idx="4123">
                  <c:v>0.71669836886081562</c:v>
                </c:pt>
                <c:pt idx="4124">
                  <c:v>0.71558882278889691</c:v>
                </c:pt>
                <c:pt idx="4125">
                  <c:v>0.71447927671697842</c:v>
                </c:pt>
                <c:pt idx="4126">
                  <c:v>0.71336973064505971</c:v>
                </c:pt>
                <c:pt idx="4127">
                  <c:v>0.71226018457314111</c:v>
                </c:pt>
                <c:pt idx="4128">
                  <c:v>0.7111506385012224</c:v>
                </c:pt>
                <c:pt idx="4129">
                  <c:v>0.71004109242930391</c:v>
                </c:pt>
                <c:pt idx="4130">
                  <c:v>0.7089315463573852</c:v>
                </c:pt>
                <c:pt idx="4131">
                  <c:v>0.70782200028546671</c:v>
                </c:pt>
                <c:pt idx="4132">
                  <c:v>0.706712454213548</c:v>
                </c:pt>
                <c:pt idx="4133">
                  <c:v>0.70570009247368981</c:v>
                </c:pt>
                <c:pt idx="4134">
                  <c:v>0.70656976184882925</c:v>
                </c:pt>
                <c:pt idx="4135">
                  <c:v>0.70835526278729155</c:v>
                </c:pt>
                <c:pt idx="4136">
                  <c:v>0.71054089362078721</c:v>
                </c:pt>
                <c:pt idx="4137">
                  <c:v>0.71278409537080534</c:v>
                </c:pt>
                <c:pt idx="4138">
                  <c:v>0.71510131236141683</c:v>
                </c:pt>
                <c:pt idx="4139">
                  <c:v>0.71734853465058568</c:v>
                </c:pt>
                <c:pt idx="4140">
                  <c:v>0.71934950759917238</c:v>
                </c:pt>
                <c:pt idx="4141">
                  <c:v>0.72124382252768415</c:v>
                </c:pt>
                <c:pt idx="4142">
                  <c:v>0.72122304657922343</c:v>
                </c:pt>
                <c:pt idx="4143">
                  <c:v>0.72109599235666555</c:v>
                </c:pt>
                <c:pt idx="4144">
                  <c:v>0.72055068747176798</c:v>
                </c:pt>
                <c:pt idx="4145">
                  <c:v>0.72014722788143037</c:v>
                </c:pt>
                <c:pt idx="4146">
                  <c:v>0.72006636080769526</c:v>
                </c:pt>
                <c:pt idx="4147">
                  <c:v>0.71911873823478467</c:v>
                </c:pt>
                <c:pt idx="4148">
                  <c:v>0.71800919216286607</c:v>
                </c:pt>
                <c:pt idx="4149">
                  <c:v>0.71689964609094747</c:v>
                </c:pt>
                <c:pt idx="4150">
                  <c:v>0.71579010001902876</c:v>
                </c:pt>
                <c:pt idx="4151">
                  <c:v>0.71468055394711016</c:v>
                </c:pt>
                <c:pt idx="4152">
                  <c:v>0.71357100787519157</c:v>
                </c:pt>
                <c:pt idx="4153">
                  <c:v>0.71246146180327297</c:v>
                </c:pt>
                <c:pt idx="4154">
                  <c:v>0.71135191573135437</c:v>
                </c:pt>
                <c:pt idx="4155">
                  <c:v>0.71024236965943577</c:v>
                </c:pt>
                <c:pt idx="4156">
                  <c:v>0.70913282358751706</c:v>
                </c:pt>
                <c:pt idx="4157">
                  <c:v>0.70810444060171773</c:v>
                </c:pt>
                <c:pt idx="4158">
                  <c:v>0.70887265366754793</c:v>
                </c:pt>
                <c:pt idx="4159">
                  <c:v>0.71065136682242758</c:v>
                </c:pt>
                <c:pt idx="4160">
                  <c:v>0.71286853373315395</c:v>
                </c:pt>
                <c:pt idx="4161">
                  <c:v>0.71520168721662891</c:v>
                </c:pt>
                <c:pt idx="4162">
                  <c:v>0.7175569530910868</c:v>
                </c:pt>
                <c:pt idx="4163">
                  <c:v>0.71990911394498802</c:v>
                </c:pt>
                <c:pt idx="4164">
                  <c:v>0.72209269192181691</c:v>
                </c:pt>
                <c:pt idx="4165">
                  <c:v>0.72388954365823821</c:v>
                </c:pt>
                <c:pt idx="4166">
                  <c:v>0.72410768402430659</c:v>
                </c:pt>
                <c:pt idx="4167">
                  <c:v>0.7256246207439434</c:v>
                </c:pt>
                <c:pt idx="4168">
                  <c:v>0.72523668466838476</c:v>
                </c:pt>
                <c:pt idx="4169">
                  <c:v>0.72508353891877819</c:v>
                </c:pt>
                <c:pt idx="4170">
                  <c:v>0.72466443812395953</c:v>
                </c:pt>
                <c:pt idx="4171">
                  <c:v>0.72379335107603648</c:v>
                </c:pt>
                <c:pt idx="4172">
                  <c:v>0.72268380500411789</c:v>
                </c:pt>
                <c:pt idx="4173">
                  <c:v>0.72157425893219929</c:v>
                </c:pt>
                <c:pt idx="4174">
                  <c:v>0.72046471286028058</c:v>
                </c:pt>
                <c:pt idx="4175">
                  <c:v>0.71935516678836198</c:v>
                </c:pt>
                <c:pt idx="4176">
                  <c:v>0.71824562071644338</c:v>
                </c:pt>
                <c:pt idx="4177">
                  <c:v>0.71713607464452478</c:v>
                </c:pt>
                <c:pt idx="4178">
                  <c:v>0.71602652857260618</c:v>
                </c:pt>
                <c:pt idx="4179">
                  <c:v>0.71491698250068758</c:v>
                </c:pt>
                <c:pt idx="4180">
                  <c:v>0.71380743642876887</c:v>
                </c:pt>
                <c:pt idx="4181">
                  <c:v>0.71278872503533641</c:v>
                </c:pt>
                <c:pt idx="4182">
                  <c:v>0.71367049095300827</c:v>
                </c:pt>
                <c:pt idx="4183">
                  <c:v>0.71549359051305894</c:v>
                </c:pt>
                <c:pt idx="4184">
                  <c:v>0.71761864721523094</c:v>
                </c:pt>
                <c:pt idx="4185">
                  <c:v>0.71985080326683426</c:v>
                </c:pt>
                <c:pt idx="4186">
                  <c:v>0.72208804723551778</c:v>
                </c:pt>
                <c:pt idx="4187">
                  <c:v>0.72421507743694735</c:v>
                </c:pt>
                <c:pt idx="4188">
                  <c:v>0.7263173331692484</c:v>
                </c:pt>
                <c:pt idx="4189">
                  <c:v>0.72853520064068322</c:v>
                </c:pt>
                <c:pt idx="4190">
                  <c:v>0.73010816396014944</c:v>
                </c:pt>
                <c:pt idx="4191">
                  <c:v>0.73200546553421186</c:v>
                </c:pt>
                <c:pt idx="4192">
                  <c:v>0.73363808392501895</c:v>
                </c:pt>
                <c:pt idx="4193">
                  <c:v>0.73304055657359568</c:v>
                </c:pt>
                <c:pt idx="4194">
                  <c:v>0.73297636282761403</c:v>
                </c:pt>
                <c:pt idx="4195">
                  <c:v>0.73209919454821548</c:v>
                </c:pt>
                <c:pt idx="4196">
                  <c:v>0.73098964847629699</c:v>
                </c:pt>
                <c:pt idx="4197">
                  <c:v>0.72988010240437828</c:v>
                </c:pt>
                <c:pt idx="4198">
                  <c:v>0.72877055633245968</c:v>
                </c:pt>
                <c:pt idx="4199">
                  <c:v>0.72766101026054097</c:v>
                </c:pt>
                <c:pt idx="4200">
                  <c:v>0.72655146418862249</c:v>
                </c:pt>
                <c:pt idx="4201">
                  <c:v>0.72544191811670378</c:v>
                </c:pt>
                <c:pt idx="4202">
                  <c:v>0.72433237204478529</c:v>
                </c:pt>
                <c:pt idx="4203">
                  <c:v>0.72322282597286647</c:v>
                </c:pt>
                <c:pt idx="4204">
                  <c:v>0.72211327990094798</c:v>
                </c:pt>
                <c:pt idx="4205">
                  <c:v>0.72108819199144569</c:v>
                </c:pt>
                <c:pt idx="4206">
                  <c:v>0.72191731339645115</c:v>
                </c:pt>
                <c:pt idx="4207">
                  <c:v>0.72372686472572734</c:v>
                </c:pt>
                <c:pt idx="4208">
                  <c:v>0.72591940470074112</c:v>
                </c:pt>
                <c:pt idx="4209">
                  <c:v>0.7282083212798991</c:v>
                </c:pt>
                <c:pt idx="4210">
                  <c:v>0.73048427511830361</c:v>
                </c:pt>
                <c:pt idx="4211">
                  <c:v>0.73261606931829648</c:v>
                </c:pt>
                <c:pt idx="4212">
                  <c:v>0.73416299261714313</c:v>
                </c:pt>
                <c:pt idx="4213">
                  <c:v>0.7351656385415567</c:v>
                </c:pt>
                <c:pt idx="4214">
                  <c:v>0.73505578821971052</c:v>
                </c:pt>
                <c:pt idx="4215">
                  <c:v>0.73569763377626674</c:v>
                </c:pt>
                <c:pt idx="4216">
                  <c:v>0.7360139134909589</c:v>
                </c:pt>
                <c:pt idx="4217">
                  <c:v>0.73671617746039153</c:v>
                </c:pt>
                <c:pt idx="4218">
                  <c:v>0.73720395147558315</c:v>
                </c:pt>
                <c:pt idx="4219">
                  <c:v>0.73630815447327036</c:v>
                </c:pt>
                <c:pt idx="4220">
                  <c:v>0.73519860840135176</c:v>
                </c:pt>
                <c:pt idx="4221">
                  <c:v>0.73408906232943305</c:v>
                </c:pt>
                <c:pt idx="4222">
                  <c:v>0.73297951625751445</c:v>
                </c:pt>
                <c:pt idx="4223">
                  <c:v>0.73186997018559585</c:v>
                </c:pt>
                <c:pt idx="4224">
                  <c:v>0.73076042411367725</c:v>
                </c:pt>
                <c:pt idx="4225">
                  <c:v>0.72965087804175865</c:v>
                </c:pt>
                <c:pt idx="4226">
                  <c:v>0.72854133196984006</c:v>
                </c:pt>
                <c:pt idx="4227">
                  <c:v>0.72743178589792135</c:v>
                </c:pt>
                <c:pt idx="4228">
                  <c:v>0.72632223982600275</c:v>
                </c:pt>
                <c:pt idx="4229">
                  <c:v>0.72529580568782803</c:v>
                </c:pt>
                <c:pt idx="4230">
                  <c:v>0.72608078475996551</c:v>
                </c:pt>
                <c:pt idx="4231">
                  <c:v>0.727449134042357</c:v>
                </c:pt>
                <c:pt idx="4232">
                  <c:v>0.72876828703449259</c:v>
                </c:pt>
                <c:pt idx="4233">
                  <c:v>0.73003379769168897</c:v>
                </c:pt>
                <c:pt idx="4234">
                  <c:v>0.7311109077503013</c:v>
                </c:pt>
                <c:pt idx="4235">
                  <c:v>0.73191843445716165</c:v>
                </c:pt>
                <c:pt idx="4236">
                  <c:v>0.73308814021717006</c:v>
                </c:pt>
                <c:pt idx="4237">
                  <c:v>0.73463714620197762</c:v>
                </c:pt>
                <c:pt idx="4238">
                  <c:v>0.73636748632334736</c:v>
                </c:pt>
                <c:pt idx="4239">
                  <c:v>0.73817892102855254</c:v>
                </c:pt>
                <c:pt idx="4240">
                  <c:v>0.74009512660188914</c:v>
                </c:pt>
                <c:pt idx="4241">
                  <c:v>0.7408749856754856</c:v>
                </c:pt>
                <c:pt idx="4242">
                  <c:v>0.74094851764823511</c:v>
                </c:pt>
                <c:pt idx="4243">
                  <c:v>0.73999858528077589</c:v>
                </c:pt>
                <c:pt idx="4244">
                  <c:v>0.7388890392088574</c:v>
                </c:pt>
                <c:pt idx="4245">
                  <c:v>0.73777949313693869</c:v>
                </c:pt>
                <c:pt idx="4246">
                  <c:v>0.7366699470650202</c:v>
                </c:pt>
                <c:pt idx="4247">
                  <c:v>0.73556040099310138</c:v>
                </c:pt>
                <c:pt idx="4248">
                  <c:v>0.73445085492118289</c:v>
                </c:pt>
                <c:pt idx="4249">
                  <c:v>0.73334130884926418</c:v>
                </c:pt>
                <c:pt idx="4250">
                  <c:v>0.7322317627773457</c:v>
                </c:pt>
                <c:pt idx="4251">
                  <c:v>0.73112221670542699</c:v>
                </c:pt>
                <c:pt idx="4252">
                  <c:v>0.7300126706335085</c:v>
                </c:pt>
                <c:pt idx="4253">
                  <c:v>0.72895867624752864</c:v>
                </c:pt>
                <c:pt idx="4254">
                  <c:v>0.72980625620549633</c:v>
                </c:pt>
                <c:pt idx="4255">
                  <c:v>0.73162468907573797</c:v>
                </c:pt>
                <c:pt idx="4256">
                  <c:v>0.73386665686325547</c:v>
                </c:pt>
                <c:pt idx="4257">
                  <c:v>0.73623531820486354</c:v>
                </c:pt>
                <c:pt idx="4258">
                  <c:v>0.73863663962963266</c:v>
                </c:pt>
                <c:pt idx="4259">
                  <c:v>0.74102832592355028</c:v>
                </c:pt>
                <c:pt idx="4260">
                  <c:v>0.74302242667201857</c:v>
                </c:pt>
                <c:pt idx="4261">
                  <c:v>0.74543432161006273</c:v>
                </c:pt>
                <c:pt idx="4262">
                  <c:v>0.74776879614877889</c:v>
                </c:pt>
                <c:pt idx="4263">
                  <c:v>0.74990308159585728</c:v>
                </c:pt>
                <c:pt idx="4264">
                  <c:v>0.75105044972866097</c:v>
                </c:pt>
                <c:pt idx="4265">
                  <c:v>0.75060297424133626</c:v>
                </c:pt>
                <c:pt idx="4266">
                  <c:v>0.75007856636230208</c:v>
                </c:pt>
                <c:pt idx="4267">
                  <c:v>0.7492542465504668</c:v>
                </c:pt>
                <c:pt idx="4268">
                  <c:v>0.7481447004785482</c:v>
                </c:pt>
                <c:pt idx="4269">
                  <c:v>0.7470351544066296</c:v>
                </c:pt>
                <c:pt idx="4270">
                  <c:v>0.745925608334711</c:v>
                </c:pt>
                <c:pt idx="4271">
                  <c:v>0.74481606226279229</c:v>
                </c:pt>
                <c:pt idx="4272">
                  <c:v>0.74370651619087369</c:v>
                </c:pt>
                <c:pt idx="4273">
                  <c:v>0.74259697011895509</c:v>
                </c:pt>
                <c:pt idx="4274">
                  <c:v>0.74148742404703649</c:v>
                </c:pt>
                <c:pt idx="4275">
                  <c:v>0.74037787797511789</c:v>
                </c:pt>
                <c:pt idx="4276">
                  <c:v>0.73926833190319929</c:v>
                </c:pt>
                <c:pt idx="4277">
                  <c:v>0.73823167219879515</c:v>
                </c:pt>
                <c:pt idx="4278">
                  <c:v>0.73908500021653023</c:v>
                </c:pt>
                <c:pt idx="4279">
                  <c:v>0.74085280579692425</c:v>
                </c:pt>
                <c:pt idx="4280">
                  <c:v>0.74304079830154479</c:v>
                </c:pt>
                <c:pt idx="4281">
                  <c:v>0.74541766581517122</c:v>
                </c:pt>
                <c:pt idx="4282">
                  <c:v>0.74785649104567709</c:v>
                </c:pt>
                <c:pt idx="4283">
                  <c:v>0.75027027902575916</c:v>
                </c:pt>
                <c:pt idx="4284">
                  <c:v>0.75265423882372706</c:v>
                </c:pt>
                <c:pt idx="4285">
                  <c:v>0.75499595261807506</c:v>
                </c:pt>
                <c:pt idx="4286">
                  <c:v>0.75723033167918874</c:v>
                </c:pt>
                <c:pt idx="4287">
                  <c:v>0.75922087299000418</c:v>
                </c:pt>
                <c:pt idx="4288">
                  <c:v>0.76110405558561478</c:v>
                </c:pt>
                <c:pt idx="4289">
                  <c:v>0.76223410482046183</c:v>
                </c:pt>
                <c:pt idx="4290">
                  <c:v>0.76328600977318795</c:v>
                </c:pt>
                <c:pt idx="4291">
                  <c:v>0.76245203369948333</c:v>
                </c:pt>
                <c:pt idx="4292">
                  <c:v>0.76134248762756462</c:v>
                </c:pt>
                <c:pt idx="4293">
                  <c:v>0.76023294155564614</c:v>
                </c:pt>
                <c:pt idx="4294">
                  <c:v>0.75912339548372743</c:v>
                </c:pt>
                <c:pt idx="4295">
                  <c:v>0.75801384941180883</c:v>
                </c:pt>
                <c:pt idx="4296">
                  <c:v>0.75690430333989012</c:v>
                </c:pt>
                <c:pt idx="4297">
                  <c:v>0.75579475726797163</c:v>
                </c:pt>
                <c:pt idx="4298">
                  <c:v>0.75468521119605292</c:v>
                </c:pt>
                <c:pt idx="4299">
                  <c:v>0.75357566512413443</c:v>
                </c:pt>
                <c:pt idx="4300">
                  <c:v>0.75246611905221572</c:v>
                </c:pt>
                <c:pt idx="4301">
                  <c:v>0.75140002011720797</c:v>
                </c:pt>
                <c:pt idx="4302">
                  <c:v>0.75144317198647059</c:v>
                </c:pt>
                <c:pt idx="4303">
                  <c:v>0.75298020603723081</c:v>
                </c:pt>
                <c:pt idx="4304">
                  <c:v>0.75511613643973718</c:v>
                </c:pt>
                <c:pt idx="4305">
                  <c:v>0.75752771551231846</c:v>
                </c:pt>
                <c:pt idx="4306">
                  <c:v>0.75999172751854194</c:v>
                </c:pt>
                <c:pt idx="4307">
                  <c:v>0.76242291605870316</c:v>
                </c:pt>
                <c:pt idx="4308">
                  <c:v>0.76481199517943976</c:v>
                </c:pt>
                <c:pt idx="4309">
                  <c:v>0.76647797600191869</c:v>
                </c:pt>
                <c:pt idx="4310">
                  <c:v>0.76726727884307344</c:v>
                </c:pt>
                <c:pt idx="4311">
                  <c:v>0.76839863489673088</c:v>
                </c:pt>
                <c:pt idx="4312">
                  <c:v>0.77028831232928197</c:v>
                </c:pt>
                <c:pt idx="4313">
                  <c:v>0.77195279345069789</c:v>
                </c:pt>
                <c:pt idx="4314">
                  <c:v>0.77241377899760744</c:v>
                </c:pt>
                <c:pt idx="4315">
                  <c:v>0.7716794658608539</c:v>
                </c:pt>
                <c:pt idx="4316">
                  <c:v>0.7705699197889353</c:v>
                </c:pt>
                <c:pt idx="4317">
                  <c:v>0.7694603737170167</c:v>
                </c:pt>
                <c:pt idx="4318">
                  <c:v>0.7683508276450981</c:v>
                </c:pt>
                <c:pt idx="4319">
                  <c:v>0.7672412815731795</c:v>
                </c:pt>
                <c:pt idx="4320">
                  <c:v>0.76613173550126079</c:v>
                </c:pt>
                <c:pt idx="4321">
                  <c:v>0.76502218942934219</c:v>
                </c:pt>
                <c:pt idx="4322">
                  <c:v>0.76391264335742359</c:v>
                </c:pt>
                <c:pt idx="4323">
                  <c:v>0.76280309728550499</c:v>
                </c:pt>
                <c:pt idx="4324">
                  <c:v>0.7616935512135864</c:v>
                </c:pt>
                <c:pt idx="4325">
                  <c:v>0.76065832146920886</c:v>
                </c:pt>
                <c:pt idx="4326">
                  <c:v>0.76158685334120113</c:v>
                </c:pt>
                <c:pt idx="4327">
                  <c:v>0.76360929609838513</c:v>
                </c:pt>
                <c:pt idx="4328">
                  <c:v>0.76604605525006264</c:v>
                </c:pt>
                <c:pt idx="4329">
                  <c:v>0.76851559734591013</c:v>
                </c:pt>
                <c:pt idx="4330">
                  <c:v>0.77093959166155313</c:v>
                </c:pt>
                <c:pt idx="4331">
                  <c:v>0.77340913375740061</c:v>
                </c:pt>
                <c:pt idx="4332">
                  <c:v>0.7758786758532481</c:v>
                </c:pt>
                <c:pt idx="4333">
                  <c:v>0.77834821794909559</c:v>
                </c:pt>
                <c:pt idx="4334">
                  <c:v>0.78081776004494308</c:v>
                </c:pt>
                <c:pt idx="4335">
                  <c:v>0.78328717217989619</c:v>
                </c:pt>
                <c:pt idx="4336">
                  <c:v>0.78575063177594284</c:v>
                </c:pt>
                <c:pt idx="4337">
                  <c:v>0.7879917454875911</c:v>
                </c:pt>
                <c:pt idx="4338">
                  <c:v>0.78951449542463381</c:v>
                </c:pt>
                <c:pt idx="4339">
                  <c:v>0.78883520089463788</c:v>
                </c:pt>
                <c:pt idx="4340">
                  <c:v>0.78772565482271939</c:v>
                </c:pt>
                <c:pt idx="4341">
                  <c:v>0.78661610875080057</c:v>
                </c:pt>
                <c:pt idx="4342">
                  <c:v>0.78550656267888208</c:v>
                </c:pt>
                <c:pt idx="4343">
                  <c:v>0.78439701660696337</c:v>
                </c:pt>
                <c:pt idx="4344">
                  <c:v>0.78328747053504488</c:v>
                </c:pt>
                <c:pt idx="4345">
                  <c:v>0.78217792446312617</c:v>
                </c:pt>
                <c:pt idx="4346">
                  <c:v>0.78106837839120768</c:v>
                </c:pt>
                <c:pt idx="4347">
                  <c:v>0.77995883231928886</c:v>
                </c:pt>
                <c:pt idx="4348">
                  <c:v>0.77884928624737038</c:v>
                </c:pt>
                <c:pt idx="4349">
                  <c:v>0.77781970561308922</c:v>
                </c:pt>
                <c:pt idx="4350">
                  <c:v>0.77869275777193769</c:v>
                </c:pt>
                <c:pt idx="4351">
                  <c:v>0.7805864993938807</c:v>
                </c:pt>
                <c:pt idx="4352">
                  <c:v>0.78290666016066668</c:v>
                </c:pt>
                <c:pt idx="4353">
                  <c:v>0.7853541060938406</c:v>
                </c:pt>
                <c:pt idx="4354">
                  <c:v>0.78781266108671177</c:v>
                </c:pt>
                <c:pt idx="4355">
                  <c:v>0.79020250931687686</c:v>
                </c:pt>
                <c:pt idx="4356">
                  <c:v>0.79263380852237497</c:v>
                </c:pt>
                <c:pt idx="4357">
                  <c:v>0.79508861919951412</c:v>
                </c:pt>
                <c:pt idx="4358">
                  <c:v>0.79751627374429634</c:v>
                </c:pt>
                <c:pt idx="4359">
                  <c:v>0.79989406400349128</c:v>
                </c:pt>
                <c:pt idx="4360">
                  <c:v>0.80222174264446999</c:v>
                </c:pt>
                <c:pt idx="4361">
                  <c:v>0.80417371379810842</c:v>
                </c:pt>
                <c:pt idx="4362">
                  <c:v>0.80545899905448415</c:v>
                </c:pt>
                <c:pt idx="4363">
                  <c:v>0.80474685868523321</c:v>
                </c:pt>
                <c:pt idx="4364">
                  <c:v>0.80363731261331461</c:v>
                </c:pt>
                <c:pt idx="4365">
                  <c:v>0.8025277665413959</c:v>
                </c:pt>
                <c:pt idx="4366">
                  <c:v>0.8014182204694773</c:v>
                </c:pt>
                <c:pt idx="4367">
                  <c:v>0.80030867439755871</c:v>
                </c:pt>
                <c:pt idx="4368">
                  <c:v>0.79919912832564011</c:v>
                </c:pt>
                <c:pt idx="4369">
                  <c:v>0.79808958225372151</c:v>
                </c:pt>
                <c:pt idx="4370">
                  <c:v>0.79698003618180291</c:v>
                </c:pt>
                <c:pt idx="4371">
                  <c:v>0.7958704901098842</c:v>
                </c:pt>
                <c:pt idx="4372">
                  <c:v>0.7947609440379656</c:v>
                </c:pt>
                <c:pt idx="4373">
                  <c:v>0.79371441110921948</c:v>
                </c:pt>
                <c:pt idx="4374">
                  <c:v>0.79441405439980273</c:v>
                </c:pt>
                <c:pt idx="4375">
                  <c:v>0.79606575927159928</c:v>
                </c:pt>
                <c:pt idx="4376">
                  <c:v>0.79813780698403503</c:v>
                </c:pt>
                <c:pt idx="4377">
                  <c:v>0.80043966710615011</c:v>
                </c:pt>
                <c:pt idx="4378">
                  <c:v>0.80254641906746937</c:v>
                </c:pt>
                <c:pt idx="4379">
                  <c:v>0.80433631577585085</c:v>
                </c:pt>
                <c:pt idx="4380">
                  <c:v>0.80621355078781054</c:v>
                </c:pt>
                <c:pt idx="4381">
                  <c:v>0.80698282667835664</c:v>
                </c:pt>
                <c:pt idx="4382">
                  <c:v>0.8073016348419445</c:v>
                </c:pt>
                <c:pt idx="4383">
                  <c:v>0.80885748436948535</c:v>
                </c:pt>
                <c:pt idx="4384">
                  <c:v>0.81068139130135808</c:v>
                </c:pt>
                <c:pt idx="4385">
                  <c:v>0.81157781363875436</c:v>
                </c:pt>
                <c:pt idx="4386">
                  <c:v>0.81224015716403819</c:v>
                </c:pt>
                <c:pt idx="4387">
                  <c:v>0.81135527274279085</c:v>
                </c:pt>
                <c:pt idx="4388">
                  <c:v>0.81024572667087214</c:v>
                </c:pt>
                <c:pt idx="4389">
                  <c:v>0.80913618059895365</c:v>
                </c:pt>
                <c:pt idx="4390">
                  <c:v>0.80802663452703494</c:v>
                </c:pt>
                <c:pt idx="4391">
                  <c:v>0.80691708845511645</c:v>
                </c:pt>
                <c:pt idx="4392">
                  <c:v>0.80580754238319763</c:v>
                </c:pt>
                <c:pt idx="4393">
                  <c:v>0.80469799631127914</c:v>
                </c:pt>
                <c:pt idx="4394">
                  <c:v>0.80358845023936043</c:v>
                </c:pt>
                <c:pt idx="4395">
                  <c:v>0.80247890416744194</c:v>
                </c:pt>
                <c:pt idx="4396">
                  <c:v>0.80136935809552323</c:v>
                </c:pt>
                <c:pt idx="4397">
                  <c:v>0.8002909184088145</c:v>
                </c:pt>
                <c:pt idx="4398">
                  <c:v>0.79991640330720226</c:v>
                </c:pt>
                <c:pt idx="4399">
                  <c:v>0.80109137098646999</c:v>
                </c:pt>
                <c:pt idx="4400">
                  <c:v>0.80272558787550408</c:v>
                </c:pt>
                <c:pt idx="4401">
                  <c:v>0.80448571310309225</c:v>
                </c:pt>
                <c:pt idx="4402">
                  <c:v>0.80524153719665836</c:v>
                </c:pt>
                <c:pt idx="4403">
                  <c:v>0.8061463860266328</c:v>
                </c:pt>
                <c:pt idx="4404">
                  <c:v>0.80645372216373734</c:v>
                </c:pt>
                <c:pt idx="4405">
                  <c:v>0.8078179073084385</c:v>
                </c:pt>
                <c:pt idx="4406">
                  <c:v>0.80833101611912439</c:v>
                </c:pt>
                <c:pt idx="4407">
                  <c:v>0.80836890672290362</c:v>
                </c:pt>
                <c:pt idx="4408">
                  <c:v>0.80799659580694083</c:v>
                </c:pt>
                <c:pt idx="4409">
                  <c:v>0.8075291415459448</c:v>
                </c:pt>
                <c:pt idx="4410">
                  <c:v>0.8069489380272038</c:v>
                </c:pt>
                <c:pt idx="4411">
                  <c:v>0.80603391168858918</c:v>
                </c:pt>
                <c:pt idx="4412">
                  <c:v>0.80492436561667058</c:v>
                </c:pt>
                <c:pt idx="4413">
                  <c:v>0.80381481954475198</c:v>
                </c:pt>
                <c:pt idx="4414">
                  <c:v>0.80270527347283327</c:v>
                </c:pt>
                <c:pt idx="4415">
                  <c:v>0.80159572740091467</c:v>
                </c:pt>
                <c:pt idx="4416">
                  <c:v>0.80048618132899607</c:v>
                </c:pt>
                <c:pt idx="4417">
                  <c:v>0.79937663525707747</c:v>
                </c:pt>
                <c:pt idx="4418">
                  <c:v>0.79826708918515887</c:v>
                </c:pt>
                <c:pt idx="4419">
                  <c:v>0.79715754311324027</c:v>
                </c:pt>
                <c:pt idx="4420">
                  <c:v>0.79604799704132156</c:v>
                </c:pt>
                <c:pt idx="4421">
                  <c:v>0.7949494041848103</c:v>
                </c:pt>
                <c:pt idx="4422">
                  <c:v>0.79412874007822853</c:v>
                </c:pt>
                <c:pt idx="4423">
                  <c:v>0.79396755481816139</c:v>
                </c:pt>
                <c:pt idx="4424">
                  <c:v>0.79444895994177811</c:v>
                </c:pt>
                <c:pt idx="4425">
                  <c:v>0.79517833613426014</c:v>
                </c:pt>
                <c:pt idx="4426">
                  <c:v>0.79621595049660931</c:v>
                </c:pt>
                <c:pt idx="4427">
                  <c:v>0.79795646050094482</c:v>
                </c:pt>
                <c:pt idx="4428">
                  <c:v>0.79959326791936691</c:v>
                </c:pt>
                <c:pt idx="4429">
                  <c:v>0.80110535786139958</c:v>
                </c:pt>
                <c:pt idx="4430">
                  <c:v>0.80074493395593593</c:v>
                </c:pt>
                <c:pt idx="4431">
                  <c:v>0.80103767978974516</c:v>
                </c:pt>
                <c:pt idx="4432">
                  <c:v>0.8004077528186675</c:v>
                </c:pt>
                <c:pt idx="4433">
                  <c:v>0.80020839171414149</c:v>
                </c:pt>
                <c:pt idx="4434">
                  <c:v>0.8009150930923038</c:v>
                </c:pt>
                <c:pt idx="4435">
                  <c:v>0.80003071218245403</c:v>
                </c:pt>
                <c:pt idx="4436">
                  <c:v>0.79892116611053543</c:v>
                </c:pt>
                <c:pt idx="4437">
                  <c:v>0.79781162003861683</c:v>
                </c:pt>
                <c:pt idx="4438">
                  <c:v>0.79670207396669823</c:v>
                </c:pt>
                <c:pt idx="4439">
                  <c:v>0.79559252789477963</c:v>
                </c:pt>
                <c:pt idx="4440">
                  <c:v>0.79448298182286092</c:v>
                </c:pt>
                <c:pt idx="4441">
                  <c:v>0.79337343575094232</c:v>
                </c:pt>
                <c:pt idx="4442">
                  <c:v>0.79226388967902373</c:v>
                </c:pt>
                <c:pt idx="4443">
                  <c:v>0.79115434360710513</c:v>
                </c:pt>
                <c:pt idx="4444">
                  <c:v>0.79004479753518653</c:v>
                </c:pt>
                <c:pt idx="4445">
                  <c:v>0.78898928777132837</c:v>
                </c:pt>
                <c:pt idx="4446">
                  <c:v>0.7897393727893538</c:v>
                </c:pt>
                <c:pt idx="4447">
                  <c:v>0.79157271461209533</c:v>
                </c:pt>
                <c:pt idx="4448">
                  <c:v>0.79379555067732377</c:v>
                </c:pt>
                <c:pt idx="4449">
                  <c:v>0.79614275720441252</c:v>
                </c:pt>
                <c:pt idx="4450">
                  <c:v>0.79848816958683233</c:v>
                </c:pt>
                <c:pt idx="4451">
                  <c:v>0.80078605340660314</c:v>
                </c:pt>
                <c:pt idx="4452">
                  <c:v>0.80291978868589553</c:v>
                </c:pt>
                <c:pt idx="4453">
                  <c:v>0.80438121207485969</c:v>
                </c:pt>
                <c:pt idx="4454">
                  <c:v>0.80588685841277274</c:v>
                </c:pt>
                <c:pt idx="4455">
                  <c:v>0.80755002450590696</c:v>
                </c:pt>
                <c:pt idx="4456">
                  <c:v>0.80828001881610978</c:v>
                </c:pt>
                <c:pt idx="4457">
                  <c:v>0.80953471002049449</c:v>
                </c:pt>
                <c:pt idx="4458">
                  <c:v>0.80919216706104458</c:v>
                </c:pt>
                <c:pt idx="4459">
                  <c:v>0.80831262740433052</c:v>
                </c:pt>
                <c:pt idx="4460">
                  <c:v>0.80720308133241203</c:v>
                </c:pt>
                <c:pt idx="4461">
                  <c:v>0.80609353526049332</c:v>
                </c:pt>
                <c:pt idx="4462">
                  <c:v>0.80498398918857483</c:v>
                </c:pt>
                <c:pt idx="4463">
                  <c:v>0.80387444311665601</c:v>
                </c:pt>
                <c:pt idx="4464">
                  <c:v>0.80276489704473752</c:v>
                </c:pt>
                <c:pt idx="4465">
                  <c:v>0.80165535097281881</c:v>
                </c:pt>
                <c:pt idx="4466">
                  <c:v>0.80054580490090033</c:v>
                </c:pt>
                <c:pt idx="4467">
                  <c:v>0.79943625882898162</c:v>
                </c:pt>
                <c:pt idx="4468">
                  <c:v>0.79832671275706313</c:v>
                </c:pt>
                <c:pt idx="4469">
                  <c:v>0.79726826357068969</c:v>
                </c:pt>
                <c:pt idx="4470">
                  <c:v>0.79803321858349718</c:v>
                </c:pt>
                <c:pt idx="4471">
                  <c:v>0.7998108251583268</c:v>
                </c:pt>
                <c:pt idx="4472">
                  <c:v>0.80192269962208818</c:v>
                </c:pt>
                <c:pt idx="4473">
                  <c:v>0.80415421478990134</c:v>
                </c:pt>
                <c:pt idx="4474">
                  <c:v>0.80640064173306059</c:v>
                </c:pt>
                <c:pt idx="4475">
                  <c:v>0.80862347288580383</c:v>
                </c:pt>
                <c:pt idx="4476">
                  <c:v>0.81079380463971407</c:v>
                </c:pt>
                <c:pt idx="4477">
                  <c:v>0.81285557204824921</c:v>
                </c:pt>
                <c:pt idx="4478">
                  <c:v>0.81466423348450701</c:v>
                </c:pt>
                <c:pt idx="4479">
                  <c:v>0.81650008292439658</c:v>
                </c:pt>
                <c:pt idx="4480">
                  <c:v>0.8181252444413678</c:v>
                </c:pt>
                <c:pt idx="4481">
                  <c:v>0.81861506522761018</c:v>
                </c:pt>
                <c:pt idx="4482">
                  <c:v>0.81846564245253151</c:v>
                </c:pt>
                <c:pt idx="4483">
                  <c:v>0.81742342218985298</c:v>
                </c:pt>
                <c:pt idx="4484">
                  <c:v>0.81631387611793438</c:v>
                </c:pt>
                <c:pt idx="4485">
                  <c:v>0.81520433004601578</c:v>
                </c:pt>
                <c:pt idx="4486">
                  <c:v>0.81409478397409718</c:v>
                </c:pt>
                <c:pt idx="4487">
                  <c:v>0.81298523790217858</c:v>
                </c:pt>
                <c:pt idx="4488">
                  <c:v>0.81187569183025998</c:v>
                </c:pt>
                <c:pt idx="4489">
                  <c:v>0.81076614575834127</c:v>
                </c:pt>
                <c:pt idx="4490">
                  <c:v>0.80965659968642267</c:v>
                </c:pt>
                <c:pt idx="4491">
                  <c:v>0.80854705361450407</c:v>
                </c:pt>
                <c:pt idx="4492">
                  <c:v>0.80743750754258548</c:v>
                </c:pt>
                <c:pt idx="4493">
                  <c:v>0.80633609017597174</c:v>
                </c:pt>
                <c:pt idx="4494">
                  <c:v>0.80652326062200175</c:v>
                </c:pt>
                <c:pt idx="4495">
                  <c:v>0.80780885318976181</c:v>
                </c:pt>
                <c:pt idx="4496">
                  <c:v>0.80988045797200681</c:v>
                </c:pt>
                <c:pt idx="4497">
                  <c:v>0.81210731114253421</c:v>
                </c:pt>
                <c:pt idx="4498">
                  <c:v>0.81435478571592157</c:v>
                </c:pt>
                <c:pt idx="4499">
                  <c:v>0.81660495196456673</c:v>
                </c:pt>
                <c:pt idx="4500">
                  <c:v>0.8185583191071748</c:v>
                </c:pt>
                <c:pt idx="4501">
                  <c:v>0.82051103357358457</c:v>
                </c:pt>
                <c:pt idx="4502">
                  <c:v>0.82229239859059577</c:v>
                </c:pt>
                <c:pt idx="4503">
                  <c:v>0.82448852305449272</c:v>
                </c:pt>
                <c:pt idx="4504">
                  <c:v>0.82583620366662991</c:v>
                </c:pt>
                <c:pt idx="4505">
                  <c:v>0.827359264617751</c:v>
                </c:pt>
                <c:pt idx="4506">
                  <c:v>0.82856258293313378</c:v>
                </c:pt>
                <c:pt idx="4507">
                  <c:v>0.82782126928263833</c:v>
                </c:pt>
                <c:pt idx="4508">
                  <c:v>0.82671172321071973</c:v>
                </c:pt>
                <c:pt idx="4509">
                  <c:v>0.82560217713880113</c:v>
                </c:pt>
                <c:pt idx="4510">
                  <c:v>0.82449263106688253</c:v>
                </c:pt>
                <c:pt idx="4511">
                  <c:v>0.82338308499496393</c:v>
                </c:pt>
                <c:pt idx="4512">
                  <c:v>0.82227353892304522</c:v>
                </c:pt>
                <c:pt idx="4513">
                  <c:v>0.82116399285112662</c:v>
                </c:pt>
                <c:pt idx="4514">
                  <c:v>0.82005444677920802</c:v>
                </c:pt>
                <c:pt idx="4515">
                  <c:v>0.81894490070728942</c:v>
                </c:pt>
                <c:pt idx="4516">
                  <c:v>0.81783535463537083</c:v>
                </c:pt>
                <c:pt idx="4517">
                  <c:v>0.81674451486697142</c:v>
                </c:pt>
                <c:pt idx="4518">
                  <c:v>0.81757659285482909</c:v>
                </c:pt>
                <c:pt idx="4519">
                  <c:v>0.81950655526847727</c:v>
                </c:pt>
                <c:pt idx="4520">
                  <c:v>0.8218202277544131</c:v>
                </c:pt>
                <c:pt idx="4521">
                  <c:v>0.82425738269108806</c:v>
                </c:pt>
                <c:pt idx="4522">
                  <c:v>0.82671457705999452</c:v>
                </c:pt>
                <c:pt idx="4523">
                  <c:v>0.82916175465172226</c:v>
                </c:pt>
                <c:pt idx="4524">
                  <c:v>0.83158983811022624</c:v>
                </c:pt>
                <c:pt idx="4525">
                  <c:v>0.83402068953414921</c:v>
                </c:pt>
                <c:pt idx="4526">
                  <c:v>0.83645231798857722</c:v>
                </c:pt>
                <c:pt idx="4527">
                  <c:v>0.8388733336274049</c:v>
                </c:pt>
                <c:pt idx="4528">
                  <c:v>0.84117913872927197</c:v>
                </c:pt>
                <c:pt idx="4529">
                  <c:v>0.84315930129096195</c:v>
                </c:pt>
                <c:pt idx="4530">
                  <c:v>0.84443625326171123</c:v>
                </c:pt>
                <c:pt idx="4531">
                  <c:v>0.84368829142408586</c:v>
                </c:pt>
                <c:pt idx="4532">
                  <c:v>0.84257874535216726</c:v>
                </c:pt>
                <c:pt idx="4533">
                  <c:v>0.84146919928024855</c:v>
                </c:pt>
                <c:pt idx="4534">
                  <c:v>0.84035965320833006</c:v>
                </c:pt>
                <c:pt idx="4535">
                  <c:v>0.83925010713641135</c:v>
                </c:pt>
                <c:pt idx="4536">
                  <c:v>0.83814056106449286</c:v>
                </c:pt>
                <c:pt idx="4537">
                  <c:v>0.83703101499257404</c:v>
                </c:pt>
                <c:pt idx="4538">
                  <c:v>0.83592146892065555</c:v>
                </c:pt>
                <c:pt idx="4539">
                  <c:v>0.83481192284873684</c:v>
                </c:pt>
                <c:pt idx="4540">
                  <c:v>0.83370237677681835</c:v>
                </c:pt>
                <c:pt idx="4541">
                  <c:v>0.83259671358448506</c:v>
                </c:pt>
                <c:pt idx="4542">
                  <c:v>0.83332381367106867</c:v>
                </c:pt>
                <c:pt idx="4543">
                  <c:v>0.83518197507959335</c:v>
                </c:pt>
                <c:pt idx="4544">
                  <c:v>0.83743894136859387</c:v>
                </c:pt>
                <c:pt idx="4545">
                  <c:v>0.83983132546758477</c:v>
                </c:pt>
                <c:pt idx="4546">
                  <c:v>0.84223100204079682</c:v>
                </c:pt>
                <c:pt idx="4547">
                  <c:v>0.84458491556430593</c:v>
                </c:pt>
                <c:pt idx="4548">
                  <c:v>0.84678994807459151</c:v>
                </c:pt>
                <c:pt idx="4549">
                  <c:v>0.84917621439431734</c:v>
                </c:pt>
                <c:pt idx="4550">
                  <c:v>0.85158190468031814</c:v>
                </c:pt>
                <c:pt idx="4551">
                  <c:v>0.85398526180471612</c:v>
                </c:pt>
                <c:pt idx="4552">
                  <c:v>0.85630118512535802</c:v>
                </c:pt>
                <c:pt idx="4553">
                  <c:v>0.85828617628112502</c:v>
                </c:pt>
                <c:pt idx="4554">
                  <c:v>0.85957923112156676</c:v>
                </c:pt>
                <c:pt idx="4555">
                  <c:v>0.85882746079428973</c:v>
                </c:pt>
                <c:pt idx="4556">
                  <c:v>0.85771791472237113</c:v>
                </c:pt>
                <c:pt idx="4557">
                  <c:v>0.85660836865045242</c:v>
                </c:pt>
                <c:pt idx="4558">
                  <c:v>0.85549882257853394</c:v>
                </c:pt>
                <c:pt idx="4559">
                  <c:v>0.85438927650661523</c:v>
                </c:pt>
                <c:pt idx="4560">
                  <c:v>0.85327973043469674</c:v>
                </c:pt>
                <c:pt idx="4561">
                  <c:v>0.85217018436277803</c:v>
                </c:pt>
                <c:pt idx="4562">
                  <c:v>0.85106063829085943</c:v>
                </c:pt>
                <c:pt idx="4563">
                  <c:v>0.84995109221894072</c:v>
                </c:pt>
                <c:pt idx="4564">
                  <c:v>0.84884154614702223</c:v>
                </c:pt>
                <c:pt idx="4565">
                  <c:v>0.84773200007510352</c:v>
                </c:pt>
                <c:pt idx="4566">
                  <c:v>0.8485362407815441</c:v>
                </c:pt>
                <c:pt idx="4567">
                  <c:v>0.85046091979297544</c:v>
                </c:pt>
                <c:pt idx="4568">
                  <c:v>0.85278089817458524</c:v>
                </c:pt>
                <c:pt idx="4569">
                  <c:v>0.8551951461930154</c:v>
                </c:pt>
                <c:pt idx="4570">
                  <c:v>0.85760469510167869</c:v>
                </c:pt>
                <c:pt idx="4571">
                  <c:v>0.8599627839320606</c:v>
                </c:pt>
                <c:pt idx="4572">
                  <c:v>0.86232175094859342</c:v>
                </c:pt>
                <c:pt idx="4573">
                  <c:v>0.86465956399755195</c:v>
                </c:pt>
                <c:pt idx="4574">
                  <c:v>0.86688548788963893</c:v>
                </c:pt>
                <c:pt idx="4575">
                  <c:v>0.86917402978793334</c:v>
                </c:pt>
                <c:pt idx="4576">
                  <c:v>0.87135405672232658</c:v>
                </c:pt>
                <c:pt idx="4577">
                  <c:v>0.87285610097439492</c:v>
                </c:pt>
                <c:pt idx="4578">
                  <c:v>0.87394386854733452</c:v>
                </c:pt>
                <c:pt idx="4579">
                  <c:v>0.8729779152716981</c:v>
                </c:pt>
                <c:pt idx="4580">
                  <c:v>0.8718683691997795</c:v>
                </c:pt>
                <c:pt idx="4581">
                  <c:v>0.8707588231278609</c:v>
                </c:pt>
                <c:pt idx="4582">
                  <c:v>0.8696492770559423</c:v>
                </c:pt>
                <c:pt idx="4583">
                  <c:v>0.86853973098402371</c:v>
                </c:pt>
                <c:pt idx="4584">
                  <c:v>0.867430184912105</c:v>
                </c:pt>
                <c:pt idx="4585">
                  <c:v>0.8663206388401864</c:v>
                </c:pt>
                <c:pt idx="4586">
                  <c:v>0.8652110927682678</c:v>
                </c:pt>
                <c:pt idx="4587">
                  <c:v>0.8641015466963492</c:v>
                </c:pt>
                <c:pt idx="4588">
                  <c:v>0.8629920006244306</c:v>
                </c:pt>
                <c:pt idx="4589">
                  <c:v>0.861882454552512</c:v>
                </c:pt>
                <c:pt idx="4590">
                  <c:v>0.86253551695015596</c:v>
                </c:pt>
                <c:pt idx="4591">
                  <c:v>0.86441566630003974</c:v>
                </c:pt>
                <c:pt idx="4592">
                  <c:v>0.86665317875681069</c:v>
                </c:pt>
                <c:pt idx="4593">
                  <c:v>0.86897607852734948</c:v>
                </c:pt>
                <c:pt idx="4594">
                  <c:v>0.87126892301720671</c:v>
                </c:pt>
                <c:pt idx="4595">
                  <c:v>0.87353596359123442</c:v>
                </c:pt>
                <c:pt idx="4596">
                  <c:v>0.87570993217276871</c:v>
                </c:pt>
                <c:pt idx="4597">
                  <c:v>0.87793487160038808</c:v>
                </c:pt>
                <c:pt idx="4598">
                  <c:v>0.87997769476759724</c:v>
                </c:pt>
                <c:pt idx="4599">
                  <c:v>0.88182292311802113</c:v>
                </c:pt>
                <c:pt idx="4600">
                  <c:v>0.88389768714146111</c:v>
                </c:pt>
                <c:pt idx="4601">
                  <c:v>0.88540640077644406</c:v>
                </c:pt>
                <c:pt idx="4602">
                  <c:v>0.88612514655880781</c:v>
                </c:pt>
                <c:pt idx="4603">
                  <c:v>0.88515348957581297</c:v>
                </c:pt>
                <c:pt idx="4604">
                  <c:v>0.88404394350389426</c:v>
                </c:pt>
                <c:pt idx="4605">
                  <c:v>0.88293439743197577</c:v>
                </c:pt>
                <c:pt idx="4606">
                  <c:v>0.88182485136005706</c:v>
                </c:pt>
                <c:pt idx="4607">
                  <c:v>0.88071530528813857</c:v>
                </c:pt>
                <c:pt idx="4608">
                  <c:v>0.87960575921621986</c:v>
                </c:pt>
                <c:pt idx="4609">
                  <c:v>0.87849621314430126</c:v>
                </c:pt>
                <c:pt idx="4610">
                  <c:v>0.87738666707238255</c:v>
                </c:pt>
                <c:pt idx="4611">
                  <c:v>0.87627712100046407</c:v>
                </c:pt>
                <c:pt idx="4612">
                  <c:v>0.87516757492854536</c:v>
                </c:pt>
                <c:pt idx="4613">
                  <c:v>0.87405802885662687</c:v>
                </c:pt>
                <c:pt idx="4614">
                  <c:v>0.8745749320134063</c:v>
                </c:pt>
                <c:pt idx="4615">
                  <c:v>0.87619227819421086</c:v>
                </c:pt>
                <c:pt idx="4616">
                  <c:v>0.87824393881222029</c:v>
                </c:pt>
                <c:pt idx="4617">
                  <c:v>0.87934031749503982</c:v>
                </c:pt>
                <c:pt idx="4618">
                  <c:v>0.88141166438403473</c:v>
                </c:pt>
                <c:pt idx="4619">
                  <c:v>0.88324155417169048</c:v>
                </c:pt>
                <c:pt idx="4620">
                  <c:v>0.88526296534365378</c:v>
                </c:pt>
                <c:pt idx="4621">
                  <c:v>0.88716098482487404</c:v>
                </c:pt>
                <c:pt idx="4622">
                  <c:v>0.88904666244358499</c:v>
                </c:pt>
                <c:pt idx="4623">
                  <c:v>0.89071385818962945</c:v>
                </c:pt>
                <c:pt idx="4624">
                  <c:v>0.89132221984781967</c:v>
                </c:pt>
                <c:pt idx="4625">
                  <c:v>0.89062388797830527</c:v>
                </c:pt>
                <c:pt idx="4626">
                  <c:v>0.89022114082454795</c:v>
                </c:pt>
                <c:pt idx="4627">
                  <c:v>0.88935364414142681</c:v>
                </c:pt>
                <c:pt idx="4628">
                  <c:v>0.8882440980695081</c:v>
                </c:pt>
                <c:pt idx="4629">
                  <c:v>0.88713455199758962</c:v>
                </c:pt>
                <c:pt idx="4630">
                  <c:v>0.88602500592567079</c:v>
                </c:pt>
                <c:pt idx="4631">
                  <c:v>0.88491545985375231</c:v>
                </c:pt>
                <c:pt idx="4632">
                  <c:v>0.8838059137818336</c:v>
                </c:pt>
                <c:pt idx="4633">
                  <c:v>0.88269636770991511</c:v>
                </c:pt>
                <c:pt idx="4634">
                  <c:v>0.8815868216379964</c:v>
                </c:pt>
                <c:pt idx="4635">
                  <c:v>0.88047727556607791</c:v>
                </c:pt>
                <c:pt idx="4636">
                  <c:v>0.87936772949415909</c:v>
                </c:pt>
                <c:pt idx="4637">
                  <c:v>0.8782581834222406</c:v>
                </c:pt>
                <c:pt idx="4638">
                  <c:v>0.87851083587042744</c:v>
                </c:pt>
                <c:pt idx="4639">
                  <c:v>0.8801544397242721</c:v>
                </c:pt>
                <c:pt idx="4640">
                  <c:v>0.88210295669208494</c:v>
                </c:pt>
                <c:pt idx="4641">
                  <c:v>0.88360703487186576</c:v>
                </c:pt>
                <c:pt idx="4642">
                  <c:v>0.88562757642397683</c:v>
                </c:pt>
                <c:pt idx="4643">
                  <c:v>0.88774391699662392</c:v>
                </c:pt>
                <c:pt idx="4644">
                  <c:v>0.88798225120154184</c:v>
                </c:pt>
                <c:pt idx="4645">
                  <c:v>0.88926146098468128</c:v>
                </c:pt>
                <c:pt idx="4646">
                  <c:v>0.89134467075544144</c:v>
                </c:pt>
                <c:pt idx="4647">
                  <c:v>0.89341166663923255</c:v>
                </c:pt>
                <c:pt idx="4648">
                  <c:v>0.89463462283395645</c:v>
                </c:pt>
                <c:pt idx="4649">
                  <c:v>0.89520970391689714</c:v>
                </c:pt>
                <c:pt idx="4650">
                  <c:v>0.89452954083386482</c:v>
                </c:pt>
                <c:pt idx="4651">
                  <c:v>0.89353614800077408</c:v>
                </c:pt>
                <c:pt idx="4652">
                  <c:v>0.89242660192885537</c:v>
                </c:pt>
                <c:pt idx="4653">
                  <c:v>0.89131705585693677</c:v>
                </c:pt>
                <c:pt idx="4654">
                  <c:v>0.89020750978501817</c:v>
                </c:pt>
                <c:pt idx="4655">
                  <c:v>0.88909796371309957</c:v>
                </c:pt>
                <c:pt idx="4656">
                  <c:v>0.88798841764118097</c:v>
                </c:pt>
                <c:pt idx="4657">
                  <c:v>0.88687887156926237</c:v>
                </c:pt>
                <c:pt idx="4658">
                  <c:v>0.88576932549734366</c:v>
                </c:pt>
                <c:pt idx="4659">
                  <c:v>0.88465977942542506</c:v>
                </c:pt>
                <c:pt idx="4660">
                  <c:v>0.88355023335350646</c:v>
                </c:pt>
                <c:pt idx="4661">
                  <c:v>0.88244068728158787</c:v>
                </c:pt>
                <c:pt idx="4662">
                  <c:v>0.88175029237184044</c:v>
                </c:pt>
                <c:pt idx="4663">
                  <c:v>0.88177485953503332</c:v>
                </c:pt>
                <c:pt idx="4664">
                  <c:v>0.88111773667163018</c:v>
                </c:pt>
                <c:pt idx="4665">
                  <c:v>0.88109332971965104</c:v>
                </c:pt>
                <c:pt idx="4666">
                  <c:v>0.88131303770311153</c:v>
                </c:pt>
                <c:pt idx="4667">
                  <c:v>0.88200131784120239</c:v>
                </c:pt>
                <c:pt idx="4668">
                  <c:v>0.883535313018874</c:v>
                </c:pt>
                <c:pt idx="4669">
                  <c:v>0.88556797365962492</c:v>
                </c:pt>
                <c:pt idx="4670">
                  <c:v>0.88701163564447993</c:v>
                </c:pt>
                <c:pt idx="4671">
                  <c:v>0.8867315812912463</c:v>
                </c:pt>
                <c:pt idx="4672">
                  <c:v>0.88687877098809531</c:v>
                </c:pt>
                <c:pt idx="4673">
                  <c:v>0.88683407204874609</c:v>
                </c:pt>
                <c:pt idx="4674">
                  <c:v>0.88654570124920073</c:v>
                </c:pt>
                <c:pt idx="4675">
                  <c:v>0.88549465523171389</c:v>
                </c:pt>
                <c:pt idx="4676">
                  <c:v>0.88438510915979529</c:v>
                </c:pt>
                <c:pt idx="4677">
                  <c:v>0.88327556308787669</c:v>
                </c:pt>
                <c:pt idx="4678">
                  <c:v>0.88216601701595798</c:v>
                </c:pt>
                <c:pt idx="4679">
                  <c:v>0.88105647094403938</c:v>
                </c:pt>
                <c:pt idx="4680">
                  <c:v>0.87994692487212078</c:v>
                </c:pt>
                <c:pt idx="4681">
                  <c:v>0.87883737880020218</c:v>
                </c:pt>
                <c:pt idx="4682">
                  <c:v>0.87772783272828359</c:v>
                </c:pt>
                <c:pt idx="4683">
                  <c:v>0.87661828665636499</c:v>
                </c:pt>
                <c:pt idx="4684">
                  <c:v>0.87550874058444628</c:v>
                </c:pt>
                <c:pt idx="4685">
                  <c:v>0.87439919451252768</c:v>
                </c:pt>
                <c:pt idx="4686">
                  <c:v>0.87379872098636624</c:v>
                </c:pt>
                <c:pt idx="4687">
                  <c:v>0.87436041302993561</c:v>
                </c:pt>
                <c:pt idx="4688">
                  <c:v>0.87529273792702744</c:v>
                </c:pt>
                <c:pt idx="4689">
                  <c:v>0.87689711426719341</c:v>
                </c:pt>
                <c:pt idx="4690">
                  <c:v>0.87868262565385191</c:v>
                </c:pt>
                <c:pt idx="4691">
                  <c:v>0.88015283524246513</c:v>
                </c:pt>
                <c:pt idx="4692">
                  <c:v>0.88122254993351079</c:v>
                </c:pt>
                <c:pt idx="4693">
                  <c:v>0.88242976524270877</c:v>
                </c:pt>
                <c:pt idx="4694">
                  <c:v>0.88351978960521538</c:v>
                </c:pt>
                <c:pt idx="4695">
                  <c:v>0.88374896968367667</c:v>
                </c:pt>
                <c:pt idx="4696">
                  <c:v>0.88314317769958439</c:v>
                </c:pt>
                <c:pt idx="4697">
                  <c:v>0.8838709906426313</c:v>
                </c:pt>
                <c:pt idx="4698">
                  <c:v>0.88346275842303157</c:v>
                </c:pt>
                <c:pt idx="4699">
                  <c:v>0.88239356786572065</c:v>
                </c:pt>
                <c:pt idx="4700">
                  <c:v>0.88128402179380205</c:v>
                </c:pt>
                <c:pt idx="4701">
                  <c:v>0.88017447572188345</c:v>
                </c:pt>
                <c:pt idx="4702">
                  <c:v>0.87906492964996474</c:v>
                </c:pt>
                <c:pt idx="4703">
                  <c:v>0.87795538357804614</c:v>
                </c:pt>
                <c:pt idx="4704">
                  <c:v>0.87684583750612755</c:v>
                </c:pt>
                <c:pt idx="4705">
                  <c:v>0.87573629143420895</c:v>
                </c:pt>
                <c:pt idx="4706">
                  <c:v>0.87462674536229035</c:v>
                </c:pt>
                <c:pt idx="4707">
                  <c:v>0.87351719929037175</c:v>
                </c:pt>
                <c:pt idx="4708">
                  <c:v>0.87240765321845304</c:v>
                </c:pt>
                <c:pt idx="4709">
                  <c:v>0.87129810714653444</c:v>
                </c:pt>
                <c:pt idx="4710">
                  <c:v>0.87053789237948931</c:v>
                </c:pt>
                <c:pt idx="4711">
                  <c:v>0.87201729660056548</c:v>
                </c:pt>
                <c:pt idx="4712">
                  <c:v>0.87394044072923049</c:v>
                </c:pt>
                <c:pt idx="4713">
                  <c:v>0.8755789630815537</c:v>
                </c:pt>
                <c:pt idx="4714">
                  <c:v>0.87700082623984177</c:v>
                </c:pt>
                <c:pt idx="4715">
                  <c:v>0.87793466251064767</c:v>
                </c:pt>
                <c:pt idx="4716">
                  <c:v>0.87929304998192559</c:v>
                </c:pt>
                <c:pt idx="4717">
                  <c:v>0.87980554635846475</c:v>
                </c:pt>
                <c:pt idx="4718">
                  <c:v>0.88161544123664648</c:v>
                </c:pt>
                <c:pt idx="4719">
                  <c:v>0.88268598880166638</c:v>
                </c:pt>
                <c:pt idx="4720">
                  <c:v>0.88381603360305694</c:v>
                </c:pt>
                <c:pt idx="4721">
                  <c:v>0.88331976788929878</c:v>
                </c:pt>
                <c:pt idx="4722">
                  <c:v>0.88262374100962915</c:v>
                </c:pt>
                <c:pt idx="4723">
                  <c:v>0.88154864787851805</c:v>
                </c:pt>
                <c:pt idx="4724">
                  <c:v>0.88043910180659946</c:v>
                </c:pt>
                <c:pt idx="4725">
                  <c:v>0.87932955573468086</c:v>
                </c:pt>
                <c:pt idx="4726">
                  <c:v>0.87822000966276226</c:v>
                </c:pt>
                <c:pt idx="4727">
                  <c:v>0.87711046359084366</c:v>
                </c:pt>
                <c:pt idx="4728">
                  <c:v>0.87600091751892506</c:v>
                </c:pt>
                <c:pt idx="4729">
                  <c:v>0.87489137144700635</c:v>
                </c:pt>
                <c:pt idx="4730">
                  <c:v>0.87378182537508775</c:v>
                </c:pt>
                <c:pt idx="4731">
                  <c:v>0.87267227930316915</c:v>
                </c:pt>
                <c:pt idx="4732">
                  <c:v>0.87156273323125055</c:v>
                </c:pt>
                <c:pt idx="4733">
                  <c:v>0.87045318715933195</c:v>
                </c:pt>
                <c:pt idx="4734">
                  <c:v>0.8708268379318318</c:v>
                </c:pt>
                <c:pt idx="4735">
                  <c:v>0.87250646584701552</c:v>
                </c:pt>
                <c:pt idx="4736">
                  <c:v>0.87459491920686649</c:v>
                </c:pt>
                <c:pt idx="4737">
                  <c:v>0.87687383391738294</c:v>
                </c:pt>
                <c:pt idx="4738">
                  <c:v>0.87914699585116862</c:v>
                </c:pt>
                <c:pt idx="4739">
                  <c:v>0.8813228409898094</c:v>
                </c:pt>
                <c:pt idx="4740">
                  <c:v>0.88347749336201897</c:v>
                </c:pt>
                <c:pt idx="4741">
                  <c:v>0.88404591353913708</c:v>
                </c:pt>
                <c:pt idx="4742">
                  <c:v>0.88471772573412422</c:v>
                </c:pt>
                <c:pt idx="4743">
                  <c:v>0.8847979175031101</c:v>
                </c:pt>
                <c:pt idx="4744">
                  <c:v>0.88490879040827342</c:v>
                </c:pt>
                <c:pt idx="4745">
                  <c:v>0.88536604310802658</c:v>
                </c:pt>
                <c:pt idx="4746">
                  <c:v>0.8854875593326349</c:v>
                </c:pt>
                <c:pt idx="4747">
                  <c:v>0.88441689194615647</c:v>
                </c:pt>
                <c:pt idx="4748">
                  <c:v>0.88330734587423776</c:v>
                </c:pt>
                <c:pt idx="4749">
                  <c:v>0.88219779980231916</c:v>
                </c:pt>
                <c:pt idx="4750">
                  <c:v>0.88108825373040045</c:v>
                </c:pt>
                <c:pt idx="4751">
                  <c:v>0.87997870765848196</c:v>
                </c:pt>
                <c:pt idx="4752">
                  <c:v>0.87886916158656325</c:v>
                </c:pt>
                <c:pt idx="4753">
                  <c:v>0.87775961551464476</c:v>
                </c:pt>
                <c:pt idx="4754">
                  <c:v>0.87665006944272605</c:v>
                </c:pt>
                <c:pt idx="4755">
                  <c:v>0.87554052337080746</c:v>
                </c:pt>
                <c:pt idx="4756">
                  <c:v>0.87443097729888875</c:v>
                </c:pt>
                <c:pt idx="4757">
                  <c:v>0.87332143122697026</c:v>
                </c:pt>
                <c:pt idx="4758">
                  <c:v>0.87253549651948514</c:v>
                </c:pt>
                <c:pt idx="4759">
                  <c:v>0.87353521649686794</c:v>
                </c:pt>
                <c:pt idx="4760">
                  <c:v>0.87507928638727073</c:v>
                </c:pt>
                <c:pt idx="4761">
                  <c:v>0.87693605693927279</c:v>
                </c:pt>
                <c:pt idx="4762">
                  <c:v>0.87914858865141954</c:v>
                </c:pt>
                <c:pt idx="4763">
                  <c:v>0.88133304959246339</c:v>
                </c:pt>
                <c:pt idx="4764">
                  <c:v>0.88351286590100087</c:v>
                </c:pt>
                <c:pt idx="4765">
                  <c:v>0.88551816908304459</c:v>
                </c:pt>
                <c:pt idx="4766">
                  <c:v>0.8872571089984701</c:v>
                </c:pt>
                <c:pt idx="4767">
                  <c:v>0.88907349049678874</c:v>
                </c:pt>
                <c:pt idx="4768">
                  <c:v>0.89066149122657545</c:v>
                </c:pt>
                <c:pt idx="4769">
                  <c:v>0.89073429641547741</c:v>
                </c:pt>
                <c:pt idx="4770">
                  <c:v>0.89003458040365901</c:v>
                </c:pt>
                <c:pt idx="4771">
                  <c:v>0.8889743237448734</c:v>
                </c:pt>
                <c:pt idx="4772">
                  <c:v>0.8878647776729548</c:v>
                </c:pt>
                <c:pt idx="4773">
                  <c:v>0.8867552316010362</c:v>
                </c:pt>
                <c:pt idx="4774">
                  <c:v>0.88564568552911749</c:v>
                </c:pt>
                <c:pt idx="4775">
                  <c:v>0.88453613945719889</c:v>
                </c:pt>
                <c:pt idx="4776">
                  <c:v>0.88342659338528029</c:v>
                </c:pt>
                <c:pt idx="4777">
                  <c:v>0.88231704731336169</c:v>
                </c:pt>
                <c:pt idx="4778">
                  <c:v>0.88120750124144309</c:v>
                </c:pt>
                <c:pt idx="4779">
                  <c:v>0.88009795516952449</c:v>
                </c:pt>
                <c:pt idx="4780">
                  <c:v>0.87898840909760578</c:v>
                </c:pt>
                <c:pt idx="4781">
                  <c:v>0.87787886302568718</c:v>
                </c:pt>
                <c:pt idx="4782">
                  <c:v>0.87823329295828489</c:v>
                </c:pt>
                <c:pt idx="4783">
                  <c:v>0.87980413869114971</c:v>
                </c:pt>
                <c:pt idx="4784">
                  <c:v>0.88171770779969583</c:v>
                </c:pt>
                <c:pt idx="4785">
                  <c:v>0.88369140732728768</c:v>
                </c:pt>
                <c:pt idx="4786">
                  <c:v>0.8854715855392119</c:v>
                </c:pt>
                <c:pt idx="4787">
                  <c:v>0.88731291318090677</c:v>
                </c:pt>
                <c:pt idx="4788">
                  <c:v>0.88888975862231134</c:v>
                </c:pt>
                <c:pt idx="4789">
                  <c:v>0.8902529028700662</c:v>
                </c:pt>
                <c:pt idx="4790">
                  <c:v>0.89183063510058092</c:v>
                </c:pt>
                <c:pt idx="4791">
                  <c:v>0.89214419212903628</c:v>
                </c:pt>
                <c:pt idx="4792">
                  <c:v>0.89180430349773687</c:v>
                </c:pt>
                <c:pt idx="4793">
                  <c:v>0.89106756899534301</c:v>
                </c:pt>
                <c:pt idx="4794">
                  <c:v>0.89021940012906464</c:v>
                </c:pt>
                <c:pt idx="4795">
                  <c:v>0.88914162445747424</c:v>
                </c:pt>
                <c:pt idx="4796">
                  <c:v>0.88803207838555553</c:v>
                </c:pt>
                <c:pt idx="4797">
                  <c:v>0.88692253231363705</c:v>
                </c:pt>
                <c:pt idx="4798">
                  <c:v>0.88581298624171834</c:v>
                </c:pt>
                <c:pt idx="4799">
                  <c:v>0.88470344016979974</c:v>
                </c:pt>
                <c:pt idx="4800">
                  <c:v>0.88359389409788103</c:v>
                </c:pt>
                <c:pt idx="4801">
                  <c:v>0.88248434802596254</c:v>
                </c:pt>
                <c:pt idx="4802">
                  <c:v>0.88137480195404383</c:v>
                </c:pt>
                <c:pt idx="4803">
                  <c:v>0.88026525588212534</c:v>
                </c:pt>
                <c:pt idx="4804">
                  <c:v>0.87915570981020663</c:v>
                </c:pt>
                <c:pt idx="4805">
                  <c:v>0.87804616373828803</c:v>
                </c:pt>
                <c:pt idx="4806">
                  <c:v>0.87845355727390295</c:v>
                </c:pt>
                <c:pt idx="4807">
                  <c:v>0.8801925176946771</c:v>
                </c:pt>
                <c:pt idx="4808">
                  <c:v>0.88237289705710942</c:v>
                </c:pt>
                <c:pt idx="4809">
                  <c:v>0.88470927622252993</c:v>
                </c:pt>
                <c:pt idx="4810">
                  <c:v>0.88703813307785684</c:v>
                </c:pt>
                <c:pt idx="4811">
                  <c:v>0.88931311513627032</c:v>
                </c:pt>
                <c:pt idx="4812">
                  <c:v>0.89137731450601632</c:v>
                </c:pt>
                <c:pt idx="4813">
                  <c:v>0.89144481141010878</c:v>
                </c:pt>
                <c:pt idx="4814">
                  <c:v>0.89233198286391013</c:v>
                </c:pt>
                <c:pt idx="4815">
                  <c:v>0.89278078010868578</c:v>
                </c:pt>
                <c:pt idx="4816">
                  <c:v>0.89339064564232917</c:v>
                </c:pt>
                <c:pt idx="4817">
                  <c:v>0.89477658281423322</c:v>
                </c:pt>
                <c:pt idx="4818">
                  <c:v>0.89550872180302676</c:v>
                </c:pt>
                <c:pt idx="4819">
                  <c:v>0.89456360872060736</c:v>
                </c:pt>
                <c:pt idx="4820">
                  <c:v>0.89345406264868887</c:v>
                </c:pt>
                <c:pt idx="4821">
                  <c:v>0.89234451657677016</c:v>
                </c:pt>
                <c:pt idx="4822">
                  <c:v>0.89123497050485168</c:v>
                </c:pt>
                <c:pt idx="4823">
                  <c:v>0.89012542443293297</c:v>
                </c:pt>
                <c:pt idx="4824">
                  <c:v>0.88901587836101437</c:v>
                </c:pt>
                <c:pt idx="4825">
                  <c:v>0.88790633228909566</c:v>
                </c:pt>
                <c:pt idx="4826">
                  <c:v>0.88679678621717717</c:v>
                </c:pt>
                <c:pt idx="4827">
                  <c:v>0.88568724014525846</c:v>
                </c:pt>
                <c:pt idx="4828">
                  <c:v>0.88457769407333997</c:v>
                </c:pt>
                <c:pt idx="4829">
                  <c:v>0.88346814800142126</c:v>
                </c:pt>
                <c:pt idx="4830">
                  <c:v>0.88381945989904287</c:v>
                </c:pt>
                <c:pt idx="4831">
                  <c:v>0.88542856698684647</c:v>
                </c:pt>
                <c:pt idx="4832">
                  <c:v>0.88748642171094239</c:v>
                </c:pt>
                <c:pt idx="4833">
                  <c:v>0.88969786192265776</c:v>
                </c:pt>
                <c:pt idx="4834">
                  <c:v>0.8919030974334492</c:v>
                </c:pt>
                <c:pt idx="4835">
                  <c:v>0.89388505140250307</c:v>
                </c:pt>
                <c:pt idx="4836">
                  <c:v>0.89518380963820166</c:v>
                </c:pt>
                <c:pt idx="4837">
                  <c:v>0.89644628460076048</c:v>
                </c:pt>
                <c:pt idx="4838">
                  <c:v>0.89683562200881961</c:v>
                </c:pt>
                <c:pt idx="4839">
                  <c:v>0.89705731695443525</c:v>
                </c:pt>
                <c:pt idx="4840">
                  <c:v>0.89849315946905972</c:v>
                </c:pt>
                <c:pt idx="4841">
                  <c:v>0.90001168133278464</c:v>
                </c:pt>
                <c:pt idx="4842">
                  <c:v>0.89989105275579151</c:v>
                </c:pt>
                <c:pt idx="4843">
                  <c:v>0.89881136202274292</c:v>
                </c:pt>
                <c:pt idx="4844">
                  <c:v>0.89770181595082421</c:v>
                </c:pt>
                <c:pt idx="4845">
                  <c:v>0.89659226987890561</c:v>
                </c:pt>
                <c:pt idx="4846">
                  <c:v>0.89548272380698701</c:v>
                </c:pt>
                <c:pt idx="4847">
                  <c:v>0.89437317773506841</c:v>
                </c:pt>
                <c:pt idx="4848">
                  <c:v>0.89326363166314982</c:v>
                </c:pt>
                <c:pt idx="4849">
                  <c:v>0.89215408559123122</c:v>
                </c:pt>
                <c:pt idx="4850">
                  <c:v>0.89104453951931251</c:v>
                </c:pt>
                <c:pt idx="4851">
                  <c:v>0.88993499344739391</c:v>
                </c:pt>
                <c:pt idx="4852">
                  <c:v>0.88882544737547531</c:v>
                </c:pt>
                <c:pt idx="4853">
                  <c:v>0.88771590130355671</c:v>
                </c:pt>
                <c:pt idx="4854">
                  <c:v>0.88772761538317402</c:v>
                </c:pt>
                <c:pt idx="4855">
                  <c:v>0.88871568154047287</c:v>
                </c:pt>
                <c:pt idx="4856">
                  <c:v>0.89006053474856484</c:v>
                </c:pt>
                <c:pt idx="4857">
                  <c:v>0.89209233637652108</c:v>
                </c:pt>
                <c:pt idx="4858">
                  <c:v>0.89399941708201613</c:v>
                </c:pt>
                <c:pt idx="4859">
                  <c:v>0.89573813664437663</c:v>
                </c:pt>
                <c:pt idx="4860">
                  <c:v>0.89672685982823386</c:v>
                </c:pt>
                <c:pt idx="4861">
                  <c:v>0.89647206839423788</c:v>
                </c:pt>
                <c:pt idx="4862">
                  <c:v>0.89738963555049933</c:v>
                </c:pt>
                <c:pt idx="4863">
                  <c:v>0.89761288945005846</c:v>
                </c:pt>
                <c:pt idx="4864">
                  <c:v>0.8970245833769307</c:v>
                </c:pt>
                <c:pt idx="4865">
                  <c:v>0.89614115287556184</c:v>
                </c:pt>
                <c:pt idx="4866">
                  <c:v>0.89533934991232056</c:v>
                </c:pt>
                <c:pt idx="4867">
                  <c:v>0.89424856115604689</c:v>
                </c:pt>
                <c:pt idx="4868">
                  <c:v>0.8931390150841283</c:v>
                </c:pt>
                <c:pt idx="4869">
                  <c:v>0.89202946901220959</c:v>
                </c:pt>
                <c:pt idx="4870">
                  <c:v>0.89091992294029099</c:v>
                </c:pt>
                <c:pt idx="4871">
                  <c:v>0.88981037686837239</c:v>
                </c:pt>
                <c:pt idx="4872">
                  <c:v>0.88870083079645379</c:v>
                </c:pt>
                <c:pt idx="4873">
                  <c:v>0.88759128472453519</c:v>
                </c:pt>
                <c:pt idx="4874">
                  <c:v>0.88648173865261659</c:v>
                </c:pt>
                <c:pt idx="4875">
                  <c:v>0.88537219258069788</c:v>
                </c:pt>
                <c:pt idx="4876">
                  <c:v>0.88426264650877928</c:v>
                </c:pt>
                <c:pt idx="4877">
                  <c:v>0.88315310043686068</c:v>
                </c:pt>
                <c:pt idx="4878">
                  <c:v>0.88239796164906803</c:v>
                </c:pt>
                <c:pt idx="4879">
                  <c:v>0.88268370851253564</c:v>
                </c:pt>
                <c:pt idx="4880">
                  <c:v>0.88364101182632004</c:v>
                </c:pt>
                <c:pt idx="4881">
                  <c:v>0.88385221968907079</c:v>
                </c:pt>
                <c:pt idx="4882">
                  <c:v>0.88374054382053313</c:v>
                </c:pt>
                <c:pt idx="4883">
                  <c:v>0.88435082728446157</c:v>
                </c:pt>
                <c:pt idx="4884">
                  <c:v>0.88458799059976645</c:v>
                </c:pt>
                <c:pt idx="4885">
                  <c:v>0.88525521250264272</c:v>
                </c:pt>
                <c:pt idx="4886">
                  <c:v>0.88611546634845917</c:v>
                </c:pt>
                <c:pt idx="4887">
                  <c:v>0.8860215735295156</c:v>
                </c:pt>
                <c:pt idx="4888">
                  <c:v>0.88630699440560101</c:v>
                </c:pt>
                <c:pt idx="4889">
                  <c:v>0.88626347600388811</c:v>
                </c:pt>
                <c:pt idx="4890">
                  <c:v>0.88551819108206886</c:v>
                </c:pt>
                <c:pt idx="4891">
                  <c:v>0.88442957705229752</c:v>
                </c:pt>
                <c:pt idx="4892">
                  <c:v>0.88332003098037903</c:v>
                </c:pt>
                <c:pt idx="4893">
                  <c:v>0.88221048490846032</c:v>
                </c:pt>
                <c:pt idx="4894">
                  <c:v>0.88110093883654184</c:v>
                </c:pt>
                <c:pt idx="4895">
                  <c:v>0.87999139276462313</c:v>
                </c:pt>
                <c:pt idx="4896">
                  <c:v>0.87888184669270464</c:v>
                </c:pt>
                <c:pt idx="4897">
                  <c:v>0.87777230062078582</c:v>
                </c:pt>
                <c:pt idx="4898">
                  <c:v>0.87666275454886733</c:v>
                </c:pt>
                <c:pt idx="4899">
                  <c:v>0.87555320847694862</c:v>
                </c:pt>
                <c:pt idx="4900">
                  <c:v>0.87444366240503013</c:v>
                </c:pt>
                <c:pt idx="4901">
                  <c:v>0.87333411633311142</c:v>
                </c:pt>
                <c:pt idx="4902">
                  <c:v>0.87314451398762449</c:v>
                </c:pt>
                <c:pt idx="4903">
                  <c:v>0.87461132343996895</c:v>
                </c:pt>
                <c:pt idx="4904">
                  <c:v>0.87622306821457419</c:v>
                </c:pt>
                <c:pt idx="4905">
                  <c:v>0.87828822155960773</c:v>
                </c:pt>
                <c:pt idx="4906">
                  <c:v>0.88046835898825659</c:v>
                </c:pt>
                <c:pt idx="4907">
                  <c:v>0.88141293002649579</c:v>
                </c:pt>
                <c:pt idx="4908">
                  <c:v>0.88199269022343363</c:v>
                </c:pt>
                <c:pt idx="4909">
                  <c:v>0.88260690117402352</c:v>
                </c:pt>
                <c:pt idx="4910">
                  <c:v>0.88380991716382795</c:v>
                </c:pt>
                <c:pt idx="4911">
                  <c:v>0.88378899966247426</c:v>
                </c:pt>
                <c:pt idx="4912">
                  <c:v>0.88364301435415216</c:v>
                </c:pt>
                <c:pt idx="4913">
                  <c:v>0.88344643404591849</c:v>
                </c:pt>
                <c:pt idx="4914">
                  <c:v>0.88258714555027906</c:v>
                </c:pt>
                <c:pt idx="4915">
                  <c:v>0.88149984348826238</c:v>
                </c:pt>
                <c:pt idx="4916">
                  <c:v>0.88039029741634367</c:v>
                </c:pt>
                <c:pt idx="4917">
                  <c:v>0.87928075134442507</c:v>
                </c:pt>
                <c:pt idx="4918">
                  <c:v>0.87817120527250647</c:v>
                </c:pt>
                <c:pt idx="4919">
                  <c:v>0.87706165920058787</c:v>
                </c:pt>
                <c:pt idx="4920">
                  <c:v>0.87595211312866927</c:v>
                </c:pt>
                <c:pt idx="4921">
                  <c:v>0.87484256705675056</c:v>
                </c:pt>
                <c:pt idx="4922">
                  <c:v>0.87373302098483197</c:v>
                </c:pt>
                <c:pt idx="4923">
                  <c:v>0.87262347491291337</c:v>
                </c:pt>
                <c:pt idx="4924">
                  <c:v>0.87151392884099477</c:v>
                </c:pt>
                <c:pt idx="4925">
                  <c:v>0.87040438276907617</c:v>
                </c:pt>
                <c:pt idx="4926">
                  <c:v>0.86962536378290656</c:v>
                </c:pt>
                <c:pt idx="4927">
                  <c:v>0.87031027274761674</c:v>
                </c:pt>
                <c:pt idx="4928">
                  <c:v>0.87037859872156287</c:v>
                </c:pt>
                <c:pt idx="4929">
                  <c:v>0.87073532610248505</c:v>
                </c:pt>
                <c:pt idx="4930">
                  <c:v>0.87110933159551707</c:v>
                </c:pt>
                <c:pt idx="4931">
                  <c:v>0.8714856909106955</c:v>
                </c:pt>
                <c:pt idx="4932">
                  <c:v>0.87269640926661607</c:v>
                </c:pt>
                <c:pt idx="4933">
                  <c:v>0.87409169185250457</c:v>
                </c:pt>
                <c:pt idx="4934">
                  <c:v>0.87389958657628253</c:v>
                </c:pt>
                <c:pt idx="4935">
                  <c:v>0.8732733356458251</c:v>
                </c:pt>
                <c:pt idx="4936">
                  <c:v>0.87291992077922032</c:v>
                </c:pt>
                <c:pt idx="4937">
                  <c:v>0.87219912990916848</c:v>
                </c:pt>
                <c:pt idx="4938">
                  <c:v>0.87136741062625267</c:v>
                </c:pt>
                <c:pt idx="4939">
                  <c:v>0.87027529749404453</c:v>
                </c:pt>
                <c:pt idx="4940">
                  <c:v>0.86916575142212582</c:v>
                </c:pt>
                <c:pt idx="4941">
                  <c:v>0.86805620535020733</c:v>
                </c:pt>
                <c:pt idx="4942">
                  <c:v>0.86694665927828862</c:v>
                </c:pt>
                <c:pt idx="4943">
                  <c:v>0.86583711320637013</c:v>
                </c:pt>
                <c:pt idx="4944">
                  <c:v>0.86472756713445142</c:v>
                </c:pt>
                <c:pt idx="4945">
                  <c:v>0.86361802106253283</c:v>
                </c:pt>
                <c:pt idx="4946">
                  <c:v>0.86250847499061412</c:v>
                </c:pt>
                <c:pt idx="4947">
                  <c:v>0.86139892891869563</c:v>
                </c:pt>
                <c:pt idx="4948">
                  <c:v>0.86028938284677692</c:v>
                </c:pt>
                <c:pt idx="4949">
                  <c:v>0.85917983677485843</c:v>
                </c:pt>
                <c:pt idx="4950">
                  <c:v>0.85923309069935339</c:v>
                </c:pt>
                <c:pt idx="4951">
                  <c:v>0.86090891878161302</c:v>
                </c:pt>
                <c:pt idx="4952">
                  <c:v>0.86302404237771546</c:v>
                </c:pt>
                <c:pt idx="4953">
                  <c:v>0.86527922929616274</c:v>
                </c:pt>
                <c:pt idx="4954">
                  <c:v>0.86748759865475566</c:v>
                </c:pt>
                <c:pt idx="4955">
                  <c:v>0.86968464516278643</c:v>
                </c:pt>
                <c:pt idx="4956">
                  <c:v>0.87110915833430314</c:v>
                </c:pt>
                <c:pt idx="4957">
                  <c:v>0.87233415514602919</c:v>
                </c:pt>
                <c:pt idx="4958">
                  <c:v>0.87190332999052833</c:v>
                </c:pt>
                <c:pt idx="4959">
                  <c:v>0.87209996009026269</c:v>
                </c:pt>
                <c:pt idx="4960">
                  <c:v>0.87201822646502347</c:v>
                </c:pt>
                <c:pt idx="4961">
                  <c:v>0.87220728800960468</c:v>
                </c:pt>
                <c:pt idx="4962">
                  <c:v>0.87122016507674727</c:v>
                </c:pt>
                <c:pt idx="4963">
                  <c:v>0.87012149549418349</c:v>
                </c:pt>
                <c:pt idx="4964">
                  <c:v>0.86901194942226478</c:v>
                </c:pt>
                <c:pt idx="4965">
                  <c:v>0.8679024033503463</c:v>
                </c:pt>
                <c:pt idx="4966">
                  <c:v>0.86679285727842759</c:v>
                </c:pt>
                <c:pt idx="4967">
                  <c:v>0.86568331120650899</c:v>
                </c:pt>
                <c:pt idx="4968">
                  <c:v>0.86457376513459028</c:v>
                </c:pt>
                <c:pt idx="4969">
                  <c:v>0.86346421906267179</c:v>
                </c:pt>
                <c:pt idx="4970">
                  <c:v>0.86235467299075308</c:v>
                </c:pt>
                <c:pt idx="4971">
                  <c:v>0.86124512691883459</c:v>
                </c:pt>
                <c:pt idx="4972">
                  <c:v>0.86013558084691577</c:v>
                </c:pt>
                <c:pt idx="4973">
                  <c:v>0.85902603477499728</c:v>
                </c:pt>
                <c:pt idx="4974">
                  <c:v>0.85818145857627859</c:v>
                </c:pt>
                <c:pt idx="4975">
                  <c:v>0.85780868284268197</c:v>
                </c:pt>
                <c:pt idx="4976">
                  <c:v>0.85732743368867792</c:v>
                </c:pt>
                <c:pt idx="4977">
                  <c:v>0.85733872925511079</c:v>
                </c:pt>
                <c:pt idx="4978">
                  <c:v>0.8586792633622683</c:v>
                </c:pt>
                <c:pt idx="4979">
                  <c:v>0.86050962037369805</c:v>
                </c:pt>
                <c:pt idx="4980">
                  <c:v>0.86097882353676136</c:v>
                </c:pt>
                <c:pt idx="4981">
                  <c:v>0.86103662235687206</c:v>
                </c:pt>
                <c:pt idx="4982">
                  <c:v>0.86139642762359148</c:v>
                </c:pt>
                <c:pt idx="4983">
                  <c:v>0.86077002576985906</c:v>
                </c:pt>
                <c:pt idx="4984">
                  <c:v>0.86040025082292693</c:v>
                </c:pt>
                <c:pt idx="4985">
                  <c:v>0.85991899177820852</c:v>
                </c:pt>
                <c:pt idx="4986">
                  <c:v>0.85893770520667212</c:v>
                </c:pt>
                <c:pt idx="4987">
                  <c:v>0.85784332343749825</c:v>
                </c:pt>
                <c:pt idx="4988">
                  <c:v>0.85673377736557954</c:v>
                </c:pt>
                <c:pt idx="4989">
                  <c:v>0.85562423129366094</c:v>
                </c:pt>
                <c:pt idx="4990">
                  <c:v>0.85451468522174234</c:v>
                </c:pt>
                <c:pt idx="4991">
                  <c:v>0.85340513914982374</c:v>
                </c:pt>
                <c:pt idx="4992">
                  <c:v>0.85229559307790514</c:v>
                </c:pt>
                <c:pt idx="4993">
                  <c:v>0.85118604700598655</c:v>
                </c:pt>
                <c:pt idx="4994">
                  <c:v>0.85007650093406784</c:v>
                </c:pt>
                <c:pt idx="4995">
                  <c:v>0.84896695486214924</c:v>
                </c:pt>
                <c:pt idx="4996">
                  <c:v>0.84785740879023064</c:v>
                </c:pt>
                <c:pt idx="4997">
                  <c:v>0.84674786271831204</c:v>
                </c:pt>
                <c:pt idx="4998">
                  <c:v>0.84691616142372028</c:v>
                </c:pt>
                <c:pt idx="4999">
                  <c:v>0.84693713306693463</c:v>
                </c:pt>
                <c:pt idx="5000">
                  <c:v>0.84844665661430108</c:v>
                </c:pt>
                <c:pt idx="5001">
                  <c:v>0.84906159458336439</c:v>
                </c:pt>
                <c:pt idx="5002">
                  <c:v>0.85008094870073381</c:v>
                </c:pt>
                <c:pt idx="5003">
                  <c:v>0.85196591364249497</c:v>
                </c:pt>
                <c:pt idx="5004">
                  <c:v>0.85398083355067855</c:v>
                </c:pt>
                <c:pt idx="5005">
                  <c:v>0.85607702463676283</c:v>
                </c:pt>
                <c:pt idx="5006">
                  <c:v>0.85811029799394478</c:v>
                </c:pt>
                <c:pt idx="5007">
                  <c:v>0.86022211217589239</c:v>
                </c:pt>
                <c:pt idx="5008">
                  <c:v>0.86228193108751994</c:v>
                </c:pt>
                <c:pt idx="5009">
                  <c:v>0.8625625900669015</c:v>
                </c:pt>
                <c:pt idx="5010">
                  <c:v>0.86264334135328158</c:v>
                </c:pt>
                <c:pt idx="5011">
                  <c:v>0.86158191730912248</c:v>
                </c:pt>
                <c:pt idx="5012">
                  <c:v>0.86047237123720377</c:v>
                </c:pt>
                <c:pt idx="5013">
                  <c:v>0.85936282516528517</c:v>
                </c:pt>
                <c:pt idx="5014">
                  <c:v>0.85825327909336646</c:v>
                </c:pt>
                <c:pt idx="5015">
                  <c:v>0.85714373302144797</c:v>
                </c:pt>
                <c:pt idx="5016">
                  <c:v>0.85603418694952926</c:v>
                </c:pt>
                <c:pt idx="5017">
                  <c:v>0.85492464087761078</c:v>
                </c:pt>
                <c:pt idx="5018">
                  <c:v>0.85381509480569207</c:v>
                </c:pt>
                <c:pt idx="5019">
                  <c:v>0.85270554873377347</c:v>
                </c:pt>
                <c:pt idx="5020">
                  <c:v>0.85159600266185476</c:v>
                </c:pt>
                <c:pt idx="5021">
                  <c:v>0.85048645658993627</c:v>
                </c:pt>
                <c:pt idx="5022">
                  <c:v>0.85074211246677611</c:v>
                </c:pt>
                <c:pt idx="5023">
                  <c:v>0.85241812605034051</c:v>
                </c:pt>
                <c:pt idx="5024">
                  <c:v>0.85458173378521396</c:v>
                </c:pt>
                <c:pt idx="5025">
                  <c:v>0.85692448533593946</c:v>
                </c:pt>
                <c:pt idx="5026">
                  <c:v>0.85927599132624222</c:v>
                </c:pt>
                <c:pt idx="5027">
                  <c:v>0.86160387999429122</c:v>
                </c:pt>
                <c:pt idx="5028">
                  <c:v>0.8639011627311779</c:v>
                </c:pt>
                <c:pt idx="5029">
                  <c:v>0.86570948269961534</c:v>
                </c:pt>
                <c:pt idx="5030">
                  <c:v>0.86766720353829574</c:v>
                </c:pt>
                <c:pt idx="5031">
                  <c:v>0.86729368909353322</c:v>
                </c:pt>
                <c:pt idx="5032">
                  <c:v>0.86913108112585813</c:v>
                </c:pt>
                <c:pt idx="5033">
                  <c:v>0.87074056906568198</c:v>
                </c:pt>
                <c:pt idx="5034">
                  <c:v>0.87123351266374249</c:v>
                </c:pt>
                <c:pt idx="5035">
                  <c:v>0.87017513399413826</c:v>
                </c:pt>
                <c:pt idx="5036">
                  <c:v>0.86906558792221955</c:v>
                </c:pt>
                <c:pt idx="5037">
                  <c:v>0.86795604185030095</c:v>
                </c:pt>
                <c:pt idx="5038">
                  <c:v>0.86684649577838235</c:v>
                </c:pt>
                <c:pt idx="5039">
                  <c:v>0.86573694970646375</c:v>
                </c:pt>
                <c:pt idx="5040">
                  <c:v>0.86462740363454516</c:v>
                </c:pt>
                <c:pt idx="5041">
                  <c:v>0.86351785756262645</c:v>
                </c:pt>
                <c:pt idx="5042">
                  <c:v>0.86240831149070785</c:v>
                </c:pt>
                <c:pt idx="5043">
                  <c:v>0.86129876541878925</c:v>
                </c:pt>
                <c:pt idx="5044">
                  <c:v>0.86018921934687065</c:v>
                </c:pt>
                <c:pt idx="5045">
                  <c:v>0.85907967327495205</c:v>
                </c:pt>
                <c:pt idx="5046">
                  <c:v>0.85935408889386233</c:v>
                </c:pt>
                <c:pt idx="5047">
                  <c:v>0.86108849132272647</c:v>
                </c:pt>
                <c:pt idx="5048">
                  <c:v>0.86330642210045316</c:v>
                </c:pt>
                <c:pt idx="5049">
                  <c:v>0.86569378364774452</c:v>
                </c:pt>
                <c:pt idx="5050">
                  <c:v>0.86809200154281063</c:v>
                </c:pt>
                <c:pt idx="5051">
                  <c:v>0.87046339212430168</c:v>
                </c:pt>
                <c:pt idx="5052">
                  <c:v>0.87279937258411788</c:v>
                </c:pt>
                <c:pt idx="5053">
                  <c:v>0.87511233872312211</c:v>
                </c:pt>
                <c:pt idx="5054">
                  <c:v>0.87745251316214279</c:v>
                </c:pt>
                <c:pt idx="5055">
                  <c:v>0.87969711325961242</c:v>
                </c:pt>
                <c:pt idx="5056">
                  <c:v>0.88190803735488443</c:v>
                </c:pt>
                <c:pt idx="5057">
                  <c:v>0.88356206210502175</c:v>
                </c:pt>
                <c:pt idx="5058">
                  <c:v>0.88378752605588418</c:v>
                </c:pt>
                <c:pt idx="5059">
                  <c:v>0.88271704895256276</c:v>
                </c:pt>
                <c:pt idx="5060">
                  <c:v>0.88160750288064405</c:v>
                </c:pt>
                <c:pt idx="5061">
                  <c:v>0.88049795680872545</c:v>
                </c:pt>
                <c:pt idx="5062">
                  <c:v>0.87938841073680674</c:v>
                </c:pt>
                <c:pt idx="5063">
                  <c:v>0.87827886466488825</c:v>
                </c:pt>
                <c:pt idx="5064">
                  <c:v>0.87716931859296954</c:v>
                </c:pt>
                <c:pt idx="5065">
                  <c:v>0.87605977252105105</c:v>
                </c:pt>
                <c:pt idx="5066">
                  <c:v>0.87495022644913223</c:v>
                </c:pt>
                <c:pt idx="5067">
                  <c:v>0.87384068037721374</c:v>
                </c:pt>
                <c:pt idx="5068">
                  <c:v>0.87273113430529503</c:v>
                </c:pt>
                <c:pt idx="5069">
                  <c:v>0.87162158823337654</c:v>
                </c:pt>
                <c:pt idx="5070">
                  <c:v>0.87183202364571999</c:v>
                </c:pt>
                <c:pt idx="5071">
                  <c:v>0.873541823884599</c:v>
                </c:pt>
                <c:pt idx="5072">
                  <c:v>0.87569457109241922</c:v>
                </c:pt>
                <c:pt idx="5073">
                  <c:v>0.87799551554929878</c:v>
                </c:pt>
                <c:pt idx="5074">
                  <c:v>0.88029418179842067</c:v>
                </c:pt>
                <c:pt idx="5075">
                  <c:v>0.88255751581686337</c:v>
                </c:pt>
                <c:pt idx="5076">
                  <c:v>0.88474140555319747</c:v>
                </c:pt>
                <c:pt idx="5077">
                  <c:v>0.88672466433696318</c:v>
                </c:pt>
                <c:pt idx="5078">
                  <c:v>0.88870680628800469</c:v>
                </c:pt>
                <c:pt idx="5079">
                  <c:v>0.88920155847246285</c:v>
                </c:pt>
                <c:pt idx="5080">
                  <c:v>0.88953810149245471</c:v>
                </c:pt>
                <c:pt idx="5081">
                  <c:v>0.88866440179967332</c:v>
                </c:pt>
                <c:pt idx="5082">
                  <c:v>0.88822506422514136</c:v>
                </c:pt>
                <c:pt idx="5083">
                  <c:v>0.88712395267465893</c:v>
                </c:pt>
                <c:pt idx="5084">
                  <c:v>0.88601440660274045</c:v>
                </c:pt>
                <c:pt idx="5085">
                  <c:v>0.88490486053082162</c:v>
                </c:pt>
                <c:pt idx="5086">
                  <c:v>0.88379531445890314</c:v>
                </c:pt>
                <c:pt idx="5087">
                  <c:v>0.88268576838698443</c:v>
                </c:pt>
                <c:pt idx="5088">
                  <c:v>0.88157622231506594</c:v>
                </c:pt>
                <c:pt idx="5089">
                  <c:v>0.88046667624314723</c:v>
                </c:pt>
                <c:pt idx="5090">
                  <c:v>0.87935713017122874</c:v>
                </c:pt>
                <c:pt idx="5091">
                  <c:v>0.87824758409930992</c:v>
                </c:pt>
                <c:pt idx="5092">
                  <c:v>0.87713803802739143</c:v>
                </c:pt>
                <c:pt idx="5093">
                  <c:v>0.87602849195547272</c:v>
                </c:pt>
                <c:pt idx="5094">
                  <c:v>0.87616664889357654</c:v>
                </c:pt>
                <c:pt idx="5095">
                  <c:v>0.87773699944305039</c:v>
                </c:pt>
                <c:pt idx="5096">
                  <c:v>0.87978993196700905</c:v>
                </c:pt>
                <c:pt idx="5097">
                  <c:v>0.8819995053243872</c:v>
                </c:pt>
                <c:pt idx="5098">
                  <c:v>0.88421330934574704</c:v>
                </c:pt>
                <c:pt idx="5099">
                  <c:v>0.88638556339664398</c:v>
                </c:pt>
                <c:pt idx="5100">
                  <c:v>0.88817391692480296</c:v>
                </c:pt>
                <c:pt idx="5101">
                  <c:v>0.88989875155563469</c:v>
                </c:pt>
                <c:pt idx="5102">
                  <c:v>0.89129856537871954</c:v>
                </c:pt>
                <c:pt idx="5103">
                  <c:v>0.89170633537823463</c:v>
                </c:pt>
                <c:pt idx="5104">
                  <c:v>0.89204444800138682</c:v>
                </c:pt>
                <c:pt idx="5105">
                  <c:v>0.89158645904052036</c:v>
                </c:pt>
                <c:pt idx="5106">
                  <c:v>0.89100335990751145</c:v>
                </c:pt>
                <c:pt idx="5107">
                  <c:v>0.88989428973466889</c:v>
                </c:pt>
                <c:pt idx="5108">
                  <c:v>0.88878474366275018</c:v>
                </c:pt>
                <c:pt idx="5109">
                  <c:v>0.88767519759083169</c:v>
                </c:pt>
                <c:pt idx="5110">
                  <c:v>0.88656565151891298</c:v>
                </c:pt>
                <c:pt idx="5111">
                  <c:v>0.88545610544699449</c:v>
                </c:pt>
                <c:pt idx="5112">
                  <c:v>0.88434655937507578</c:v>
                </c:pt>
                <c:pt idx="5113">
                  <c:v>0.88323701330315718</c:v>
                </c:pt>
                <c:pt idx="5114">
                  <c:v>0.88212746723123847</c:v>
                </c:pt>
                <c:pt idx="5115">
                  <c:v>0.88101792115931998</c:v>
                </c:pt>
                <c:pt idx="5116">
                  <c:v>0.87990837508740127</c:v>
                </c:pt>
                <c:pt idx="5117">
                  <c:v>0.87879882901548279</c:v>
                </c:pt>
                <c:pt idx="5118">
                  <c:v>0.87853775663072786</c:v>
                </c:pt>
                <c:pt idx="5119">
                  <c:v>0.87966547298503495</c:v>
                </c:pt>
                <c:pt idx="5120">
                  <c:v>0.88150284693159342</c:v>
                </c:pt>
                <c:pt idx="5121">
                  <c:v>0.88364521704000365</c:v>
                </c:pt>
                <c:pt idx="5122">
                  <c:v>0.88581435644089557</c:v>
                </c:pt>
                <c:pt idx="5123">
                  <c:v>0.887978509742683</c:v>
                </c:pt>
                <c:pt idx="5124">
                  <c:v>0.89001251656322589</c:v>
                </c:pt>
                <c:pt idx="5125">
                  <c:v>0.89190328779358963</c:v>
                </c:pt>
                <c:pt idx="5126">
                  <c:v>0.89110856392112292</c:v>
                </c:pt>
                <c:pt idx="5127">
                  <c:v>0.89103075884948302</c:v>
                </c:pt>
                <c:pt idx="5128">
                  <c:v>0.89051316324802476</c:v>
                </c:pt>
                <c:pt idx="5129">
                  <c:v>0.88974062360418205</c:v>
                </c:pt>
                <c:pt idx="5130">
                  <c:v>0.88940583599847733</c:v>
                </c:pt>
                <c:pt idx="5131">
                  <c:v>0.88829674906428435</c:v>
                </c:pt>
                <c:pt idx="5132">
                  <c:v>0.88718720299236575</c:v>
                </c:pt>
                <c:pt idx="5133">
                  <c:v>0.88607765692044715</c:v>
                </c:pt>
                <c:pt idx="5134">
                  <c:v>0.88496811084852856</c:v>
                </c:pt>
                <c:pt idx="5135">
                  <c:v>0.88385856477660996</c:v>
                </c:pt>
                <c:pt idx="5136">
                  <c:v>0.88274901870469125</c:v>
                </c:pt>
                <c:pt idx="5137">
                  <c:v>0.88163947263277265</c:v>
                </c:pt>
                <c:pt idx="5138">
                  <c:v>0.88052992656085405</c:v>
                </c:pt>
                <c:pt idx="5139">
                  <c:v>0.87942038048893545</c:v>
                </c:pt>
                <c:pt idx="5140">
                  <c:v>0.87831083441701685</c:v>
                </c:pt>
                <c:pt idx="5141">
                  <c:v>0.87720128834509814</c:v>
                </c:pt>
                <c:pt idx="5142">
                  <c:v>0.87726407779675308</c:v>
                </c:pt>
                <c:pt idx="5143">
                  <c:v>0.87886596383689197</c:v>
                </c:pt>
                <c:pt idx="5144">
                  <c:v>0.88095085145351237</c:v>
                </c:pt>
                <c:pt idx="5145">
                  <c:v>0.88318718941084917</c:v>
                </c:pt>
                <c:pt idx="5146">
                  <c:v>0.88541918844622935</c:v>
                </c:pt>
                <c:pt idx="5147">
                  <c:v>0.8876184992921905</c:v>
                </c:pt>
                <c:pt idx="5148">
                  <c:v>0.88923417487366163</c:v>
                </c:pt>
                <c:pt idx="5149">
                  <c:v>0.89135034174963235</c:v>
                </c:pt>
                <c:pt idx="5150">
                  <c:v>0.89115048546269304</c:v>
                </c:pt>
                <c:pt idx="5151">
                  <c:v>0.89116587919409596</c:v>
                </c:pt>
                <c:pt idx="5152">
                  <c:v>0.89084298883555624</c:v>
                </c:pt>
                <c:pt idx="5153">
                  <c:v>0.89001131515907705</c:v>
                </c:pt>
                <c:pt idx="5154">
                  <c:v>0.8895058854444009</c:v>
                </c:pt>
                <c:pt idx="5155">
                  <c:v>0.8883963393724823</c:v>
                </c:pt>
                <c:pt idx="5156">
                  <c:v>0.88728679330056359</c:v>
                </c:pt>
                <c:pt idx="5157">
                  <c:v>0.88617724722864499</c:v>
                </c:pt>
                <c:pt idx="5158">
                  <c:v>0.88506770115672639</c:v>
                </c:pt>
                <c:pt idx="5159">
                  <c:v>0.8839581550848078</c:v>
                </c:pt>
                <c:pt idx="5160">
                  <c:v>0.8828486090128892</c:v>
                </c:pt>
                <c:pt idx="5161">
                  <c:v>0.8817390629409706</c:v>
                </c:pt>
                <c:pt idx="5162">
                  <c:v>0.88062951686905189</c:v>
                </c:pt>
                <c:pt idx="5163">
                  <c:v>0.87951997079713329</c:v>
                </c:pt>
                <c:pt idx="5164">
                  <c:v>0.87841042472521469</c:v>
                </c:pt>
                <c:pt idx="5165">
                  <c:v>0.87730087865329609</c:v>
                </c:pt>
                <c:pt idx="5166">
                  <c:v>0.8773443935491011</c:v>
                </c:pt>
                <c:pt idx="5167">
                  <c:v>0.87897776140917228</c:v>
                </c:pt>
                <c:pt idx="5168">
                  <c:v>0.88111285459956423</c:v>
                </c:pt>
                <c:pt idx="5169">
                  <c:v>0.88339354616329058</c:v>
                </c:pt>
                <c:pt idx="5170">
                  <c:v>0.88566499064583215</c:v>
                </c:pt>
                <c:pt idx="5171">
                  <c:v>0.88789158537320434</c:v>
                </c:pt>
                <c:pt idx="5172">
                  <c:v>0.89001801044689244</c:v>
                </c:pt>
                <c:pt idx="5173">
                  <c:v>0.89209733439302008</c:v>
                </c:pt>
                <c:pt idx="5174">
                  <c:v>0.89324734944125395</c:v>
                </c:pt>
                <c:pt idx="5175">
                  <c:v>0.8933859786830326</c:v>
                </c:pt>
                <c:pt idx="5176">
                  <c:v>0.89397281054898248</c:v>
                </c:pt>
                <c:pt idx="5177">
                  <c:v>0.89556791971443284</c:v>
                </c:pt>
                <c:pt idx="5178">
                  <c:v>0.89609280869260977</c:v>
                </c:pt>
                <c:pt idx="5179">
                  <c:v>0.89498326262069106</c:v>
                </c:pt>
                <c:pt idx="5180">
                  <c:v>0.89387371654877257</c:v>
                </c:pt>
                <c:pt idx="5181">
                  <c:v>0.89276417047685386</c:v>
                </c:pt>
                <c:pt idx="5182">
                  <c:v>0.89165462440493537</c:v>
                </c:pt>
                <c:pt idx="5183">
                  <c:v>0.89054507833301655</c:v>
                </c:pt>
                <c:pt idx="5184">
                  <c:v>0.88943553226109806</c:v>
                </c:pt>
                <c:pt idx="5185">
                  <c:v>0.88832598618917935</c:v>
                </c:pt>
                <c:pt idx="5186">
                  <c:v>0.88721644011726086</c:v>
                </c:pt>
                <c:pt idx="5187">
                  <c:v>0.88610689404534215</c:v>
                </c:pt>
                <c:pt idx="5188">
                  <c:v>0.88499734797342366</c:v>
                </c:pt>
                <c:pt idx="5189">
                  <c:v>0.88388780190150484</c:v>
                </c:pt>
                <c:pt idx="5190">
                  <c:v>0.88341501570562719</c:v>
                </c:pt>
                <c:pt idx="5191">
                  <c:v>0.88449454577418063</c:v>
                </c:pt>
                <c:pt idx="5192">
                  <c:v>0.88636276643699441</c:v>
                </c:pt>
                <c:pt idx="5193">
                  <c:v>0.88760311428333516</c:v>
                </c:pt>
                <c:pt idx="5194">
                  <c:v>0.88778328784621874</c:v>
                </c:pt>
                <c:pt idx="5195">
                  <c:v>0.88796551033822479</c:v>
                </c:pt>
                <c:pt idx="5196">
                  <c:v>0.88890450197868687</c:v>
                </c:pt>
                <c:pt idx="5197">
                  <c:v>0.89081653803748373</c:v>
                </c:pt>
                <c:pt idx="5198">
                  <c:v>0.89211759965437143</c:v>
                </c:pt>
                <c:pt idx="5199">
                  <c:v>0.89176431808279633</c:v>
                </c:pt>
                <c:pt idx="5200">
                  <c:v>0.89162888063357915</c:v>
                </c:pt>
                <c:pt idx="5201">
                  <c:v>0.8911796483563913</c:v>
                </c:pt>
                <c:pt idx="5202">
                  <c:v>0.89035134266531002</c:v>
                </c:pt>
                <c:pt idx="5203">
                  <c:v>0.88924179659339131</c:v>
                </c:pt>
                <c:pt idx="5204">
                  <c:v>0.88813225052147271</c:v>
                </c:pt>
                <c:pt idx="5205">
                  <c:v>0.88702270444955411</c:v>
                </c:pt>
                <c:pt idx="5206">
                  <c:v>0.88591315837763551</c:v>
                </c:pt>
                <c:pt idx="5207">
                  <c:v>0.88480361230571691</c:v>
                </c:pt>
                <c:pt idx="5208">
                  <c:v>0.88369406623379831</c:v>
                </c:pt>
                <c:pt idx="5209">
                  <c:v>0.8825845201618796</c:v>
                </c:pt>
                <c:pt idx="5210">
                  <c:v>0.88147497408996101</c:v>
                </c:pt>
                <c:pt idx="5211">
                  <c:v>0.88036542801804241</c:v>
                </c:pt>
                <c:pt idx="5212">
                  <c:v>0.87925588194612381</c:v>
                </c:pt>
                <c:pt idx="5213">
                  <c:v>0.87814633587420521</c:v>
                </c:pt>
                <c:pt idx="5214">
                  <c:v>0.87816340874924415</c:v>
                </c:pt>
                <c:pt idx="5215">
                  <c:v>0.8797756822881091</c:v>
                </c:pt>
                <c:pt idx="5216">
                  <c:v>0.88186959850252622</c:v>
                </c:pt>
                <c:pt idx="5217">
                  <c:v>0.88408185247596049</c:v>
                </c:pt>
                <c:pt idx="5218">
                  <c:v>0.88629621290347382</c:v>
                </c:pt>
                <c:pt idx="5219">
                  <c:v>0.88850362066142918</c:v>
                </c:pt>
                <c:pt idx="5220">
                  <c:v>0.89070802581558928</c:v>
                </c:pt>
                <c:pt idx="5221">
                  <c:v>0.8929378610723433</c:v>
                </c:pt>
                <c:pt idx="5222">
                  <c:v>0.89513084419750988</c:v>
                </c:pt>
                <c:pt idx="5223">
                  <c:v>0.8971973456042327</c:v>
                </c:pt>
                <c:pt idx="5224">
                  <c:v>0.89930543444828259</c:v>
                </c:pt>
                <c:pt idx="5225">
                  <c:v>0.90106514191666742</c:v>
                </c:pt>
                <c:pt idx="5226">
                  <c:v>0.90167095214616277</c:v>
                </c:pt>
                <c:pt idx="5227">
                  <c:v>0.90056140607424418</c:v>
                </c:pt>
                <c:pt idx="5228">
                  <c:v>0.89945186000232547</c:v>
                </c:pt>
                <c:pt idx="5229">
                  <c:v>0.89834231393040698</c:v>
                </c:pt>
                <c:pt idx="5230">
                  <c:v>0.89723276785848827</c:v>
                </c:pt>
                <c:pt idx="5231">
                  <c:v>0.89612322178656978</c:v>
                </c:pt>
                <c:pt idx="5232">
                  <c:v>0.89501367571465096</c:v>
                </c:pt>
                <c:pt idx="5233">
                  <c:v>0.89390412964273247</c:v>
                </c:pt>
                <c:pt idx="5234">
                  <c:v>0.89279458357081376</c:v>
                </c:pt>
                <c:pt idx="5235">
                  <c:v>0.89168503749889527</c:v>
                </c:pt>
                <c:pt idx="5236">
                  <c:v>0.89057549142697656</c:v>
                </c:pt>
                <c:pt idx="5237">
                  <c:v>0.88946594535505807</c:v>
                </c:pt>
                <c:pt idx="5238">
                  <c:v>0.8894768702903727</c:v>
                </c:pt>
                <c:pt idx="5239">
                  <c:v>0.8910550012142715</c:v>
                </c:pt>
                <c:pt idx="5240">
                  <c:v>0.89311349112758509</c:v>
                </c:pt>
                <c:pt idx="5241">
                  <c:v>0.89530518785374891</c:v>
                </c:pt>
                <c:pt idx="5242">
                  <c:v>0.89749411320508266</c:v>
                </c:pt>
                <c:pt idx="5243">
                  <c:v>0.8996501271018793</c:v>
                </c:pt>
                <c:pt idx="5244">
                  <c:v>0.90175440286762554</c:v>
                </c:pt>
                <c:pt idx="5245">
                  <c:v>0.90378101029040847</c:v>
                </c:pt>
                <c:pt idx="5246">
                  <c:v>0.90548552464638787</c:v>
                </c:pt>
                <c:pt idx="5247">
                  <c:v>0.90676699036124231</c:v>
                </c:pt>
                <c:pt idx="5248">
                  <c:v>0.90790590427329987</c:v>
                </c:pt>
                <c:pt idx="5249">
                  <c:v>0.90806329289909948</c:v>
                </c:pt>
                <c:pt idx="5250">
                  <c:v>0.90778091073911638</c:v>
                </c:pt>
                <c:pt idx="5251">
                  <c:v>0.90667136466719778</c:v>
                </c:pt>
                <c:pt idx="5252">
                  <c:v>0.90556181859527918</c:v>
                </c:pt>
                <c:pt idx="5253">
                  <c:v>0.90445227252336058</c:v>
                </c:pt>
                <c:pt idx="5254">
                  <c:v>0.90334272645144198</c:v>
                </c:pt>
                <c:pt idx="5255">
                  <c:v>0.90223318037952327</c:v>
                </c:pt>
                <c:pt idx="5256">
                  <c:v>0.90112363430760467</c:v>
                </c:pt>
                <c:pt idx="5257">
                  <c:v>0.90001408823568607</c:v>
                </c:pt>
                <c:pt idx="5258">
                  <c:v>0.89890454216376747</c:v>
                </c:pt>
                <c:pt idx="5259">
                  <c:v>0.89779499609184887</c:v>
                </c:pt>
                <c:pt idx="5260">
                  <c:v>0.89668545001993027</c:v>
                </c:pt>
                <c:pt idx="5261">
                  <c:v>0.89557590394801156</c:v>
                </c:pt>
                <c:pt idx="5262">
                  <c:v>0.89558580288758494</c:v>
                </c:pt>
                <c:pt idx="5263">
                  <c:v>0.89727157957101666</c:v>
                </c:pt>
                <c:pt idx="5264">
                  <c:v>0.89940059247344806</c:v>
                </c:pt>
                <c:pt idx="5265">
                  <c:v>0.90151088582575845</c:v>
                </c:pt>
                <c:pt idx="5266">
                  <c:v>0.90237308251668047</c:v>
                </c:pt>
                <c:pt idx="5267">
                  <c:v>0.90412198751820982</c:v>
                </c:pt>
                <c:pt idx="5268">
                  <c:v>0.90544794921476035</c:v>
                </c:pt>
                <c:pt idx="5269">
                  <c:v>0.90666053300259708</c:v>
                </c:pt>
                <c:pt idx="5270">
                  <c:v>0.90742172548315114</c:v>
                </c:pt>
                <c:pt idx="5271">
                  <c:v>0.90763603137044391</c:v>
                </c:pt>
                <c:pt idx="5272">
                  <c:v>0.90811257373010557</c:v>
                </c:pt>
                <c:pt idx="5273">
                  <c:v>0.90924241004171591</c:v>
                </c:pt>
                <c:pt idx="5274">
                  <c:v>0.90937594508527642</c:v>
                </c:pt>
                <c:pt idx="5275">
                  <c:v>0.90826639901335782</c:v>
                </c:pt>
                <c:pt idx="5276">
                  <c:v>0.90715685294143922</c:v>
                </c:pt>
                <c:pt idx="5277">
                  <c:v>0.90604730686952062</c:v>
                </c:pt>
                <c:pt idx="5278">
                  <c:v>0.90493776079760202</c:v>
                </c:pt>
                <c:pt idx="5279">
                  <c:v>0.90382821472568331</c:v>
                </c:pt>
                <c:pt idx="5280">
                  <c:v>0.90271866865376471</c:v>
                </c:pt>
                <c:pt idx="5281">
                  <c:v>0.90160912258184611</c:v>
                </c:pt>
                <c:pt idx="5282">
                  <c:v>0.90049957650992751</c:v>
                </c:pt>
                <c:pt idx="5283">
                  <c:v>0.89939003043800891</c:v>
                </c:pt>
                <c:pt idx="5284">
                  <c:v>0.89828048436609031</c:v>
                </c:pt>
                <c:pt idx="5285">
                  <c:v>0.8971709382941716</c:v>
                </c:pt>
                <c:pt idx="5286">
                  <c:v>0.89659287788862474</c:v>
                </c:pt>
                <c:pt idx="5287">
                  <c:v>0.89705132882904626</c:v>
                </c:pt>
                <c:pt idx="5288">
                  <c:v>0.89844023235256032</c:v>
                </c:pt>
                <c:pt idx="5289">
                  <c:v>0.90065557840545218</c:v>
                </c:pt>
                <c:pt idx="5290">
                  <c:v>0.90296369908662444</c:v>
                </c:pt>
                <c:pt idx="5291">
                  <c:v>0.90520442199908102</c:v>
                </c:pt>
                <c:pt idx="5292">
                  <c:v>0.90740660363048598</c:v>
                </c:pt>
                <c:pt idx="5293">
                  <c:v>0.90905173257878669</c:v>
                </c:pt>
                <c:pt idx="5294">
                  <c:v>0.91069670051488782</c:v>
                </c:pt>
                <c:pt idx="5295">
                  <c:v>0.91278167919945108</c:v>
                </c:pt>
                <c:pt idx="5296">
                  <c:v>0.91466697945376196</c:v>
                </c:pt>
                <c:pt idx="5297">
                  <c:v>0.91488198150741074</c:v>
                </c:pt>
                <c:pt idx="5298">
                  <c:v>0.91474591400997718</c:v>
                </c:pt>
                <c:pt idx="5299">
                  <c:v>0.91363636793805847</c:v>
                </c:pt>
                <c:pt idx="5300">
                  <c:v>0.91252682186613987</c:v>
                </c:pt>
                <c:pt idx="5301">
                  <c:v>0.91141727579422116</c:v>
                </c:pt>
                <c:pt idx="5302">
                  <c:v>0.91030772972230267</c:v>
                </c:pt>
                <c:pt idx="5303">
                  <c:v>0.90919818365038396</c:v>
                </c:pt>
                <c:pt idx="5304">
                  <c:v>0.90808863757846547</c:v>
                </c:pt>
                <c:pt idx="5305">
                  <c:v>0.90697909150654665</c:v>
                </c:pt>
                <c:pt idx="5306">
                  <c:v>0.90586954543462817</c:v>
                </c:pt>
                <c:pt idx="5307">
                  <c:v>0.90475999936270946</c:v>
                </c:pt>
                <c:pt idx="5308">
                  <c:v>0.90365045329079097</c:v>
                </c:pt>
                <c:pt idx="5309">
                  <c:v>0.90254090721887226</c:v>
                </c:pt>
                <c:pt idx="5310">
                  <c:v>0.90237723639407164</c:v>
                </c:pt>
                <c:pt idx="5311">
                  <c:v>0.9038160619358715</c:v>
                </c:pt>
                <c:pt idx="5312">
                  <c:v>0.90507978047815951</c:v>
                </c:pt>
                <c:pt idx="5313">
                  <c:v>0.90607211684372357</c:v>
                </c:pt>
                <c:pt idx="5314">
                  <c:v>0.90834280842070569</c:v>
                </c:pt>
                <c:pt idx="5315">
                  <c:v>0.91035603296061007</c:v>
                </c:pt>
                <c:pt idx="5316">
                  <c:v>0.91163369445552012</c:v>
                </c:pt>
                <c:pt idx="5317">
                  <c:v>0.91232475747612096</c:v>
                </c:pt>
                <c:pt idx="5318">
                  <c:v>0.91291028681875208</c:v>
                </c:pt>
                <c:pt idx="5319">
                  <c:v>0.91345814264016056</c:v>
                </c:pt>
                <c:pt idx="5320">
                  <c:v>0.91457595414740744</c:v>
                </c:pt>
                <c:pt idx="5321">
                  <c:v>0.9161421218416449</c:v>
                </c:pt>
                <c:pt idx="5322">
                  <c:v>0.91645601251704867</c:v>
                </c:pt>
                <c:pt idx="5323">
                  <c:v>0.91534646644513007</c:v>
                </c:pt>
                <c:pt idx="5324">
                  <c:v>0.91423692037321136</c:v>
                </c:pt>
                <c:pt idx="5325">
                  <c:v>0.91312737430129276</c:v>
                </c:pt>
                <c:pt idx="5326">
                  <c:v>0.91201782822937416</c:v>
                </c:pt>
                <c:pt idx="5327">
                  <c:v>0.91090828215745556</c:v>
                </c:pt>
                <c:pt idx="5328">
                  <c:v>0.90979873608553696</c:v>
                </c:pt>
                <c:pt idx="5329">
                  <c:v>0.90868919001361836</c:v>
                </c:pt>
                <c:pt idx="5330">
                  <c:v>0.90757964394169965</c:v>
                </c:pt>
                <c:pt idx="5331">
                  <c:v>0.90647009786978106</c:v>
                </c:pt>
                <c:pt idx="5332">
                  <c:v>0.90536055179786246</c:v>
                </c:pt>
                <c:pt idx="5333">
                  <c:v>0.90425100572594386</c:v>
                </c:pt>
                <c:pt idx="5334">
                  <c:v>0.90420980590907274</c:v>
                </c:pt>
                <c:pt idx="5335">
                  <c:v>0.90589288331633677</c:v>
                </c:pt>
                <c:pt idx="5336">
                  <c:v>0.90789729011648224</c:v>
                </c:pt>
                <c:pt idx="5337">
                  <c:v>0.91022955090853297</c:v>
                </c:pt>
                <c:pt idx="5338">
                  <c:v>0.91257257912260115</c:v>
                </c:pt>
                <c:pt idx="5339">
                  <c:v>0.91476974203942185</c:v>
                </c:pt>
                <c:pt idx="5340">
                  <c:v>0.9169989069374751</c:v>
                </c:pt>
                <c:pt idx="5341">
                  <c:v>0.91919512968773509</c:v>
                </c:pt>
                <c:pt idx="5342">
                  <c:v>0.92125516644730487</c:v>
                </c:pt>
                <c:pt idx="5343">
                  <c:v>0.922183430637737</c:v>
                </c:pt>
                <c:pt idx="5344">
                  <c:v>0.92309348959935666</c:v>
                </c:pt>
                <c:pt idx="5345">
                  <c:v>0.92474995931290427</c:v>
                </c:pt>
                <c:pt idx="5346">
                  <c:v>0.92530246821091655</c:v>
                </c:pt>
                <c:pt idx="5347">
                  <c:v>0.92419292213899784</c:v>
                </c:pt>
                <c:pt idx="5348">
                  <c:v>0.92308337606707924</c:v>
                </c:pt>
                <c:pt idx="5349">
                  <c:v>0.92197382999516064</c:v>
                </c:pt>
                <c:pt idx="5350">
                  <c:v>0.92086428392324204</c:v>
                </c:pt>
                <c:pt idx="5351">
                  <c:v>0.91975473785132345</c:v>
                </c:pt>
                <c:pt idx="5352">
                  <c:v>0.91864519177940485</c:v>
                </c:pt>
                <c:pt idx="5353">
                  <c:v>0.91753564570748614</c:v>
                </c:pt>
                <c:pt idx="5354">
                  <c:v>0.91642609963556754</c:v>
                </c:pt>
                <c:pt idx="5355">
                  <c:v>0.91531655356364894</c:v>
                </c:pt>
                <c:pt idx="5356">
                  <c:v>0.91420700749173034</c:v>
                </c:pt>
                <c:pt idx="5357">
                  <c:v>0.91309746141981174</c:v>
                </c:pt>
                <c:pt idx="5358">
                  <c:v>0.91283756153405882</c:v>
                </c:pt>
                <c:pt idx="5359">
                  <c:v>0.91449873507433654</c:v>
                </c:pt>
                <c:pt idx="5360">
                  <c:v>0.9166048448711982</c:v>
                </c:pt>
                <c:pt idx="5361">
                  <c:v>0.91889340231347549</c:v>
                </c:pt>
                <c:pt idx="5362">
                  <c:v>0.92117557182646492</c:v>
                </c:pt>
                <c:pt idx="5363">
                  <c:v>0.92325721086064927</c:v>
                </c:pt>
                <c:pt idx="5364">
                  <c:v>0.92539927738480932</c:v>
                </c:pt>
                <c:pt idx="5365">
                  <c:v>0.92757950167401637</c:v>
                </c:pt>
                <c:pt idx="5366">
                  <c:v>0.92947257855850984</c:v>
                </c:pt>
                <c:pt idx="5367">
                  <c:v>0.93171519548083725</c:v>
                </c:pt>
                <c:pt idx="5368">
                  <c:v>0.9336389493686662</c:v>
                </c:pt>
                <c:pt idx="5369">
                  <c:v>0.93544010688744372</c:v>
                </c:pt>
                <c:pt idx="5370">
                  <c:v>0.9358777517070096</c:v>
                </c:pt>
                <c:pt idx="5371">
                  <c:v>0.934768205635091</c:v>
                </c:pt>
                <c:pt idx="5372">
                  <c:v>0.93365865956317229</c:v>
                </c:pt>
                <c:pt idx="5373">
                  <c:v>0.93254911349125369</c:v>
                </c:pt>
                <c:pt idx="5374">
                  <c:v>0.93143956741933509</c:v>
                </c:pt>
                <c:pt idx="5375">
                  <c:v>0.93033002134741649</c:v>
                </c:pt>
                <c:pt idx="5376">
                  <c:v>0.92922047527549789</c:v>
                </c:pt>
                <c:pt idx="5377">
                  <c:v>0.92811092920357929</c:v>
                </c:pt>
                <c:pt idx="5378">
                  <c:v>0.92700138313166058</c:v>
                </c:pt>
                <c:pt idx="5379">
                  <c:v>0.92589183705974198</c:v>
                </c:pt>
                <c:pt idx="5380">
                  <c:v>0.92478229098782339</c:v>
                </c:pt>
                <c:pt idx="5381">
                  <c:v>0.92367274491590479</c:v>
                </c:pt>
                <c:pt idx="5382">
                  <c:v>0.92372024934232533</c:v>
                </c:pt>
                <c:pt idx="5383">
                  <c:v>0.92554779599676673</c:v>
                </c:pt>
                <c:pt idx="5384">
                  <c:v>0.92775645306568388</c:v>
                </c:pt>
                <c:pt idx="5385">
                  <c:v>0.93005426324705809</c:v>
                </c:pt>
                <c:pt idx="5386">
                  <c:v>0.93225491624017398</c:v>
                </c:pt>
                <c:pt idx="5387">
                  <c:v>0.93434995917338615</c:v>
                </c:pt>
                <c:pt idx="5388">
                  <c:v>0.93649335252068044</c:v>
                </c:pt>
                <c:pt idx="5389">
                  <c:v>0.93843960139898852</c:v>
                </c:pt>
                <c:pt idx="5390">
                  <c:v>0.94045998719354806</c:v>
                </c:pt>
                <c:pt idx="5391">
                  <c:v>0.94195463342628516</c:v>
                </c:pt>
                <c:pt idx="5392">
                  <c:v>0.94300708311495762</c:v>
                </c:pt>
                <c:pt idx="5393">
                  <c:v>0.94410262474085838</c:v>
                </c:pt>
                <c:pt idx="5394">
                  <c:v>0.94367834985272725</c:v>
                </c:pt>
                <c:pt idx="5395">
                  <c:v>0.94256880378080865</c:v>
                </c:pt>
                <c:pt idx="5396">
                  <c:v>0.94145925770889005</c:v>
                </c:pt>
                <c:pt idx="5397">
                  <c:v>0.94034971163697145</c:v>
                </c:pt>
                <c:pt idx="5398">
                  <c:v>0.93924016556505285</c:v>
                </c:pt>
                <c:pt idx="5399">
                  <c:v>0.93813061949313425</c:v>
                </c:pt>
                <c:pt idx="5400">
                  <c:v>0.93702107342121554</c:v>
                </c:pt>
                <c:pt idx="5401">
                  <c:v>0.93591152734929695</c:v>
                </c:pt>
                <c:pt idx="5402">
                  <c:v>0.93480198127737835</c:v>
                </c:pt>
                <c:pt idx="5403">
                  <c:v>0.93369243520545975</c:v>
                </c:pt>
                <c:pt idx="5404">
                  <c:v>0.93258288913354115</c:v>
                </c:pt>
                <c:pt idx="5405">
                  <c:v>0.93147334306162255</c:v>
                </c:pt>
                <c:pt idx="5406">
                  <c:v>0.93122742441654738</c:v>
                </c:pt>
                <c:pt idx="5407">
                  <c:v>0.93241333487644418</c:v>
                </c:pt>
                <c:pt idx="5408">
                  <c:v>0.93403174006440159</c:v>
                </c:pt>
                <c:pt idx="5409">
                  <c:v>0.93616107065309273</c:v>
                </c:pt>
                <c:pt idx="5410">
                  <c:v>0.9382567619610237</c:v>
                </c:pt>
                <c:pt idx="5411">
                  <c:v>0.94004821513288983</c:v>
                </c:pt>
                <c:pt idx="5412">
                  <c:v>0.94131218175567777</c:v>
                </c:pt>
                <c:pt idx="5413">
                  <c:v>0.94153019658269943</c:v>
                </c:pt>
                <c:pt idx="5414">
                  <c:v>0.94280334193102999</c:v>
                </c:pt>
                <c:pt idx="5415">
                  <c:v>0.943710517703792</c:v>
                </c:pt>
                <c:pt idx="5416">
                  <c:v>0.94322605710060725</c:v>
                </c:pt>
                <c:pt idx="5417">
                  <c:v>0.94232084298768903</c:v>
                </c:pt>
                <c:pt idx="5418">
                  <c:v>0.94143387263604106</c:v>
                </c:pt>
                <c:pt idx="5419">
                  <c:v>0.94032432656412246</c:v>
                </c:pt>
                <c:pt idx="5420">
                  <c:v>0.93921478049220386</c:v>
                </c:pt>
                <c:pt idx="5421">
                  <c:v>0.93810523442028526</c:v>
                </c:pt>
                <c:pt idx="5422">
                  <c:v>0.93699568834836655</c:v>
                </c:pt>
                <c:pt idx="5423">
                  <c:v>0.93588614227644795</c:v>
                </c:pt>
                <c:pt idx="5424">
                  <c:v>0.93477659620452935</c:v>
                </c:pt>
                <c:pt idx="5425">
                  <c:v>0.93366705013261075</c:v>
                </c:pt>
                <c:pt idx="5426">
                  <c:v>0.93255750406069216</c:v>
                </c:pt>
                <c:pt idx="5427">
                  <c:v>0.93144795798877356</c:v>
                </c:pt>
                <c:pt idx="5428">
                  <c:v>0.93033841191685485</c:v>
                </c:pt>
                <c:pt idx="5429">
                  <c:v>0.92922886584493625</c:v>
                </c:pt>
                <c:pt idx="5430">
                  <c:v>0.92891318867530703</c:v>
                </c:pt>
                <c:pt idx="5431">
                  <c:v>0.93019994321688626</c:v>
                </c:pt>
                <c:pt idx="5432">
                  <c:v>0.93200035396325642</c:v>
                </c:pt>
                <c:pt idx="5433">
                  <c:v>0.93393747731383669</c:v>
                </c:pt>
                <c:pt idx="5434">
                  <c:v>0.93597921926994898</c:v>
                </c:pt>
                <c:pt idx="5435">
                  <c:v>0.93756022737041034</c:v>
                </c:pt>
                <c:pt idx="5436">
                  <c:v>0.93823837850181113</c:v>
                </c:pt>
                <c:pt idx="5437">
                  <c:v>0.93861608607664471</c:v>
                </c:pt>
                <c:pt idx="5438">
                  <c:v>0.93945997895788658</c:v>
                </c:pt>
                <c:pt idx="5439">
                  <c:v>0.94000807521122676</c:v>
                </c:pt>
                <c:pt idx="5440">
                  <c:v>0.94095911658190401</c:v>
                </c:pt>
                <c:pt idx="5441">
                  <c:v>0.94107851804031262</c:v>
                </c:pt>
                <c:pt idx="5442">
                  <c:v>0.94068834989011985</c:v>
                </c:pt>
                <c:pt idx="5443">
                  <c:v>0.93957880381820125</c:v>
                </c:pt>
                <c:pt idx="5444">
                  <c:v>0.93846925774628254</c:v>
                </c:pt>
                <c:pt idx="5445">
                  <c:v>0.93735971167436394</c:v>
                </c:pt>
                <c:pt idx="5446">
                  <c:v>0.93625016560244534</c:v>
                </c:pt>
                <c:pt idx="5447">
                  <c:v>0.93514061953052674</c:v>
                </c:pt>
                <c:pt idx="5448">
                  <c:v>0.93403107345860814</c:v>
                </c:pt>
                <c:pt idx="5449">
                  <c:v>0.93292152738668943</c:v>
                </c:pt>
                <c:pt idx="5450">
                  <c:v>0.93181198131477083</c:v>
                </c:pt>
                <c:pt idx="5451">
                  <c:v>0.93070243524285223</c:v>
                </c:pt>
                <c:pt idx="5452">
                  <c:v>0.92959288917093363</c:v>
                </c:pt>
                <c:pt idx="5453">
                  <c:v>0.92848334309901503</c:v>
                </c:pt>
                <c:pt idx="5454">
                  <c:v>0.92802540264710642</c:v>
                </c:pt>
                <c:pt idx="5455">
                  <c:v>0.92909490063890043</c:v>
                </c:pt>
                <c:pt idx="5456">
                  <c:v>0.93084907597934652</c:v>
                </c:pt>
                <c:pt idx="5457">
                  <c:v>0.93282284274199623</c:v>
                </c:pt>
                <c:pt idx="5458">
                  <c:v>0.9348101006674957</c:v>
                </c:pt>
                <c:pt idx="5459">
                  <c:v>0.93672872539536556</c:v>
                </c:pt>
                <c:pt idx="5460">
                  <c:v>0.93855718772726238</c:v>
                </c:pt>
                <c:pt idx="5461">
                  <c:v>0.93884852313037293</c:v>
                </c:pt>
                <c:pt idx="5462">
                  <c:v>0.93923629080023951</c:v>
                </c:pt>
                <c:pt idx="5463">
                  <c:v>0.93886060415096129</c:v>
                </c:pt>
                <c:pt idx="5464">
                  <c:v>0.93870178597919463</c:v>
                </c:pt>
                <c:pt idx="5465">
                  <c:v>0.9388552164153009</c:v>
                </c:pt>
                <c:pt idx="5466">
                  <c:v>0.93821828392866713</c:v>
                </c:pt>
                <c:pt idx="5467">
                  <c:v>0.93710873785674853</c:v>
                </c:pt>
                <c:pt idx="5468">
                  <c:v>0.93599919178482993</c:v>
                </c:pt>
                <c:pt idx="5469">
                  <c:v>0.93488964571291133</c:v>
                </c:pt>
                <c:pt idx="5470">
                  <c:v>0.93378009964099273</c:v>
                </c:pt>
                <c:pt idx="5471">
                  <c:v>0.93267055356907402</c:v>
                </c:pt>
                <c:pt idx="5472">
                  <c:v>0.93156100749715542</c:v>
                </c:pt>
                <c:pt idx="5473">
                  <c:v>0.93045146142523683</c:v>
                </c:pt>
                <c:pt idx="5474">
                  <c:v>0.92934191535331823</c:v>
                </c:pt>
                <c:pt idx="5475">
                  <c:v>0.92823236928139963</c:v>
                </c:pt>
                <c:pt idx="5476">
                  <c:v>0.92712282320948092</c:v>
                </c:pt>
                <c:pt idx="5477">
                  <c:v>0.92601327713756232</c:v>
                </c:pt>
                <c:pt idx="5478">
                  <c:v>0.92551633136905531</c:v>
                </c:pt>
                <c:pt idx="5479">
                  <c:v>0.9265749117536517</c:v>
                </c:pt>
                <c:pt idx="5480">
                  <c:v>0.92826794652390843</c:v>
                </c:pt>
                <c:pt idx="5481">
                  <c:v>0.93027326713183223</c:v>
                </c:pt>
                <c:pt idx="5482">
                  <c:v>0.93233752084441768</c:v>
                </c:pt>
                <c:pt idx="5483">
                  <c:v>0.93442954896594232</c:v>
                </c:pt>
                <c:pt idx="5484">
                  <c:v>0.93639707848550902</c:v>
                </c:pt>
                <c:pt idx="5485">
                  <c:v>0.9381984958758508</c:v>
                </c:pt>
                <c:pt idx="5486">
                  <c:v>0.93977603159473955</c:v>
                </c:pt>
                <c:pt idx="5487">
                  <c:v>0.94160139262099396</c:v>
                </c:pt>
                <c:pt idx="5488">
                  <c:v>0.94290050096779809</c:v>
                </c:pt>
                <c:pt idx="5489">
                  <c:v>0.94416860053032958</c:v>
                </c:pt>
                <c:pt idx="5490">
                  <c:v>0.94403753914610034</c:v>
                </c:pt>
                <c:pt idx="5491">
                  <c:v>0.94292799307418174</c:v>
                </c:pt>
                <c:pt idx="5492">
                  <c:v>0.94181844700226314</c:v>
                </c:pt>
                <c:pt idx="5493">
                  <c:v>0.94070890093034443</c:v>
                </c:pt>
                <c:pt idx="5494">
                  <c:v>0.93959935485842583</c:v>
                </c:pt>
                <c:pt idx="5495">
                  <c:v>0.93848980878650723</c:v>
                </c:pt>
                <c:pt idx="5496">
                  <c:v>0.93738026271458863</c:v>
                </c:pt>
                <c:pt idx="5497">
                  <c:v>0.93627071664267003</c:v>
                </c:pt>
                <c:pt idx="5498">
                  <c:v>0.93516117057075143</c:v>
                </c:pt>
                <c:pt idx="5499">
                  <c:v>0.93405162449883272</c:v>
                </c:pt>
                <c:pt idx="5500">
                  <c:v>0.93294207842691412</c:v>
                </c:pt>
                <c:pt idx="5501">
                  <c:v>0.93183253235499552</c:v>
                </c:pt>
                <c:pt idx="5502">
                  <c:v>0.93134199440156529</c:v>
                </c:pt>
                <c:pt idx="5503">
                  <c:v>0.93247155131252779</c:v>
                </c:pt>
                <c:pt idx="5504">
                  <c:v>0.93426865909696222</c:v>
                </c:pt>
                <c:pt idx="5505">
                  <c:v>0.93630446650217336</c:v>
                </c:pt>
                <c:pt idx="5506">
                  <c:v>0.9383388611524206</c:v>
                </c:pt>
                <c:pt idx="5507">
                  <c:v>0.94031451306291569</c:v>
                </c:pt>
                <c:pt idx="5508">
                  <c:v>0.94087554496257619</c:v>
                </c:pt>
                <c:pt idx="5509">
                  <c:v>0.94220879672598579</c:v>
                </c:pt>
                <c:pt idx="5510">
                  <c:v>0.94375477468916447</c:v>
                </c:pt>
                <c:pt idx="5511">
                  <c:v>0.94309540721390295</c:v>
                </c:pt>
                <c:pt idx="5512">
                  <c:v>0.94323699745610434</c:v>
                </c:pt>
                <c:pt idx="5513">
                  <c:v>0.94307458572324321</c:v>
                </c:pt>
                <c:pt idx="5514">
                  <c:v>0.94257024581529081</c:v>
                </c:pt>
                <c:pt idx="5515">
                  <c:v>0.94146069974337221</c:v>
                </c:pt>
                <c:pt idx="5516">
                  <c:v>0.94035115367145361</c:v>
                </c:pt>
                <c:pt idx="5517">
                  <c:v>0.93924160759953501</c:v>
                </c:pt>
                <c:pt idx="5518">
                  <c:v>0.9381320615276163</c:v>
                </c:pt>
                <c:pt idx="5519">
                  <c:v>0.9370225154556977</c:v>
                </c:pt>
                <c:pt idx="5520">
                  <c:v>0.9359129693837791</c:v>
                </c:pt>
                <c:pt idx="5521">
                  <c:v>0.9348034233118605</c:v>
                </c:pt>
                <c:pt idx="5522">
                  <c:v>0.93369387723994191</c:v>
                </c:pt>
                <c:pt idx="5523">
                  <c:v>0.93258433116802331</c:v>
                </c:pt>
                <c:pt idx="5524">
                  <c:v>0.9314747850961046</c:v>
                </c:pt>
                <c:pt idx="5525">
                  <c:v>0.930365239024186</c:v>
                </c:pt>
                <c:pt idx="5526">
                  <c:v>0.92983514099894093</c:v>
                </c:pt>
                <c:pt idx="5527">
                  <c:v>0.9310261077502674</c:v>
                </c:pt>
                <c:pt idx="5528">
                  <c:v>0.93285988115071528</c:v>
                </c:pt>
                <c:pt idx="5529">
                  <c:v>0.93496053009710933</c:v>
                </c:pt>
                <c:pt idx="5530">
                  <c:v>0.9370539125736812</c:v>
                </c:pt>
                <c:pt idx="5531">
                  <c:v>0.93906584797727788</c:v>
                </c:pt>
                <c:pt idx="5532">
                  <c:v>0.94098737826903101</c:v>
                </c:pt>
                <c:pt idx="5533">
                  <c:v>0.94223800370640753</c:v>
                </c:pt>
                <c:pt idx="5534">
                  <c:v>0.94366535859538703</c:v>
                </c:pt>
                <c:pt idx="5535">
                  <c:v>0.94434422330435985</c:v>
                </c:pt>
                <c:pt idx="5536">
                  <c:v>0.94558703538522815</c:v>
                </c:pt>
                <c:pt idx="5537">
                  <c:v>0.94614127324094233</c:v>
                </c:pt>
                <c:pt idx="5538">
                  <c:v>0.94541715108395641</c:v>
                </c:pt>
                <c:pt idx="5539">
                  <c:v>0.94430760501203781</c:v>
                </c:pt>
                <c:pt idx="5540">
                  <c:v>0.9431980589401191</c:v>
                </c:pt>
                <c:pt idx="5541">
                  <c:v>0.9420885128682005</c:v>
                </c:pt>
                <c:pt idx="5542">
                  <c:v>0.9409789667962819</c:v>
                </c:pt>
                <c:pt idx="5543">
                  <c:v>0.9398694207243633</c:v>
                </c:pt>
                <c:pt idx="5544">
                  <c:v>0.9387598746524447</c:v>
                </c:pt>
                <c:pt idx="5545">
                  <c:v>0.93765032858052599</c:v>
                </c:pt>
                <c:pt idx="5546">
                  <c:v>0.93654078250860739</c:v>
                </c:pt>
                <c:pt idx="5547">
                  <c:v>0.9354312364366888</c:v>
                </c:pt>
                <c:pt idx="5548">
                  <c:v>0.9343216903647702</c:v>
                </c:pt>
                <c:pt idx="5549">
                  <c:v>0.9332121442928516</c:v>
                </c:pt>
                <c:pt idx="5550">
                  <c:v>0.93245621228901487</c:v>
                </c:pt>
                <c:pt idx="5551">
                  <c:v>0.93298392363410654</c:v>
                </c:pt>
                <c:pt idx="5552">
                  <c:v>0.93418846003806411</c:v>
                </c:pt>
                <c:pt idx="5553">
                  <c:v>0.93573872227485733</c:v>
                </c:pt>
                <c:pt idx="5554">
                  <c:v>0.93744829977774924</c:v>
                </c:pt>
                <c:pt idx="5555">
                  <c:v>0.93946651354510691</c:v>
                </c:pt>
                <c:pt idx="5556">
                  <c:v>0.94135683582076435</c:v>
                </c:pt>
                <c:pt idx="5557">
                  <c:v>0.94275975571533532</c:v>
                </c:pt>
                <c:pt idx="5558">
                  <c:v>0.94400153231276707</c:v>
                </c:pt>
                <c:pt idx="5559">
                  <c:v>0.94462182429185626</c:v>
                </c:pt>
                <c:pt idx="5560">
                  <c:v>0.94545204982677911</c:v>
                </c:pt>
                <c:pt idx="5561">
                  <c:v>0.94555171051470077</c:v>
                </c:pt>
                <c:pt idx="5562">
                  <c:v>0.94477743226439981</c:v>
                </c:pt>
                <c:pt idx="5563">
                  <c:v>0.94366788619248121</c:v>
                </c:pt>
                <c:pt idx="5564">
                  <c:v>0.94255834012056261</c:v>
                </c:pt>
                <c:pt idx="5565">
                  <c:v>0.94144879404864401</c:v>
                </c:pt>
                <c:pt idx="5566">
                  <c:v>0.94033924797672541</c:v>
                </c:pt>
                <c:pt idx="5567">
                  <c:v>0.9392297019048067</c:v>
                </c:pt>
                <c:pt idx="5568">
                  <c:v>0.9381201558328881</c:v>
                </c:pt>
                <c:pt idx="5569">
                  <c:v>0.9370106097609695</c:v>
                </c:pt>
                <c:pt idx="5570">
                  <c:v>0.9359010636890509</c:v>
                </c:pt>
                <c:pt idx="5571">
                  <c:v>0.93479151761713231</c:v>
                </c:pt>
                <c:pt idx="5572">
                  <c:v>0.93368197154521371</c:v>
                </c:pt>
                <c:pt idx="5573">
                  <c:v>0.932572425473295</c:v>
                </c:pt>
                <c:pt idx="5574">
                  <c:v>0.93187824839479583</c:v>
                </c:pt>
                <c:pt idx="5575">
                  <c:v>0.93281771571534966</c:v>
                </c:pt>
                <c:pt idx="5576">
                  <c:v>0.93458379221095267</c:v>
                </c:pt>
                <c:pt idx="5577">
                  <c:v>0.9366469782645459</c:v>
                </c:pt>
                <c:pt idx="5578">
                  <c:v>0.93875121283629326</c:v>
                </c:pt>
                <c:pt idx="5579">
                  <c:v>0.94079967793159414</c:v>
                </c:pt>
                <c:pt idx="5580">
                  <c:v>0.94265497576454138</c:v>
                </c:pt>
                <c:pt idx="5581">
                  <c:v>0.9445234707322161</c:v>
                </c:pt>
                <c:pt idx="5582">
                  <c:v>0.946467537660591</c:v>
                </c:pt>
                <c:pt idx="5583">
                  <c:v>0.94777235306379759</c:v>
                </c:pt>
                <c:pt idx="5584">
                  <c:v>0.94852814438057853</c:v>
                </c:pt>
                <c:pt idx="5585">
                  <c:v>0.94924391963694188</c:v>
                </c:pt>
                <c:pt idx="5586">
                  <c:v>0.9487754416819848</c:v>
                </c:pt>
                <c:pt idx="5587">
                  <c:v>0.9476658956100662</c:v>
                </c:pt>
                <c:pt idx="5588">
                  <c:v>0.9465563495381476</c:v>
                </c:pt>
                <c:pt idx="5589">
                  <c:v>0.945446803466229</c:v>
                </c:pt>
                <c:pt idx="5590">
                  <c:v>0.9443372573943104</c:v>
                </c:pt>
                <c:pt idx="5591">
                  <c:v>0.94322771132239169</c:v>
                </c:pt>
                <c:pt idx="5592">
                  <c:v>0.94211816525047309</c:v>
                </c:pt>
                <c:pt idx="5593">
                  <c:v>0.9410086191785545</c:v>
                </c:pt>
                <c:pt idx="5594">
                  <c:v>0.9398990731066359</c:v>
                </c:pt>
                <c:pt idx="5595">
                  <c:v>0.9387895270347173</c:v>
                </c:pt>
                <c:pt idx="5596">
                  <c:v>0.9376799809627987</c:v>
                </c:pt>
                <c:pt idx="5597">
                  <c:v>0.93657043489087999</c:v>
                </c:pt>
                <c:pt idx="5598">
                  <c:v>0.93587972384071716</c:v>
                </c:pt>
                <c:pt idx="5599">
                  <c:v>0.93663893226017081</c:v>
                </c:pt>
                <c:pt idx="5600">
                  <c:v>0.93811617933814184</c:v>
                </c:pt>
                <c:pt idx="5601">
                  <c:v>0.93993763689392162</c:v>
                </c:pt>
                <c:pt idx="5602">
                  <c:v>0.94182523985242739</c:v>
                </c:pt>
                <c:pt idx="5603">
                  <c:v>0.94370164043845828</c:v>
                </c:pt>
                <c:pt idx="5604">
                  <c:v>0.94541748467156428</c:v>
                </c:pt>
                <c:pt idx="5605">
                  <c:v>0.9463487758326955</c:v>
                </c:pt>
                <c:pt idx="5606">
                  <c:v>0.94706588591636642</c:v>
                </c:pt>
                <c:pt idx="5607">
                  <c:v>0.94819959786103547</c:v>
                </c:pt>
                <c:pt idx="5608">
                  <c:v>0.94941738872426762</c:v>
                </c:pt>
                <c:pt idx="5609">
                  <c:v>0.94981419652148469</c:v>
                </c:pt>
                <c:pt idx="5610">
                  <c:v>0.94915594719273166</c:v>
                </c:pt>
                <c:pt idx="5611">
                  <c:v>0.94804640112081306</c:v>
                </c:pt>
                <c:pt idx="5612">
                  <c:v>0.94693685504889447</c:v>
                </c:pt>
                <c:pt idx="5613">
                  <c:v>0.94582730897697576</c:v>
                </c:pt>
                <c:pt idx="5614">
                  <c:v>0.94471776290505716</c:v>
                </c:pt>
                <c:pt idx="5615">
                  <c:v>0.94360821683313856</c:v>
                </c:pt>
                <c:pt idx="5616">
                  <c:v>0.94249867076121996</c:v>
                </c:pt>
                <c:pt idx="5617">
                  <c:v>0.94138912468930136</c:v>
                </c:pt>
                <c:pt idx="5618">
                  <c:v>0.94027957861738276</c:v>
                </c:pt>
                <c:pt idx="5619">
                  <c:v>0.93917003254546405</c:v>
                </c:pt>
                <c:pt idx="5620">
                  <c:v>0.93806048647354545</c:v>
                </c:pt>
                <c:pt idx="5621">
                  <c:v>0.93695094040162685</c:v>
                </c:pt>
                <c:pt idx="5622">
                  <c:v>0.93621415381515916</c:v>
                </c:pt>
                <c:pt idx="5623">
                  <c:v>0.93676230950590356</c:v>
                </c:pt>
                <c:pt idx="5624">
                  <c:v>0.93811552457024472</c:v>
                </c:pt>
                <c:pt idx="5625">
                  <c:v>0.9397917083677535</c:v>
                </c:pt>
                <c:pt idx="5626">
                  <c:v>0.94157175334379317</c:v>
                </c:pt>
                <c:pt idx="5627">
                  <c:v>0.94336315121965109</c:v>
                </c:pt>
                <c:pt idx="5628">
                  <c:v>0.94481113514906068</c:v>
                </c:pt>
                <c:pt idx="5629">
                  <c:v>0.9460074778552906</c:v>
                </c:pt>
                <c:pt idx="5630">
                  <c:v>0.94654043480579164</c:v>
                </c:pt>
                <c:pt idx="5631">
                  <c:v>0.94688561223147472</c:v>
                </c:pt>
                <c:pt idx="5632">
                  <c:v>0.94707621492847305</c:v>
                </c:pt>
                <c:pt idx="5633">
                  <c:v>0.94633166139161795</c:v>
                </c:pt>
                <c:pt idx="5634">
                  <c:v>0.9455880616281741</c:v>
                </c:pt>
                <c:pt idx="5635">
                  <c:v>0.9444785155562555</c:v>
                </c:pt>
                <c:pt idx="5636">
                  <c:v>0.94336896948433691</c:v>
                </c:pt>
                <c:pt idx="5637">
                  <c:v>0.94225942341241831</c:v>
                </c:pt>
                <c:pt idx="5638">
                  <c:v>0.94114987734049971</c:v>
                </c:pt>
                <c:pt idx="5639">
                  <c:v>0.940040331268581</c:v>
                </c:pt>
                <c:pt idx="5640">
                  <c:v>0.9389307851966624</c:v>
                </c:pt>
                <c:pt idx="5641">
                  <c:v>0.9378212391247438</c:v>
                </c:pt>
                <c:pt idx="5642">
                  <c:v>0.9367116930528252</c:v>
                </c:pt>
                <c:pt idx="5643">
                  <c:v>0.9356021469809066</c:v>
                </c:pt>
                <c:pt idx="5644">
                  <c:v>0.934492600908988</c:v>
                </c:pt>
                <c:pt idx="5645">
                  <c:v>0.93338305483706929</c:v>
                </c:pt>
                <c:pt idx="5646">
                  <c:v>0.93260699160107363</c:v>
                </c:pt>
                <c:pt idx="5647">
                  <c:v>0.93312057423561601</c:v>
                </c:pt>
                <c:pt idx="5648">
                  <c:v>0.93434593594722748</c:v>
                </c:pt>
                <c:pt idx="5649">
                  <c:v>0.93594467851011653</c:v>
                </c:pt>
                <c:pt idx="5650">
                  <c:v>0.93765034079900589</c:v>
                </c:pt>
                <c:pt idx="5651">
                  <c:v>0.93925820176529728</c:v>
                </c:pt>
                <c:pt idx="5652">
                  <c:v>0.94044930976890184</c:v>
                </c:pt>
                <c:pt idx="5653">
                  <c:v>0.94035828776595232</c:v>
                </c:pt>
                <c:pt idx="5654">
                  <c:v>0.94083680623630939</c:v>
                </c:pt>
                <c:pt idx="5655">
                  <c:v>0.9404270647512093</c:v>
                </c:pt>
                <c:pt idx="5656">
                  <c:v>0.94026003683279702</c:v>
                </c:pt>
                <c:pt idx="5657">
                  <c:v>0.93922700894699307</c:v>
                </c:pt>
                <c:pt idx="5658">
                  <c:v>0.93823534364869421</c:v>
                </c:pt>
                <c:pt idx="5659">
                  <c:v>0.93712579757677561</c:v>
                </c:pt>
                <c:pt idx="5660">
                  <c:v>0.93601625150485701</c:v>
                </c:pt>
                <c:pt idx="5661">
                  <c:v>0.9349067054329383</c:v>
                </c:pt>
                <c:pt idx="5662">
                  <c:v>0.9337971593610197</c:v>
                </c:pt>
                <c:pt idx="5663">
                  <c:v>0.9326876132891011</c:v>
                </c:pt>
                <c:pt idx="5664">
                  <c:v>0.9315780672171825</c:v>
                </c:pt>
                <c:pt idx="5665">
                  <c:v>0.9304685211452639</c:v>
                </c:pt>
                <c:pt idx="5666">
                  <c:v>0.92935897507334531</c:v>
                </c:pt>
                <c:pt idx="5667">
                  <c:v>0.9282494290014266</c:v>
                </c:pt>
                <c:pt idx="5668">
                  <c:v>0.927139882929508</c:v>
                </c:pt>
                <c:pt idx="5669">
                  <c:v>0.9260303368575894</c:v>
                </c:pt>
                <c:pt idx="5670">
                  <c:v>0.92540311020737664</c:v>
                </c:pt>
                <c:pt idx="5671">
                  <c:v>0.92628220889001556</c:v>
                </c:pt>
                <c:pt idx="5672">
                  <c:v>0.92780655363725539</c:v>
                </c:pt>
                <c:pt idx="5673">
                  <c:v>0.92962655295481333</c:v>
                </c:pt>
                <c:pt idx="5674">
                  <c:v>0.93149390749272698</c:v>
                </c:pt>
                <c:pt idx="5675">
                  <c:v>0.93336373924292737</c:v>
                </c:pt>
                <c:pt idx="5676">
                  <c:v>0.93504303312011916</c:v>
                </c:pt>
                <c:pt idx="5677">
                  <c:v>0.93648171045639705</c:v>
                </c:pt>
                <c:pt idx="5678">
                  <c:v>0.93695570007736795</c:v>
                </c:pt>
                <c:pt idx="5679">
                  <c:v>0.93647792505033522</c:v>
                </c:pt>
                <c:pt idx="5680">
                  <c:v>0.93594098311660889</c:v>
                </c:pt>
                <c:pt idx="5681">
                  <c:v>0.9361020389357898</c:v>
                </c:pt>
                <c:pt idx="5682">
                  <c:v>0.93527001549134581</c:v>
                </c:pt>
                <c:pt idx="5683">
                  <c:v>0.93416046941942721</c:v>
                </c:pt>
                <c:pt idx="5684">
                  <c:v>0.9330509233475085</c:v>
                </c:pt>
                <c:pt idx="5685">
                  <c:v>0.9319413772755899</c:v>
                </c:pt>
                <c:pt idx="5686">
                  <c:v>0.9308318312036713</c:v>
                </c:pt>
                <c:pt idx="5687">
                  <c:v>0.9297222851317527</c:v>
                </c:pt>
                <c:pt idx="5688">
                  <c:v>0.9286127390598341</c:v>
                </c:pt>
                <c:pt idx="5689">
                  <c:v>0.9275031929879155</c:v>
                </c:pt>
                <c:pt idx="5690">
                  <c:v>0.92639364691599679</c:v>
                </c:pt>
                <c:pt idx="5691">
                  <c:v>0.92528410084407819</c:v>
                </c:pt>
                <c:pt idx="5692">
                  <c:v>0.9241745547721596</c:v>
                </c:pt>
                <c:pt idx="5693">
                  <c:v>0.923065008700241</c:v>
                </c:pt>
                <c:pt idx="5694">
                  <c:v>0.92239051302423458</c:v>
                </c:pt>
                <c:pt idx="5695">
                  <c:v>0.92332676833714877</c:v>
                </c:pt>
                <c:pt idx="5696">
                  <c:v>0.92493434402491814</c:v>
                </c:pt>
                <c:pt idx="5697">
                  <c:v>0.92680639221020855</c:v>
                </c:pt>
                <c:pt idx="5698">
                  <c:v>0.92863942906782737</c:v>
                </c:pt>
                <c:pt idx="5699">
                  <c:v>0.93006995039564777</c:v>
                </c:pt>
                <c:pt idx="5700">
                  <c:v>0.93135965420023203</c:v>
                </c:pt>
                <c:pt idx="5701">
                  <c:v>0.93269030436283162</c:v>
                </c:pt>
                <c:pt idx="5702">
                  <c:v>0.93326833393402242</c:v>
                </c:pt>
                <c:pt idx="5703">
                  <c:v>0.93347542250078486</c:v>
                </c:pt>
                <c:pt idx="5704">
                  <c:v>0.93281978036476509</c:v>
                </c:pt>
                <c:pt idx="5705">
                  <c:v>0.93267800505450404</c:v>
                </c:pt>
                <c:pt idx="5706">
                  <c:v>0.93163407413044241</c:v>
                </c:pt>
                <c:pt idx="5707">
                  <c:v>0.9305245280585237</c:v>
                </c:pt>
                <c:pt idx="5708">
                  <c:v>0.9294149819866051</c:v>
                </c:pt>
                <c:pt idx="5709">
                  <c:v>0.92830543591468651</c:v>
                </c:pt>
                <c:pt idx="5710">
                  <c:v>0.92719588984276791</c:v>
                </c:pt>
                <c:pt idx="5711">
                  <c:v>0.92608634377084931</c:v>
                </c:pt>
                <c:pt idx="5712">
                  <c:v>0.92497679769893071</c:v>
                </c:pt>
                <c:pt idx="5713">
                  <c:v>0.923867251627012</c:v>
                </c:pt>
                <c:pt idx="5714">
                  <c:v>0.9227577055550934</c:v>
                </c:pt>
                <c:pt idx="5715">
                  <c:v>0.9216481594831748</c:v>
                </c:pt>
                <c:pt idx="5716">
                  <c:v>0.9205386134112562</c:v>
                </c:pt>
                <c:pt idx="5717">
                  <c:v>0.9194290673393376</c:v>
                </c:pt>
                <c:pt idx="5718">
                  <c:v>0.91877673415677463</c:v>
                </c:pt>
                <c:pt idx="5719">
                  <c:v>0.91980121847281271</c:v>
                </c:pt>
                <c:pt idx="5720">
                  <c:v>0.9215350118512794</c:v>
                </c:pt>
                <c:pt idx="5721">
                  <c:v>0.92352004847808422</c:v>
                </c:pt>
                <c:pt idx="5722">
                  <c:v>0.925524968669588</c:v>
                </c:pt>
                <c:pt idx="5723">
                  <c:v>0.92750841227033221</c:v>
                </c:pt>
                <c:pt idx="5724">
                  <c:v>0.92944562277475362</c:v>
                </c:pt>
                <c:pt idx="5725">
                  <c:v>0.93113553878904765</c:v>
                </c:pt>
                <c:pt idx="5726">
                  <c:v>0.93272934553859443</c:v>
                </c:pt>
                <c:pt idx="5727">
                  <c:v>0.93351778390456441</c:v>
                </c:pt>
                <c:pt idx="5728">
                  <c:v>0.93302818243162</c:v>
                </c:pt>
                <c:pt idx="5729">
                  <c:v>0.9337346198494908</c:v>
                </c:pt>
                <c:pt idx="5730">
                  <c:v>0.93302483757392696</c:v>
                </c:pt>
                <c:pt idx="5731">
                  <c:v>0.93191529150200825</c:v>
                </c:pt>
                <c:pt idx="5732">
                  <c:v>0.93080574543008965</c:v>
                </c:pt>
                <c:pt idx="5733">
                  <c:v>0.92969619935817105</c:v>
                </c:pt>
                <c:pt idx="5734">
                  <c:v>0.92858665328625245</c:v>
                </c:pt>
                <c:pt idx="5735">
                  <c:v>0.92747710721433385</c:v>
                </c:pt>
                <c:pt idx="5736">
                  <c:v>0.92636756114241525</c:v>
                </c:pt>
                <c:pt idx="5737">
                  <c:v>0.92525801507049654</c:v>
                </c:pt>
                <c:pt idx="5738">
                  <c:v>0.92414846899857794</c:v>
                </c:pt>
                <c:pt idx="5739">
                  <c:v>0.92303892292665934</c:v>
                </c:pt>
                <c:pt idx="5740">
                  <c:v>0.92192937685474075</c:v>
                </c:pt>
                <c:pt idx="5741">
                  <c:v>0.92081983078282215</c:v>
                </c:pt>
                <c:pt idx="5742">
                  <c:v>0.9202002850548725</c:v>
                </c:pt>
                <c:pt idx="5743">
                  <c:v>0.92077304596618981</c:v>
                </c:pt>
                <c:pt idx="5744">
                  <c:v>0.92180504647004513</c:v>
                </c:pt>
                <c:pt idx="5745">
                  <c:v>0.92357814095170654</c:v>
                </c:pt>
                <c:pt idx="5746">
                  <c:v>0.92531661111379504</c:v>
                </c:pt>
                <c:pt idx="5747">
                  <c:v>0.92669582416156937</c:v>
                </c:pt>
                <c:pt idx="5748">
                  <c:v>0.92789028778357352</c:v>
                </c:pt>
                <c:pt idx="5749">
                  <c:v>0.9289847403347351</c:v>
                </c:pt>
                <c:pt idx="5750">
                  <c:v>0.9287057308035479</c:v>
                </c:pt>
                <c:pt idx="5751">
                  <c:v>0.92993356195545473</c:v>
                </c:pt>
                <c:pt idx="5752">
                  <c:v>0.93022055352901156</c:v>
                </c:pt>
                <c:pt idx="5753">
                  <c:v>0.93009461969633034</c:v>
                </c:pt>
                <c:pt idx="5754">
                  <c:v>0.92921406658427641</c:v>
                </c:pt>
                <c:pt idx="5755">
                  <c:v>0.9281045205123577</c:v>
                </c:pt>
                <c:pt idx="5756">
                  <c:v>0.9269949744404391</c:v>
                </c:pt>
                <c:pt idx="5757">
                  <c:v>0.9258854283685205</c:v>
                </c:pt>
                <c:pt idx="5758">
                  <c:v>0.9247758822966019</c:v>
                </c:pt>
                <c:pt idx="5759">
                  <c:v>0.9236663362246833</c:v>
                </c:pt>
                <c:pt idx="5760">
                  <c:v>0.92255679015276471</c:v>
                </c:pt>
                <c:pt idx="5761">
                  <c:v>0.921447244080846</c:v>
                </c:pt>
                <c:pt idx="5762">
                  <c:v>0.9203376980089274</c:v>
                </c:pt>
                <c:pt idx="5763">
                  <c:v>0.9192281519370088</c:v>
                </c:pt>
                <c:pt idx="5764">
                  <c:v>0.9181186058650902</c:v>
                </c:pt>
                <c:pt idx="5765">
                  <c:v>0.9170090597931716</c:v>
                </c:pt>
                <c:pt idx="5766">
                  <c:v>0.91598057956680601</c:v>
                </c:pt>
                <c:pt idx="5767">
                  <c:v>0.91669894218632642</c:v>
                </c:pt>
                <c:pt idx="5768">
                  <c:v>0.91846837261395364</c:v>
                </c:pt>
                <c:pt idx="5769">
                  <c:v>0.92037160733238221</c:v>
                </c:pt>
                <c:pt idx="5770">
                  <c:v>0.92189802099351614</c:v>
                </c:pt>
                <c:pt idx="5771">
                  <c:v>0.92393714057462784</c:v>
                </c:pt>
                <c:pt idx="5772">
                  <c:v>0.9244136775354439</c:v>
                </c:pt>
                <c:pt idx="5773">
                  <c:v>0.92498623065597152</c:v>
                </c:pt>
                <c:pt idx="5774">
                  <c:v>0.92671839643767984</c:v>
                </c:pt>
                <c:pt idx="5775">
                  <c:v>0.92834602362540819</c:v>
                </c:pt>
                <c:pt idx="5776">
                  <c:v>0.92998725944389338</c:v>
                </c:pt>
                <c:pt idx="5777">
                  <c:v>0.93102085838731907</c:v>
                </c:pt>
                <c:pt idx="5778">
                  <c:v>0.93046384939938609</c:v>
                </c:pt>
                <c:pt idx="5779">
                  <c:v>0.92935430332746749</c:v>
                </c:pt>
                <c:pt idx="5780">
                  <c:v>0.92824475725554889</c:v>
                </c:pt>
                <c:pt idx="5781">
                  <c:v>0.92713521118363029</c:v>
                </c:pt>
                <c:pt idx="5782">
                  <c:v>0.92602566511171169</c:v>
                </c:pt>
                <c:pt idx="5783">
                  <c:v>0.92491611903979298</c:v>
                </c:pt>
                <c:pt idx="5784">
                  <c:v>0.92380657296787438</c:v>
                </c:pt>
                <c:pt idx="5785">
                  <c:v>0.92269702689595579</c:v>
                </c:pt>
                <c:pt idx="5786">
                  <c:v>0.92158748082403719</c:v>
                </c:pt>
                <c:pt idx="5787">
                  <c:v>0.92047793475211859</c:v>
                </c:pt>
                <c:pt idx="5788">
                  <c:v>0.91936838868019999</c:v>
                </c:pt>
                <c:pt idx="5789">
                  <c:v>0.91825884260828128</c:v>
                </c:pt>
                <c:pt idx="5790">
                  <c:v>0.91748413706562293</c:v>
                </c:pt>
                <c:pt idx="5791">
                  <c:v>0.91701877045635261</c:v>
                </c:pt>
                <c:pt idx="5792">
                  <c:v>0.91758297440131942</c:v>
                </c:pt>
                <c:pt idx="5793">
                  <c:v>0.91847046209329708</c:v>
                </c:pt>
                <c:pt idx="5794">
                  <c:v>0.91983646339108949</c:v>
                </c:pt>
                <c:pt idx="5795">
                  <c:v>0.92094146556276291</c:v>
                </c:pt>
                <c:pt idx="5796">
                  <c:v>0.92254065376870775</c:v>
                </c:pt>
                <c:pt idx="5797">
                  <c:v>0.92359530130567946</c:v>
                </c:pt>
                <c:pt idx="5798">
                  <c:v>0.92491776935032965</c:v>
                </c:pt>
                <c:pt idx="5799">
                  <c:v>0.92633443305124041</c:v>
                </c:pt>
                <c:pt idx="5800">
                  <c:v>0.92566745076085732</c:v>
                </c:pt>
                <c:pt idx="5801">
                  <c:v>0.92497410674134506</c:v>
                </c:pt>
                <c:pt idx="5802">
                  <c:v>0.92425317745408109</c:v>
                </c:pt>
                <c:pt idx="5803">
                  <c:v>0.92314363138216238</c:v>
                </c:pt>
                <c:pt idx="5804">
                  <c:v>0.92203408531024389</c:v>
                </c:pt>
                <c:pt idx="5805">
                  <c:v>0.92092453923832518</c:v>
                </c:pt>
                <c:pt idx="5806">
                  <c:v>0.91981499316640669</c:v>
                </c:pt>
                <c:pt idx="5807">
                  <c:v>0.91870544709448787</c:v>
                </c:pt>
                <c:pt idx="5808">
                  <c:v>0.91759590102256938</c:v>
                </c:pt>
                <c:pt idx="5809">
                  <c:v>0.91648635495065067</c:v>
                </c:pt>
                <c:pt idx="5810">
                  <c:v>0.91537680887873218</c:v>
                </c:pt>
                <c:pt idx="5811">
                  <c:v>0.91426726280681347</c:v>
                </c:pt>
                <c:pt idx="5812">
                  <c:v>0.91315771673489499</c:v>
                </c:pt>
                <c:pt idx="5813">
                  <c:v>0.91204817066297617</c:v>
                </c:pt>
                <c:pt idx="5814">
                  <c:v>0.91121724368313994</c:v>
                </c:pt>
                <c:pt idx="5815">
                  <c:v>0.91208365711078165</c:v>
                </c:pt>
                <c:pt idx="5816">
                  <c:v>0.9133809485297395</c:v>
                </c:pt>
                <c:pt idx="5817">
                  <c:v>0.91506097845851198</c:v>
                </c:pt>
                <c:pt idx="5818">
                  <c:v>0.91592487380492338</c:v>
                </c:pt>
                <c:pt idx="5819">
                  <c:v>0.91758718990126176</c:v>
                </c:pt>
                <c:pt idx="5820">
                  <c:v>0.918887928100657</c:v>
                </c:pt>
                <c:pt idx="5821">
                  <c:v>0.9192800625176758</c:v>
                </c:pt>
                <c:pt idx="5822">
                  <c:v>0.92052560638021041</c:v>
                </c:pt>
                <c:pt idx="5823">
                  <c:v>0.91981820909052359</c:v>
                </c:pt>
                <c:pt idx="5824">
                  <c:v>0.91903682350302474</c:v>
                </c:pt>
                <c:pt idx="5825">
                  <c:v>0.91961349568124839</c:v>
                </c:pt>
                <c:pt idx="5826">
                  <c:v>0.91871556024115653</c:v>
                </c:pt>
                <c:pt idx="5827">
                  <c:v>0.91760601416923782</c:v>
                </c:pt>
                <c:pt idx="5828">
                  <c:v>0.91649646809731922</c:v>
                </c:pt>
                <c:pt idx="5829">
                  <c:v>0.91538692202540051</c:v>
                </c:pt>
                <c:pt idx="5830">
                  <c:v>0.91427737595348202</c:v>
                </c:pt>
                <c:pt idx="5831">
                  <c:v>0.91316782988156331</c:v>
                </c:pt>
                <c:pt idx="5832">
                  <c:v>0.91205828380964482</c:v>
                </c:pt>
                <c:pt idx="5833">
                  <c:v>0.91094873773772611</c:v>
                </c:pt>
                <c:pt idx="5834">
                  <c:v>0.90983919166580751</c:v>
                </c:pt>
                <c:pt idx="5835">
                  <c:v>0.9087296455938888</c:v>
                </c:pt>
                <c:pt idx="5836">
                  <c:v>0.90762009952197031</c:v>
                </c:pt>
                <c:pt idx="5837">
                  <c:v>0.9065105534500516</c:v>
                </c:pt>
                <c:pt idx="5838">
                  <c:v>0.90561556787908226</c:v>
                </c:pt>
                <c:pt idx="5839">
                  <c:v>0.90600912475383411</c:v>
                </c:pt>
                <c:pt idx="5840">
                  <c:v>0.90619186066530466</c:v>
                </c:pt>
                <c:pt idx="5841">
                  <c:v>0.905549540439058</c:v>
                </c:pt>
                <c:pt idx="5842">
                  <c:v>0.90766832369362027</c:v>
                </c:pt>
                <c:pt idx="5843">
                  <c:v>0.9097674667433544</c:v>
                </c:pt>
                <c:pt idx="5844">
                  <c:v>0.91178585292427661</c:v>
                </c:pt>
                <c:pt idx="5845">
                  <c:v>0.91355031911213624</c:v>
                </c:pt>
                <c:pt idx="5846">
                  <c:v>0.91551652749214296</c:v>
                </c:pt>
                <c:pt idx="5847">
                  <c:v>0.91716996959465746</c:v>
                </c:pt>
                <c:pt idx="5848">
                  <c:v>0.91811899329965863</c:v>
                </c:pt>
                <c:pt idx="5849">
                  <c:v>0.91891899470249816</c:v>
                </c:pt>
                <c:pt idx="5850">
                  <c:v>0.91838853264866149</c:v>
                </c:pt>
                <c:pt idx="5851">
                  <c:v>0.91727898657674289</c:v>
                </c:pt>
                <c:pt idx="5852">
                  <c:v>0.91616944050482418</c:v>
                </c:pt>
                <c:pt idx="5853">
                  <c:v>0.91505989443290559</c:v>
                </c:pt>
                <c:pt idx="5854">
                  <c:v>0.91395034836098699</c:v>
                </c:pt>
                <c:pt idx="5855">
                  <c:v>0.91284080228906839</c:v>
                </c:pt>
                <c:pt idx="5856">
                  <c:v>0.91173125621714979</c:v>
                </c:pt>
                <c:pt idx="5857">
                  <c:v>0.91062171014523119</c:v>
                </c:pt>
                <c:pt idx="5858">
                  <c:v>0.90951216407331248</c:v>
                </c:pt>
                <c:pt idx="5859">
                  <c:v>0.90840261800139388</c:v>
                </c:pt>
                <c:pt idx="5860">
                  <c:v>0.90729307192947528</c:v>
                </c:pt>
                <c:pt idx="5861">
                  <c:v>0.90618352585755668</c:v>
                </c:pt>
                <c:pt idx="5862">
                  <c:v>0.90560042333102242</c:v>
                </c:pt>
                <c:pt idx="5863">
                  <c:v>0.90704366539249215</c:v>
                </c:pt>
                <c:pt idx="5864">
                  <c:v>0.909025813905734</c:v>
                </c:pt>
                <c:pt idx="5865">
                  <c:v>0.91118842136331435</c:v>
                </c:pt>
                <c:pt idx="5866">
                  <c:v>0.91333097022752741</c:v>
                </c:pt>
                <c:pt idx="5867">
                  <c:v>0.91544106396430336</c:v>
                </c:pt>
                <c:pt idx="5868">
                  <c:v>0.9175206523414412</c:v>
                </c:pt>
                <c:pt idx="5869">
                  <c:v>0.91963895185919176</c:v>
                </c:pt>
                <c:pt idx="5870">
                  <c:v>0.92182279366824549</c:v>
                </c:pt>
                <c:pt idx="5871">
                  <c:v>0.92404100752487373</c:v>
                </c:pt>
                <c:pt idx="5872">
                  <c:v>0.92610953891221282</c:v>
                </c:pt>
                <c:pt idx="5873">
                  <c:v>0.92767671031392884</c:v>
                </c:pt>
                <c:pt idx="5874">
                  <c:v>0.92720337566474664</c:v>
                </c:pt>
                <c:pt idx="5875">
                  <c:v>0.92609382959282804</c:v>
                </c:pt>
                <c:pt idx="5876">
                  <c:v>0.92498428352090944</c:v>
                </c:pt>
                <c:pt idx="5877">
                  <c:v>0.92387473744899085</c:v>
                </c:pt>
                <c:pt idx="5878">
                  <c:v>0.92276519137707214</c:v>
                </c:pt>
                <c:pt idx="5879">
                  <c:v>0.92165564530515354</c:v>
                </c:pt>
                <c:pt idx="5880">
                  <c:v>0.92054609923323494</c:v>
                </c:pt>
                <c:pt idx="5881">
                  <c:v>0.91943655316131634</c:v>
                </c:pt>
                <c:pt idx="5882">
                  <c:v>0.91832700708939774</c:v>
                </c:pt>
                <c:pt idx="5883">
                  <c:v>0.91721746101747903</c:v>
                </c:pt>
                <c:pt idx="5884">
                  <c:v>0.91610791494556043</c:v>
                </c:pt>
                <c:pt idx="5885">
                  <c:v>0.91499836887364183</c:v>
                </c:pt>
                <c:pt idx="5886">
                  <c:v>0.91441191931578092</c:v>
                </c:pt>
                <c:pt idx="5887">
                  <c:v>0.91601119749841264</c:v>
                </c:pt>
                <c:pt idx="5888">
                  <c:v>0.91814979127439644</c:v>
                </c:pt>
                <c:pt idx="5889">
                  <c:v>0.92041157636916393</c:v>
                </c:pt>
                <c:pt idx="5890">
                  <c:v>0.92257445507657743</c:v>
                </c:pt>
                <c:pt idx="5891">
                  <c:v>0.92462358548367285</c:v>
                </c:pt>
                <c:pt idx="5892">
                  <c:v>0.92665614733703583</c:v>
                </c:pt>
                <c:pt idx="5893">
                  <c:v>0.92873005710130474</c:v>
                </c:pt>
                <c:pt idx="5894">
                  <c:v>0.93086846051237904</c:v>
                </c:pt>
                <c:pt idx="5895">
                  <c:v>0.93299422309711866</c:v>
                </c:pt>
                <c:pt idx="5896">
                  <c:v>0.93498261513458125</c:v>
                </c:pt>
                <c:pt idx="5897">
                  <c:v>0.93643263668217747</c:v>
                </c:pt>
                <c:pt idx="5898">
                  <c:v>0.93586833856589013</c:v>
                </c:pt>
                <c:pt idx="5899">
                  <c:v>0.93475879249397154</c:v>
                </c:pt>
                <c:pt idx="5900">
                  <c:v>0.93364924642205294</c:v>
                </c:pt>
                <c:pt idx="5901">
                  <c:v>0.93253970035013434</c:v>
                </c:pt>
                <c:pt idx="5902">
                  <c:v>0.93143015427821563</c:v>
                </c:pt>
                <c:pt idx="5903">
                  <c:v>0.93032060820629703</c:v>
                </c:pt>
                <c:pt idx="5904">
                  <c:v>0.92921106213437843</c:v>
                </c:pt>
                <c:pt idx="5905">
                  <c:v>0.92810151606245983</c:v>
                </c:pt>
                <c:pt idx="5906">
                  <c:v>0.92699196999054123</c:v>
                </c:pt>
                <c:pt idx="5907">
                  <c:v>0.92588242391862263</c:v>
                </c:pt>
                <c:pt idx="5908">
                  <c:v>0.92477287784670392</c:v>
                </c:pt>
                <c:pt idx="5909">
                  <c:v>0.92366333177478532</c:v>
                </c:pt>
                <c:pt idx="5910">
                  <c:v>0.92302666330612204</c:v>
                </c:pt>
                <c:pt idx="5911">
                  <c:v>0.92456212407852312</c:v>
                </c:pt>
                <c:pt idx="5912">
                  <c:v>0.92662788376108907</c:v>
                </c:pt>
                <c:pt idx="5913">
                  <c:v>0.92884529437751517</c:v>
                </c:pt>
                <c:pt idx="5914">
                  <c:v>0.93100376195432832</c:v>
                </c:pt>
                <c:pt idx="5915">
                  <c:v>0.93308039527612785</c:v>
                </c:pt>
                <c:pt idx="5916">
                  <c:v>0.93508380781127554</c:v>
                </c:pt>
                <c:pt idx="5917">
                  <c:v>0.93712722463154063</c:v>
                </c:pt>
                <c:pt idx="5918">
                  <c:v>0.93872729124359844</c:v>
                </c:pt>
                <c:pt idx="5919">
                  <c:v>0.94074588130487435</c:v>
                </c:pt>
                <c:pt idx="5920">
                  <c:v>0.94200827003010079</c:v>
                </c:pt>
                <c:pt idx="5921">
                  <c:v>0.94305286443505965</c:v>
                </c:pt>
                <c:pt idx="5922">
                  <c:v>0.942252740364942</c:v>
                </c:pt>
                <c:pt idx="5923">
                  <c:v>0.9411431942930234</c:v>
                </c:pt>
                <c:pt idx="5924">
                  <c:v>0.9400336482211048</c:v>
                </c:pt>
                <c:pt idx="5925">
                  <c:v>0.93892410214918609</c:v>
                </c:pt>
                <c:pt idx="5926">
                  <c:v>0.93781455607726749</c:v>
                </c:pt>
                <c:pt idx="5927">
                  <c:v>0.93670501000534889</c:v>
                </c:pt>
                <c:pt idx="5928">
                  <c:v>0.93559546393343029</c:v>
                </c:pt>
                <c:pt idx="5929">
                  <c:v>0.93448591786151169</c:v>
                </c:pt>
                <c:pt idx="5930">
                  <c:v>0.9333763717895931</c:v>
                </c:pt>
                <c:pt idx="5931">
                  <c:v>0.93226682571767439</c:v>
                </c:pt>
                <c:pt idx="5932">
                  <c:v>0.93115727964575579</c:v>
                </c:pt>
                <c:pt idx="5933">
                  <c:v>0.93004773357383719</c:v>
                </c:pt>
                <c:pt idx="5934">
                  <c:v>0.92928383064492015</c:v>
                </c:pt>
                <c:pt idx="5935">
                  <c:v>0.93062324909248428</c:v>
                </c:pt>
                <c:pt idx="5936">
                  <c:v>0.9325497407009542</c:v>
                </c:pt>
                <c:pt idx="5937">
                  <c:v>0.93461724678421032</c:v>
                </c:pt>
                <c:pt idx="5938">
                  <c:v>0.93665725322775251</c:v>
                </c:pt>
                <c:pt idx="5939">
                  <c:v>0.93813650225340239</c:v>
                </c:pt>
                <c:pt idx="5940">
                  <c:v>0.93950259273357439</c:v>
                </c:pt>
                <c:pt idx="5941">
                  <c:v>0.94025457767356102</c:v>
                </c:pt>
                <c:pt idx="5942">
                  <c:v>0.94141535737473492</c:v>
                </c:pt>
                <c:pt idx="5943">
                  <c:v>0.94304060999264328</c:v>
                </c:pt>
                <c:pt idx="5944">
                  <c:v>0.94458727091468075</c:v>
                </c:pt>
                <c:pt idx="5945">
                  <c:v>0.9443780010279742</c:v>
                </c:pt>
                <c:pt idx="5946">
                  <c:v>0.94367480820357019</c:v>
                </c:pt>
                <c:pt idx="5947">
                  <c:v>0.94256526213165159</c:v>
                </c:pt>
                <c:pt idx="5948">
                  <c:v>0.94145571605973299</c:v>
                </c:pt>
                <c:pt idx="5949">
                  <c:v>0.9403461699878144</c:v>
                </c:pt>
                <c:pt idx="5950">
                  <c:v>0.9392366239158958</c:v>
                </c:pt>
                <c:pt idx="5951">
                  <c:v>0.9381270778439772</c:v>
                </c:pt>
                <c:pt idx="5952">
                  <c:v>0.93701753177205849</c:v>
                </c:pt>
                <c:pt idx="5953">
                  <c:v>0.93590798570013989</c:v>
                </c:pt>
                <c:pt idx="5954">
                  <c:v>0.93479843962822129</c:v>
                </c:pt>
                <c:pt idx="5955">
                  <c:v>0.93368889355630269</c:v>
                </c:pt>
                <c:pt idx="5956">
                  <c:v>0.93257934748438409</c:v>
                </c:pt>
                <c:pt idx="5957">
                  <c:v>0.93146980141246538</c:v>
                </c:pt>
                <c:pt idx="5958">
                  <c:v>0.93080269577727892</c:v>
                </c:pt>
                <c:pt idx="5959">
                  <c:v>0.93231535483438199</c:v>
                </c:pt>
                <c:pt idx="5960">
                  <c:v>0.93437012587423729</c:v>
                </c:pt>
                <c:pt idx="5961">
                  <c:v>0.93656674642581339</c:v>
                </c:pt>
                <c:pt idx="5962">
                  <c:v>0.93870064001666065</c:v>
                </c:pt>
                <c:pt idx="5963">
                  <c:v>0.94074511071163125</c:v>
                </c:pt>
                <c:pt idx="5964">
                  <c:v>0.94213782048240657</c:v>
                </c:pt>
                <c:pt idx="5965">
                  <c:v>0.94406145428319188</c:v>
                </c:pt>
                <c:pt idx="5966">
                  <c:v>0.94606607405545473</c:v>
                </c:pt>
                <c:pt idx="5967">
                  <c:v>0.94801533827091511</c:v>
                </c:pt>
                <c:pt idx="5968">
                  <c:v>0.9497843080736289</c:v>
                </c:pt>
                <c:pt idx="5969">
                  <c:v>0.95090172658817407</c:v>
                </c:pt>
                <c:pt idx="5970">
                  <c:v>0.95013376807282435</c:v>
                </c:pt>
                <c:pt idx="5971">
                  <c:v>0.94902422200090575</c:v>
                </c:pt>
                <c:pt idx="5972">
                  <c:v>0.94791467592898715</c:v>
                </c:pt>
                <c:pt idx="5973">
                  <c:v>0.94680512985706855</c:v>
                </c:pt>
                <c:pt idx="5974">
                  <c:v>0.94569558378514984</c:v>
                </c:pt>
                <c:pt idx="5975">
                  <c:v>0.94458603771323124</c:v>
                </c:pt>
                <c:pt idx="5976">
                  <c:v>0.94347649164131264</c:v>
                </c:pt>
                <c:pt idx="5977">
                  <c:v>0.94236694556939404</c:v>
                </c:pt>
                <c:pt idx="5978">
                  <c:v>0.94125739949747544</c:v>
                </c:pt>
                <c:pt idx="5979">
                  <c:v>0.94014785342555685</c:v>
                </c:pt>
                <c:pt idx="5980">
                  <c:v>0.93903830735363814</c:v>
                </c:pt>
                <c:pt idx="5981">
                  <c:v>0.93792876128171954</c:v>
                </c:pt>
                <c:pt idx="5982">
                  <c:v>0.93713008391134933</c:v>
                </c:pt>
                <c:pt idx="5983">
                  <c:v>0.93760162486499399</c:v>
                </c:pt>
                <c:pt idx="5984">
                  <c:v>0.93953266022894288</c:v>
                </c:pt>
                <c:pt idx="5985">
                  <c:v>0.94159778034749109</c:v>
                </c:pt>
                <c:pt idx="5986">
                  <c:v>0.94370406737264145</c:v>
                </c:pt>
                <c:pt idx="5987">
                  <c:v>0.94570692584789717</c:v>
                </c:pt>
                <c:pt idx="5988">
                  <c:v>0.94765338184488868</c:v>
                </c:pt>
                <c:pt idx="5989">
                  <c:v>0.94963137004533538</c:v>
                </c:pt>
                <c:pt idx="5990">
                  <c:v>0.95168142128677369</c:v>
                </c:pt>
                <c:pt idx="5991">
                  <c:v>0.95311986178505492</c:v>
                </c:pt>
                <c:pt idx="5992">
                  <c:v>0.95478336123918683</c:v>
                </c:pt>
                <c:pt idx="5993">
                  <c:v>0.95555528097302711</c:v>
                </c:pt>
                <c:pt idx="5994">
                  <c:v>0.95465952204125226</c:v>
                </c:pt>
                <c:pt idx="5995">
                  <c:v>0.95354997596933366</c:v>
                </c:pt>
                <c:pt idx="5996">
                  <c:v>0.95244042989741506</c:v>
                </c:pt>
                <c:pt idx="5997">
                  <c:v>0.95133088382549647</c:v>
                </c:pt>
                <c:pt idx="5998">
                  <c:v>0.95022133775357775</c:v>
                </c:pt>
                <c:pt idx="5999">
                  <c:v>0.94911179168165916</c:v>
                </c:pt>
                <c:pt idx="6000">
                  <c:v>0.94800224560974056</c:v>
                </c:pt>
                <c:pt idx="6001">
                  <c:v>0.94689269953782196</c:v>
                </c:pt>
                <c:pt idx="6002">
                  <c:v>0.94578315346590336</c:v>
                </c:pt>
                <c:pt idx="6003">
                  <c:v>0.94467360739398476</c:v>
                </c:pt>
                <c:pt idx="6004">
                  <c:v>0.94356406132206605</c:v>
                </c:pt>
                <c:pt idx="6005">
                  <c:v>0.94245451525014745</c:v>
                </c:pt>
                <c:pt idx="6006">
                  <c:v>0.94147094585580582</c:v>
                </c:pt>
                <c:pt idx="6007">
                  <c:v>0.9411480058188435</c:v>
                </c:pt>
                <c:pt idx="6008">
                  <c:v>0.9408887078273902</c:v>
                </c:pt>
                <c:pt idx="6009">
                  <c:v>0.94162367051875673</c:v>
                </c:pt>
                <c:pt idx="6010">
                  <c:v>0.94187632827902656</c:v>
                </c:pt>
                <c:pt idx="6011">
                  <c:v>0.94204410269273631</c:v>
                </c:pt>
                <c:pt idx="6012">
                  <c:v>0.94217327252276861</c:v>
                </c:pt>
                <c:pt idx="6013">
                  <c:v>0.94232115860960164</c:v>
                </c:pt>
                <c:pt idx="6014">
                  <c:v>0.94342692282747853</c:v>
                </c:pt>
                <c:pt idx="6015">
                  <c:v>0.94331093801780774</c:v>
                </c:pt>
                <c:pt idx="6016">
                  <c:v>0.94265125404175965</c:v>
                </c:pt>
                <c:pt idx="6017">
                  <c:v>0.94180013756927894</c:v>
                </c:pt>
                <c:pt idx="6018">
                  <c:v>0.94072057138948051</c:v>
                </c:pt>
                <c:pt idx="6019">
                  <c:v>0.93961102531756191</c:v>
                </c:pt>
                <c:pt idx="6020">
                  <c:v>0.93850147924564331</c:v>
                </c:pt>
                <c:pt idx="6021">
                  <c:v>0.93739193317372471</c:v>
                </c:pt>
                <c:pt idx="6022">
                  <c:v>0.936282387101806</c:v>
                </c:pt>
                <c:pt idx="6023">
                  <c:v>0.9351728410298874</c:v>
                </c:pt>
                <c:pt idx="6024">
                  <c:v>0.9340632949579688</c:v>
                </c:pt>
                <c:pt idx="6025">
                  <c:v>0.9329537488860502</c:v>
                </c:pt>
                <c:pt idx="6026">
                  <c:v>0.93184420281413161</c:v>
                </c:pt>
                <c:pt idx="6027">
                  <c:v>0.9307346567422129</c:v>
                </c:pt>
                <c:pt idx="6028">
                  <c:v>0.9296251106702943</c:v>
                </c:pt>
                <c:pt idx="6029">
                  <c:v>0.9285155645983757</c:v>
                </c:pt>
                <c:pt idx="6030">
                  <c:v>0.92744440184764865</c:v>
                </c:pt>
                <c:pt idx="6031">
                  <c:v>0.92674726857978473</c:v>
                </c:pt>
                <c:pt idx="6032">
                  <c:v>0.92654429392670423</c:v>
                </c:pt>
                <c:pt idx="6033">
                  <c:v>0.92620373939704492</c:v>
                </c:pt>
                <c:pt idx="6034">
                  <c:v>0.92649299211175073</c:v>
                </c:pt>
                <c:pt idx="6035">
                  <c:v>0.92684013986801606</c:v>
                </c:pt>
                <c:pt idx="6036">
                  <c:v>0.92807850164060401</c:v>
                </c:pt>
                <c:pt idx="6037">
                  <c:v>0.92892798920698361</c:v>
                </c:pt>
                <c:pt idx="6038">
                  <c:v>0.92985142173609048</c:v>
                </c:pt>
                <c:pt idx="6039">
                  <c:v>0.93093348857164782</c:v>
                </c:pt>
                <c:pt idx="6040">
                  <c:v>0.93138718572463186</c:v>
                </c:pt>
                <c:pt idx="6041">
                  <c:v>0.9307608726162877</c:v>
                </c:pt>
                <c:pt idx="6042">
                  <c:v>0.92967551259749293</c:v>
                </c:pt>
                <c:pt idx="6043">
                  <c:v>0.92856596652557433</c:v>
                </c:pt>
                <c:pt idx="6044">
                  <c:v>0.92745642045365573</c:v>
                </c:pt>
                <c:pt idx="6045">
                  <c:v>0.92634687438173702</c:v>
                </c:pt>
                <c:pt idx="6046">
                  <c:v>0.92523732830981842</c:v>
                </c:pt>
                <c:pt idx="6047">
                  <c:v>0.92412778223789982</c:v>
                </c:pt>
                <c:pt idx="6048">
                  <c:v>0.92301823616598122</c:v>
                </c:pt>
                <c:pt idx="6049">
                  <c:v>0.92190869009406262</c:v>
                </c:pt>
                <c:pt idx="6050">
                  <c:v>0.92079914402214402</c:v>
                </c:pt>
                <c:pt idx="6051">
                  <c:v>0.91968959795022531</c:v>
                </c:pt>
                <c:pt idx="6052">
                  <c:v>0.91858005187830671</c:v>
                </c:pt>
                <c:pt idx="6053">
                  <c:v>0.91747050580638811</c:v>
                </c:pt>
                <c:pt idx="6054">
                  <c:v>0.91653449796068887</c:v>
                </c:pt>
                <c:pt idx="6055">
                  <c:v>0.91663267519100955</c:v>
                </c:pt>
                <c:pt idx="6056">
                  <c:v>0.91635450547848674</c:v>
                </c:pt>
                <c:pt idx="6057">
                  <c:v>0.91644411744610066</c:v>
                </c:pt>
                <c:pt idx="6058">
                  <c:v>0.91696875944969769</c:v>
                </c:pt>
                <c:pt idx="6059">
                  <c:v>0.9174842556719528</c:v>
                </c:pt>
                <c:pt idx="6060">
                  <c:v>0.9178048195417241</c:v>
                </c:pt>
                <c:pt idx="6061">
                  <c:v>0.91747544142291104</c:v>
                </c:pt>
                <c:pt idx="6062">
                  <c:v>0.91703564180837693</c:v>
                </c:pt>
                <c:pt idx="6063">
                  <c:v>0.91671164859447751</c:v>
                </c:pt>
                <c:pt idx="6064">
                  <c:v>0.91616972340318947</c:v>
                </c:pt>
                <c:pt idx="6065">
                  <c:v>0.91715426639212883</c:v>
                </c:pt>
                <c:pt idx="6066">
                  <c:v>0.9162421775922992</c:v>
                </c:pt>
                <c:pt idx="6067">
                  <c:v>0.91513263152038049</c:v>
                </c:pt>
                <c:pt idx="6068">
                  <c:v>0.914023085448462</c:v>
                </c:pt>
                <c:pt idx="6069">
                  <c:v>0.91291353937654318</c:v>
                </c:pt>
                <c:pt idx="6070">
                  <c:v>0.91180399330462469</c:v>
                </c:pt>
                <c:pt idx="6071">
                  <c:v>0.91069444723270598</c:v>
                </c:pt>
                <c:pt idx="6072">
                  <c:v>0.9095849011607875</c:v>
                </c:pt>
                <c:pt idx="6073">
                  <c:v>0.90847535508886879</c:v>
                </c:pt>
                <c:pt idx="6074">
                  <c:v>0.9073658090169503</c:v>
                </c:pt>
                <c:pt idx="6075">
                  <c:v>0.90625626294503148</c:v>
                </c:pt>
                <c:pt idx="6076">
                  <c:v>0.90514671687311299</c:v>
                </c:pt>
                <c:pt idx="6077">
                  <c:v>0.90403717080119428</c:v>
                </c:pt>
                <c:pt idx="6078">
                  <c:v>0.90317195458814037</c:v>
                </c:pt>
                <c:pt idx="6079">
                  <c:v>0.9041557305695106</c:v>
                </c:pt>
                <c:pt idx="6080">
                  <c:v>0.90596527954030526</c:v>
                </c:pt>
                <c:pt idx="6081">
                  <c:v>0.90759357302318044</c:v>
                </c:pt>
                <c:pt idx="6082">
                  <c:v>0.90975145977805549</c:v>
                </c:pt>
                <c:pt idx="6083">
                  <c:v>0.91191307688107426</c:v>
                </c:pt>
                <c:pt idx="6084">
                  <c:v>0.91396383302747097</c:v>
                </c:pt>
                <c:pt idx="6085">
                  <c:v>0.91575692016277388</c:v>
                </c:pt>
                <c:pt idx="6086">
                  <c:v>0.91592635578954895</c:v>
                </c:pt>
                <c:pt idx="6087">
                  <c:v>0.91807584186487801</c:v>
                </c:pt>
                <c:pt idx="6088">
                  <c:v>0.92005005386731964</c:v>
                </c:pt>
                <c:pt idx="6089">
                  <c:v>0.92119643914382232</c:v>
                </c:pt>
                <c:pt idx="6090">
                  <c:v>0.9202154595004477</c:v>
                </c:pt>
                <c:pt idx="6091">
                  <c:v>0.9191059134285291</c:v>
                </c:pt>
                <c:pt idx="6092">
                  <c:v>0.9179963673566105</c:v>
                </c:pt>
                <c:pt idx="6093">
                  <c:v>0.9168868212846919</c:v>
                </c:pt>
                <c:pt idx="6094">
                  <c:v>0.91577727521277319</c:v>
                </c:pt>
                <c:pt idx="6095">
                  <c:v>0.91466772914085459</c:v>
                </c:pt>
                <c:pt idx="6096">
                  <c:v>0.91355818306893599</c:v>
                </c:pt>
                <c:pt idx="6097">
                  <c:v>0.91244863699701739</c:v>
                </c:pt>
                <c:pt idx="6098">
                  <c:v>0.91133909092509879</c:v>
                </c:pt>
                <c:pt idx="6099">
                  <c:v>0.91022954485318019</c:v>
                </c:pt>
                <c:pt idx="6100">
                  <c:v>0.90911999878126148</c:v>
                </c:pt>
                <c:pt idx="6101">
                  <c:v>0.90801045270934289</c:v>
                </c:pt>
                <c:pt idx="6102">
                  <c:v>0.90721707688830078</c:v>
                </c:pt>
                <c:pt idx="6103">
                  <c:v>0.9087690882386491</c:v>
                </c:pt>
                <c:pt idx="6104">
                  <c:v>0.91090430573202352</c:v>
                </c:pt>
                <c:pt idx="6105">
                  <c:v>0.91314687058200827</c:v>
                </c:pt>
                <c:pt idx="6106">
                  <c:v>0.91535642866424616</c:v>
                </c:pt>
                <c:pt idx="6107">
                  <c:v>0.91743251030907547</c:v>
                </c:pt>
                <c:pt idx="6108">
                  <c:v>0.91943568160698619</c:v>
                </c:pt>
                <c:pt idx="6109">
                  <c:v>0.92132496120156093</c:v>
                </c:pt>
                <c:pt idx="6110">
                  <c:v>0.92308891479481359</c:v>
                </c:pt>
                <c:pt idx="6111">
                  <c:v>0.9247672252462471</c:v>
                </c:pt>
                <c:pt idx="6112">
                  <c:v>0.92624205508579882</c:v>
                </c:pt>
                <c:pt idx="6113">
                  <c:v>0.92711002421561217</c:v>
                </c:pt>
                <c:pt idx="6114">
                  <c:v>0.92610490431765058</c:v>
                </c:pt>
                <c:pt idx="6115">
                  <c:v>0.92499535824573198</c:v>
                </c:pt>
                <c:pt idx="6116">
                  <c:v>0.92388581217381338</c:v>
                </c:pt>
                <c:pt idx="6117">
                  <c:v>0.92277626610189467</c:v>
                </c:pt>
                <c:pt idx="6118">
                  <c:v>0.92166672002997607</c:v>
                </c:pt>
                <c:pt idx="6119">
                  <c:v>0.92055717395805747</c:v>
                </c:pt>
                <c:pt idx="6120">
                  <c:v>0.91944762788613887</c:v>
                </c:pt>
                <c:pt idx="6121">
                  <c:v>0.91833808181422028</c:v>
                </c:pt>
                <c:pt idx="6122">
                  <c:v>0.91722853574230168</c:v>
                </c:pt>
                <c:pt idx="6123">
                  <c:v>0.91611898967038297</c:v>
                </c:pt>
                <c:pt idx="6124">
                  <c:v>0.91500944359846437</c:v>
                </c:pt>
                <c:pt idx="6125">
                  <c:v>0.91389989752654577</c:v>
                </c:pt>
                <c:pt idx="6126">
                  <c:v>0.91307355072435548</c:v>
                </c:pt>
                <c:pt idx="6127">
                  <c:v>0.91435740884269523</c:v>
                </c:pt>
                <c:pt idx="6128">
                  <c:v>0.91627829942378924</c:v>
                </c:pt>
                <c:pt idx="6129">
                  <c:v>0.91834949391576348</c:v>
                </c:pt>
                <c:pt idx="6130">
                  <c:v>0.92041797930659996</c:v>
                </c:pt>
                <c:pt idx="6131">
                  <c:v>0.92242386959171929</c:v>
                </c:pt>
                <c:pt idx="6132">
                  <c:v>0.92437662168385482</c:v>
                </c:pt>
                <c:pt idx="6133">
                  <c:v>0.92621774412542379</c:v>
                </c:pt>
                <c:pt idx="6134">
                  <c:v>0.92756584852421242</c:v>
                </c:pt>
                <c:pt idx="6135">
                  <c:v>0.92937419150556544</c:v>
                </c:pt>
                <c:pt idx="6136">
                  <c:v>0.93077715588904386</c:v>
                </c:pt>
                <c:pt idx="6137">
                  <c:v>0.93165213480522036</c:v>
                </c:pt>
                <c:pt idx="6138">
                  <c:v>0.9305920861371455</c:v>
                </c:pt>
                <c:pt idx="6139">
                  <c:v>0.9294825400652269</c:v>
                </c:pt>
                <c:pt idx="6140">
                  <c:v>0.9283729939933083</c:v>
                </c:pt>
                <c:pt idx="6141">
                  <c:v>0.92726344792138959</c:v>
                </c:pt>
                <c:pt idx="6142">
                  <c:v>0.926153901849471</c:v>
                </c:pt>
                <c:pt idx="6143">
                  <c:v>0.9250443557775524</c:v>
                </c:pt>
                <c:pt idx="6144">
                  <c:v>0.9239348097056338</c:v>
                </c:pt>
                <c:pt idx="6145">
                  <c:v>0.9228252636337152</c:v>
                </c:pt>
                <c:pt idx="6146">
                  <c:v>0.9217157175617966</c:v>
                </c:pt>
                <c:pt idx="6147">
                  <c:v>0.92060617148987789</c:v>
                </c:pt>
                <c:pt idx="6148">
                  <c:v>0.91949662541795929</c:v>
                </c:pt>
                <c:pt idx="6149">
                  <c:v>0.91838707934604069</c:v>
                </c:pt>
                <c:pt idx="6150">
                  <c:v>0.91753193961543444</c:v>
                </c:pt>
                <c:pt idx="6151">
                  <c:v>0.91882293919184743</c:v>
                </c:pt>
                <c:pt idx="6152">
                  <c:v>0.92080976931565528</c:v>
                </c:pt>
                <c:pt idx="6153">
                  <c:v>0.92292485601923868</c:v>
                </c:pt>
                <c:pt idx="6154">
                  <c:v>0.92500760448075925</c:v>
                </c:pt>
                <c:pt idx="6155">
                  <c:v>0.92693857725329309</c:v>
                </c:pt>
                <c:pt idx="6156">
                  <c:v>0.92884128280419842</c:v>
                </c:pt>
                <c:pt idx="6157">
                  <c:v>0.93077882554903324</c:v>
                </c:pt>
                <c:pt idx="6158">
                  <c:v>0.93276622465349035</c:v>
                </c:pt>
                <c:pt idx="6159">
                  <c:v>0.93400448267610281</c:v>
                </c:pt>
                <c:pt idx="6160">
                  <c:v>0.93545700360326944</c:v>
                </c:pt>
                <c:pt idx="6161">
                  <c:v>0.93587627007902408</c:v>
                </c:pt>
                <c:pt idx="6162">
                  <c:v>0.93482044790677277</c:v>
                </c:pt>
                <c:pt idx="6163">
                  <c:v>0.93371090183485417</c:v>
                </c:pt>
                <c:pt idx="6164">
                  <c:v>0.93260135576293557</c:v>
                </c:pt>
                <c:pt idx="6165">
                  <c:v>0.93149180969101697</c:v>
                </c:pt>
                <c:pt idx="6166">
                  <c:v>0.93038226361909837</c:v>
                </c:pt>
                <c:pt idx="6167">
                  <c:v>0.92927271754717966</c:v>
                </c:pt>
                <c:pt idx="6168">
                  <c:v>0.92816317147526106</c:v>
                </c:pt>
                <c:pt idx="6169">
                  <c:v>0.92705362540334246</c:v>
                </c:pt>
                <c:pt idx="6170">
                  <c:v>0.92594407933142386</c:v>
                </c:pt>
                <c:pt idx="6171">
                  <c:v>0.92483453325950526</c:v>
                </c:pt>
                <c:pt idx="6172">
                  <c:v>0.92372498718758667</c:v>
                </c:pt>
                <c:pt idx="6173">
                  <c:v>0.92261544111566796</c:v>
                </c:pt>
                <c:pt idx="6174">
                  <c:v>0.92168030383248034</c:v>
                </c:pt>
                <c:pt idx="6175">
                  <c:v>0.92297337389918199</c:v>
                </c:pt>
                <c:pt idx="6176">
                  <c:v>0.92496493248546663</c:v>
                </c:pt>
                <c:pt idx="6177">
                  <c:v>0.92711427234715194</c:v>
                </c:pt>
                <c:pt idx="6178">
                  <c:v>0.92921446031424937</c:v>
                </c:pt>
                <c:pt idx="6179">
                  <c:v>0.93123263731128914</c:v>
                </c:pt>
                <c:pt idx="6180">
                  <c:v>0.93318574747715555</c:v>
                </c:pt>
                <c:pt idx="6181">
                  <c:v>0.93464697452557532</c:v>
                </c:pt>
                <c:pt idx="6182">
                  <c:v>0.93613005073153877</c:v>
                </c:pt>
                <c:pt idx="6183">
                  <c:v>0.93718276551110757</c:v>
                </c:pt>
                <c:pt idx="6184">
                  <c:v>0.93696422573523197</c:v>
                </c:pt>
                <c:pt idx="6185">
                  <c:v>0.93752036299233044</c:v>
                </c:pt>
                <c:pt idx="6186">
                  <c:v>0.93642755508319309</c:v>
                </c:pt>
                <c:pt idx="6187">
                  <c:v>0.93531800901127449</c:v>
                </c:pt>
                <c:pt idx="6188">
                  <c:v>0.93420846293935578</c:v>
                </c:pt>
                <c:pt idx="6189">
                  <c:v>0.93309891686743718</c:v>
                </c:pt>
                <c:pt idx="6190">
                  <c:v>0.93198937079551858</c:v>
                </c:pt>
                <c:pt idx="6191">
                  <c:v>0.93087982472359998</c:v>
                </c:pt>
                <c:pt idx="6192">
                  <c:v>0.92977027865168138</c:v>
                </c:pt>
                <c:pt idx="6193">
                  <c:v>0.92866073257976278</c:v>
                </c:pt>
                <c:pt idx="6194">
                  <c:v>0.92755118650784407</c:v>
                </c:pt>
                <c:pt idx="6195">
                  <c:v>0.92644164043592547</c:v>
                </c:pt>
                <c:pt idx="6196">
                  <c:v>0.92533209436400687</c:v>
                </c:pt>
                <c:pt idx="6197">
                  <c:v>0.92422254829208828</c:v>
                </c:pt>
                <c:pt idx="6198">
                  <c:v>0.923189142189898</c:v>
                </c:pt>
                <c:pt idx="6199">
                  <c:v>0.92397933855344461</c:v>
                </c:pt>
                <c:pt idx="6200">
                  <c:v>0.92565481353555912</c:v>
                </c:pt>
                <c:pt idx="6201">
                  <c:v>0.92766468251816447</c:v>
                </c:pt>
                <c:pt idx="6202">
                  <c:v>0.92969752141369366</c:v>
                </c:pt>
                <c:pt idx="6203">
                  <c:v>0.93166978452818416</c:v>
                </c:pt>
                <c:pt idx="6204">
                  <c:v>0.93357736685706927</c:v>
                </c:pt>
                <c:pt idx="6205">
                  <c:v>0.93502093309367829</c:v>
                </c:pt>
                <c:pt idx="6206">
                  <c:v>0.93686483024616807</c:v>
                </c:pt>
                <c:pt idx="6207">
                  <c:v>0.93859389783836256</c:v>
                </c:pt>
                <c:pt idx="6208">
                  <c:v>0.93978253888235475</c:v>
                </c:pt>
                <c:pt idx="6209">
                  <c:v>0.94008821915758123</c:v>
                </c:pt>
                <c:pt idx="6210">
                  <c:v>0.93898299884252567</c:v>
                </c:pt>
                <c:pt idx="6211">
                  <c:v>0.93787345277060707</c:v>
                </c:pt>
                <c:pt idx="6212">
                  <c:v>0.93676390669868848</c:v>
                </c:pt>
                <c:pt idx="6213">
                  <c:v>0.93565436062676977</c:v>
                </c:pt>
                <c:pt idx="6214">
                  <c:v>0.93454481455485117</c:v>
                </c:pt>
                <c:pt idx="6215">
                  <c:v>0.93343526848293257</c:v>
                </c:pt>
                <c:pt idx="6216">
                  <c:v>0.93232572241101397</c:v>
                </c:pt>
                <c:pt idx="6217">
                  <c:v>0.93121617633909537</c:v>
                </c:pt>
                <c:pt idx="6218">
                  <c:v>0.93010663026717677</c:v>
                </c:pt>
                <c:pt idx="6219">
                  <c:v>0.92899708419525806</c:v>
                </c:pt>
                <c:pt idx="6220">
                  <c:v>0.92788753812333946</c:v>
                </c:pt>
                <c:pt idx="6221">
                  <c:v>0.92677799205142086</c:v>
                </c:pt>
                <c:pt idx="6222">
                  <c:v>0.92572597639124055</c:v>
                </c:pt>
                <c:pt idx="6223">
                  <c:v>0.92640545719306155</c:v>
                </c:pt>
                <c:pt idx="6224">
                  <c:v>0.92794392210899213</c:v>
                </c:pt>
                <c:pt idx="6225">
                  <c:v>0.92982123372883585</c:v>
                </c:pt>
                <c:pt idx="6226">
                  <c:v>0.93172605841829703</c:v>
                </c:pt>
                <c:pt idx="6227">
                  <c:v>0.93351301747278015</c:v>
                </c:pt>
                <c:pt idx="6228">
                  <c:v>0.93524674322514534</c:v>
                </c:pt>
                <c:pt idx="6229">
                  <c:v>0.93700943347874721</c:v>
                </c:pt>
                <c:pt idx="6230">
                  <c:v>0.9387394991119542</c:v>
                </c:pt>
                <c:pt idx="6231">
                  <c:v>0.94007427391684129</c:v>
                </c:pt>
                <c:pt idx="6232">
                  <c:v>0.94104140391784752</c:v>
                </c:pt>
                <c:pt idx="6233">
                  <c:v>0.94121131215991005</c:v>
                </c:pt>
                <c:pt idx="6234">
                  <c:v>0.94010254951865835</c:v>
                </c:pt>
                <c:pt idx="6235">
                  <c:v>0.93899300344673975</c:v>
                </c:pt>
                <c:pt idx="6236">
                  <c:v>0.93788345737482104</c:v>
                </c:pt>
                <c:pt idx="6237">
                  <c:v>0.93677391130290244</c:v>
                </c:pt>
                <c:pt idx="6238">
                  <c:v>0.93566436523098384</c:v>
                </c:pt>
                <c:pt idx="6239">
                  <c:v>0.93455481915906524</c:v>
                </c:pt>
                <c:pt idx="6240">
                  <c:v>0.93344527308714664</c:v>
                </c:pt>
                <c:pt idx="6241">
                  <c:v>0.93233572701522804</c:v>
                </c:pt>
                <c:pt idx="6242">
                  <c:v>0.93122618094330933</c:v>
                </c:pt>
                <c:pt idx="6243">
                  <c:v>0.93011663487139074</c:v>
                </c:pt>
                <c:pt idx="6244">
                  <c:v>0.92900708879947214</c:v>
                </c:pt>
                <c:pt idx="6245">
                  <c:v>0.92789754272755354</c:v>
                </c:pt>
                <c:pt idx="6246">
                  <c:v>0.92682546285079881</c:v>
                </c:pt>
                <c:pt idx="6247">
                  <c:v>0.92717249938326785</c:v>
                </c:pt>
                <c:pt idx="6248">
                  <c:v>0.9284173860603826</c:v>
                </c:pt>
                <c:pt idx="6249">
                  <c:v>0.93003024161875647</c:v>
                </c:pt>
                <c:pt idx="6250">
                  <c:v>0.93173524655114448</c:v>
                </c:pt>
                <c:pt idx="6251">
                  <c:v>0.93343834336187581</c:v>
                </c:pt>
                <c:pt idx="6252">
                  <c:v>0.9351122284462785</c:v>
                </c:pt>
                <c:pt idx="6253">
                  <c:v>0.9368035750813406</c:v>
                </c:pt>
                <c:pt idx="6254">
                  <c:v>0.93849661089030689</c:v>
                </c:pt>
                <c:pt idx="6255">
                  <c:v>0.93972140083508371</c:v>
                </c:pt>
                <c:pt idx="6256">
                  <c:v>0.94051940067530004</c:v>
                </c:pt>
                <c:pt idx="6257">
                  <c:v>0.94052634383610434</c:v>
                </c:pt>
                <c:pt idx="6258">
                  <c:v>0.93941698078358571</c:v>
                </c:pt>
                <c:pt idx="6259">
                  <c:v>0.93830743471166711</c:v>
                </c:pt>
                <c:pt idx="6260">
                  <c:v>0.93719788863974851</c:v>
                </c:pt>
                <c:pt idx="6261">
                  <c:v>0.93608834256782991</c:v>
                </c:pt>
                <c:pt idx="6262">
                  <c:v>0.9349787964959112</c:v>
                </c:pt>
                <c:pt idx="6263">
                  <c:v>0.9338692504239926</c:v>
                </c:pt>
                <c:pt idx="6264">
                  <c:v>0.932759704352074</c:v>
                </c:pt>
                <c:pt idx="6265">
                  <c:v>0.9316501582801554</c:v>
                </c:pt>
                <c:pt idx="6266">
                  <c:v>0.93054061220823681</c:v>
                </c:pt>
                <c:pt idx="6267">
                  <c:v>0.92943106613631821</c:v>
                </c:pt>
                <c:pt idx="6268">
                  <c:v>0.9283215200643995</c:v>
                </c:pt>
                <c:pt idx="6269">
                  <c:v>0.9272119739924809</c:v>
                </c:pt>
                <c:pt idx="6270">
                  <c:v>0.92615543672614165</c:v>
                </c:pt>
                <c:pt idx="6271">
                  <c:v>0.92685168815347219</c:v>
                </c:pt>
                <c:pt idx="6272">
                  <c:v>0.92849516695890755</c:v>
                </c:pt>
                <c:pt idx="6273">
                  <c:v>0.9304479209573806</c:v>
                </c:pt>
                <c:pt idx="6274">
                  <c:v>0.93240841362303539</c:v>
                </c:pt>
                <c:pt idx="6275">
                  <c:v>0.93429316047245214</c:v>
                </c:pt>
                <c:pt idx="6276">
                  <c:v>0.9361160352313167</c:v>
                </c:pt>
                <c:pt idx="6277">
                  <c:v>0.93798578140407052</c:v>
                </c:pt>
                <c:pt idx="6278">
                  <c:v>0.9397883058021661</c:v>
                </c:pt>
                <c:pt idx="6279">
                  <c:v>0.94142906463056364</c:v>
                </c:pt>
                <c:pt idx="6280">
                  <c:v>0.94266211622666862</c:v>
                </c:pt>
                <c:pt idx="6281">
                  <c:v>0.94282877399095577</c:v>
                </c:pt>
                <c:pt idx="6282">
                  <c:v>0.9417193572249335</c:v>
                </c:pt>
                <c:pt idx="6283">
                  <c:v>0.9406098111530149</c:v>
                </c:pt>
                <c:pt idx="6284">
                  <c:v>0.9395002650810963</c:v>
                </c:pt>
                <c:pt idx="6285">
                  <c:v>0.9383907190091777</c:v>
                </c:pt>
                <c:pt idx="6286">
                  <c:v>0.93728117293725899</c:v>
                </c:pt>
                <c:pt idx="6287">
                  <c:v>0.93617162686534039</c:v>
                </c:pt>
                <c:pt idx="6288">
                  <c:v>0.93506208079342179</c:v>
                </c:pt>
                <c:pt idx="6289">
                  <c:v>0.93395253472150319</c:v>
                </c:pt>
                <c:pt idx="6290">
                  <c:v>0.93284298864958459</c:v>
                </c:pt>
                <c:pt idx="6291">
                  <c:v>0.93173344257766599</c:v>
                </c:pt>
                <c:pt idx="6292">
                  <c:v>0.93062389650574728</c:v>
                </c:pt>
                <c:pt idx="6293">
                  <c:v>0.92951435043382868</c:v>
                </c:pt>
                <c:pt idx="6294">
                  <c:v>0.92845857382976515</c:v>
                </c:pt>
                <c:pt idx="6295">
                  <c:v>0.92924123436777417</c:v>
                </c:pt>
                <c:pt idx="6296">
                  <c:v>0.93097892027971507</c:v>
                </c:pt>
                <c:pt idx="6297">
                  <c:v>0.93298687658256207</c:v>
                </c:pt>
                <c:pt idx="6298">
                  <c:v>0.93495243606116318</c:v>
                </c:pt>
                <c:pt idx="6299">
                  <c:v>0.93684790128106654</c:v>
                </c:pt>
                <c:pt idx="6300">
                  <c:v>0.93866531561716737</c:v>
                </c:pt>
                <c:pt idx="6301">
                  <c:v>0.94051010568104343</c:v>
                </c:pt>
                <c:pt idx="6302">
                  <c:v>0.94238832207800249</c:v>
                </c:pt>
                <c:pt idx="6303">
                  <c:v>0.94428066819978007</c:v>
                </c:pt>
                <c:pt idx="6304">
                  <c:v>0.94578975755433592</c:v>
                </c:pt>
                <c:pt idx="6305">
                  <c:v>0.94611423901003366</c:v>
                </c:pt>
                <c:pt idx="6306">
                  <c:v>0.94500481110415713</c:v>
                </c:pt>
                <c:pt idx="6307">
                  <c:v>0.94389526503223853</c:v>
                </c:pt>
                <c:pt idx="6308">
                  <c:v>0.94278571896031993</c:v>
                </c:pt>
                <c:pt idx="6309">
                  <c:v>0.94167617288840122</c:v>
                </c:pt>
                <c:pt idx="6310">
                  <c:v>0.94056662681648262</c:v>
                </c:pt>
                <c:pt idx="6311">
                  <c:v>0.93945708074456402</c:v>
                </c:pt>
                <c:pt idx="6312">
                  <c:v>0.93834753467264542</c:v>
                </c:pt>
                <c:pt idx="6313">
                  <c:v>0.93723798860072682</c:v>
                </c:pt>
                <c:pt idx="6314">
                  <c:v>0.93612844252880822</c:v>
                </c:pt>
                <c:pt idx="6315">
                  <c:v>0.93501889645688951</c:v>
                </c:pt>
                <c:pt idx="6316">
                  <c:v>0.93390935038497092</c:v>
                </c:pt>
                <c:pt idx="6317">
                  <c:v>0.93279980431305232</c:v>
                </c:pt>
                <c:pt idx="6318">
                  <c:v>0.9317386412885369</c:v>
                </c:pt>
                <c:pt idx="6319">
                  <c:v>0.93254871353033175</c:v>
                </c:pt>
                <c:pt idx="6320">
                  <c:v>0.93426078950850577</c:v>
                </c:pt>
                <c:pt idx="6321">
                  <c:v>0.93619431098098327</c:v>
                </c:pt>
                <c:pt idx="6322">
                  <c:v>0.93809540476017572</c:v>
                </c:pt>
                <c:pt idx="6323">
                  <c:v>0.93954882318127064</c:v>
                </c:pt>
                <c:pt idx="6324">
                  <c:v>0.94106576481339255</c:v>
                </c:pt>
                <c:pt idx="6325">
                  <c:v>0.94143453315366665</c:v>
                </c:pt>
                <c:pt idx="6326">
                  <c:v>0.94264363482050106</c:v>
                </c:pt>
                <c:pt idx="6327">
                  <c:v>0.94369766241528918</c:v>
                </c:pt>
                <c:pt idx="6328">
                  <c:v>0.9435572673777114</c:v>
                </c:pt>
                <c:pt idx="6329">
                  <c:v>0.94317457813666117</c:v>
                </c:pt>
                <c:pt idx="6330">
                  <c:v>0.94206510932188114</c:v>
                </c:pt>
                <c:pt idx="6331">
                  <c:v>0.94095556324996255</c:v>
                </c:pt>
                <c:pt idx="6332">
                  <c:v>0.93984601717804395</c:v>
                </c:pt>
                <c:pt idx="6333">
                  <c:v>0.93873647110612535</c:v>
                </c:pt>
                <c:pt idx="6334">
                  <c:v>0.93762692503420664</c:v>
                </c:pt>
                <c:pt idx="6335">
                  <c:v>0.93651737896228804</c:v>
                </c:pt>
                <c:pt idx="6336">
                  <c:v>0.93540783289036944</c:v>
                </c:pt>
                <c:pt idx="6337">
                  <c:v>0.93429828681845084</c:v>
                </c:pt>
                <c:pt idx="6338">
                  <c:v>0.93318874074653224</c:v>
                </c:pt>
                <c:pt idx="6339">
                  <c:v>0.93207919467461364</c:v>
                </c:pt>
                <c:pt idx="6340">
                  <c:v>0.93096964860269493</c:v>
                </c:pt>
                <c:pt idx="6341">
                  <c:v>0.92986010253077633</c:v>
                </c:pt>
                <c:pt idx="6342">
                  <c:v>0.92881316752734089</c:v>
                </c:pt>
                <c:pt idx="6343">
                  <c:v>0.92979670415337146</c:v>
                </c:pt>
                <c:pt idx="6344">
                  <c:v>0.93163779155987836</c:v>
                </c:pt>
                <c:pt idx="6345">
                  <c:v>0.93366818006626739</c:v>
                </c:pt>
                <c:pt idx="6346">
                  <c:v>0.93562506185981675</c:v>
                </c:pt>
                <c:pt idx="6347">
                  <c:v>0.93739236667222858</c:v>
                </c:pt>
                <c:pt idx="6348">
                  <c:v>0.93913583861182559</c:v>
                </c:pt>
                <c:pt idx="6349">
                  <c:v>0.93923332539089244</c:v>
                </c:pt>
                <c:pt idx="6350">
                  <c:v>0.93878892310747319</c:v>
                </c:pt>
                <c:pt idx="6351">
                  <c:v>0.93897606095146557</c:v>
                </c:pt>
                <c:pt idx="6352">
                  <c:v>0.94020413990036578</c:v>
                </c:pt>
                <c:pt idx="6353">
                  <c:v>0.9397896403065521</c:v>
                </c:pt>
                <c:pt idx="6354">
                  <c:v>0.93868009423463339</c:v>
                </c:pt>
                <c:pt idx="6355">
                  <c:v>0.93757054816271479</c:v>
                </c:pt>
                <c:pt idx="6356">
                  <c:v>0.93646100209079619</c:v>
                </c:pt>
                <c:pt idx="6357">
                  <c:v>0.93535145601887759</c:v>
                </c:pt>
                <c:pt idx="6358">
                  <c:v>0.93424190994695899</c:v>
                </c:pt>
                <c:pt idx="6359">
                  <c:v>0.93313236387504039</c:v>
                </c:pt>
                <c:pt idx="6360">
                  <c:v>0.93202281780312168</c:v>
                </c:pt>
                <c:pt idx="6361">
                  <c:v>0.93091327173120308</c:v>
                </c:pt>
                <c:pt idx="6362">
                  <c:v>0.92980372565928449</c:v>
                </c:pt>
                <c:pt idx="6363">
                  <c:v>0.92869417958736589</c:v>
                </c:pt>
                <c:pt idx="6364">
                  <c:v>0.92758463351544729</c:v>
                </c:pt>
                <c:pt idx="6365">
                  <c:v>0.92647508744352869</c:v>
                </c:pt>
                <c:pt idx="6366">
                  <c:v>0.92540651712950484</c:v>
                </c:pt>
                <c:pt idx="6367">
                  <c:v>0.92616761463167996</c:v>
                </c:pt>
                <c:pt idx="6368">
                  <c:v>0.92797669020754381</c:v>
                </c:pt>
                <c:pt idx="6369">
                  <c:v>0.92996802373602006</c:v>
                </c:pt>
                <c:pt idx="6370">
                  <c:v>0.93191605881592399</c:v>
                </c:pt>
                <c:pt idx="6371">
                  <c:v>0.93377353342969671</c:v>
                </c:pt>
                <c:pt idx="6372">
                  <c:v>0.93534943183683772</c:v>
                </c:pt>
                <c:pt idx="6373">
                  <c:v>0.93703204655398953</c:v>
                </c:pt>
                <c:pt idx="6374">
                  <c:v>0.93890866594113143</c:v>
                </c:pt>
                <c:pt idx="6375">
                  <c:v>0.94049602198667326</c:v>
                </c:pt>
                <c:pt idx="6376">
                  <c:v>0.94208455431578575</c:v>
                </c:pt>
                <c:pt idx="6377">
                  <c:v>0.9423373759208773</c:v>
                </c:pt>
                <c:pt idx="6378">
                  <c:v>0.9412278298489587</c:v>
                </c:pt>
                <c:pt idx="6379">
                  <c:v>0.9401182837770401</c:v>
                </c:pt>
                <c:pt idx="6380">
                  <c:v>0.9390087377051215</c:v>
                </c:pt>
                <c:pt idx="6381">
                  <c:v>0.9378991916332029</c:v>
                </c:pt>
                <c:pt idx="6382">
                  <c:v>0.9367896455612843</c:v>
                </c:pt>
                <c:pt idx="6383">
                  <c:v>0.93568009948936559</c:v>
                </c:pt>
                <c:pt idx="6384">
                  <c:v>0.93457055341744699</c:v>
                </c:pt>
                <c:pt idx="6385">
                  <c:v>0.93346100734552839</c:v>
                </c:pt>
                <c:pt idx="6386">
                  <c:v>0.93235146127360979</c:v>
                </c:pt>
                <c:pt idx="6387">
                  <c:v>0.93124191520169119</c:v>
                </c:pt>
                <c:pt idx="6388">
                  <c:v>0.9301323691297726</c:v>
                </c:pt>
                <c:pt idx="6389">
                  <c:v>0.92902282305785389</c:v>
                </c:pt>
                <c:pt idx="6390">
                  <c:v>0.92795195934256236</c:v>
                </c:pt>
                <c:pt idx="6391">
                  <c:v>0.92889838292538729</c:v>
                </c:pt>
                <c:pt idx="6392">
                  <c:v>0.93074401585928968</c:v>
                </c:pt>
                <c:pt idx="6393">
                  <c:v>0.93278873049214217</c:v>
                </c:pt>
                <c:pt idx="6394">
                  <c:v>0.93476002251096801</c:v>
                </c:pt>
                <c:pt idx="6395">
                  <c:v>0.93666649818648251</c:v>
                </c:pt>
                <c:pt idx="6396">
                  <c:v>0.93851939985092769</c:v>
                </c:pt>
                <c:pt idx="6397">
                  <c:v>0.94042267806073598</c:v>
                </c:pt>
                <c:pt idx="6398">
                  <c:v>0.94241137389019058</c:v>
                </c:pt>
                <c:pt idx="6399">
                  <c:v>0.94442696384057423</c:v>
                </c:pt>
                <c:pt idx="6400">
                  <c:v>0.94619720095447513</c:v>
                </c:pt>
                <c:pt idx="6401">
                  <c:v>0.94670571573736173</c:v>
                </c:pt>
                <c:pt idx="6402">
                  <c:v>0.94559616966544313</c:v>
                </c:pt>
                <c:pt idx="6403">
                  <c:v>0.94448662359352442</c:v>
                </c:pt>
                <c:pt idx="6404">
                  <c:v>0.94337707752160582</c:v>
                </c:pt>
                <c:pt idx="6405">
                  <c:v>0.94226753144968722</c:v>
                </c:pt>
                <c:pt idx="6406">
                  <c:v>0.94115798537776862</c:v>
                </c:pt>
                <c:pt idx="6407">
                  <c:v>0.94004843930585003</c:v>
                </c:pt>
                <c:pt idx="6408">
                  <c:v>0.93893889323393143</c:v>
                </c:pt>
                <c:pt idx="6409">
                  <c:v>0.93782934716201272</c:v>
                </c:pt>
                <c:pt idx="6410">
                  <c:v>0.93671980109009412</c:v>
                </c:pt>
                <c:pt idx="6411">
                  <c:v>0.93561025501817552</c:v>
                </c:pt>
                <c:pt idx="6412">
                  <c:v>0.93450070894625692</c:v>
                </c:pt>
                <c:pt idx="6413">
                  <c:v>0.93339116287433832</c:v>
                </c:pt>
                <c:pt idx="6414">
                  <c:v>0.93229699363857976</c:v>
                </c:pt>
                <c:pt idx="6415">
                  <c:v>0.93337299220465697</c:v>
                </c:pt>
                <c:pt idx="6416">
                  <c:v>0.93532146399471461</c:v>
                </c:pt>
                <c:pt idx="6417">
                  <c:v>0.93746099849938436</c:v>
                </c:pt>
                <c:pt idx="6418">
                  <c:v>0.9395060191971697</c:v>
                </c:pt>
                <c:pt idx="6419">
                  <c:v>0.94144591437472436</c:v>
                </c:pt>
                <c:pt idx="6420">
                  <c:v>0.94334185031335394</c:v>
                </c:pt>
                <c:pt idx="6421">
                  <c:v>0.94529223067721213</c:v>
                </c:pt>
                <c:pt idx="6422">
                  <c:v>0.9473173459485178</c:v>
                </c:pt>
                <c:pt idx="6423">
                  <c:v>0.94936108539196795</c:v>
                </c:pt>
                <c:pt idx="6424">
                  <c:v>0.95114534449817734</c:v>
                </c:pt>
                <c:pt idx="6425">
                  <c:v>0.95159881987078698</c:v>
                </c:pt>
                <c:pt idx="6426">
                  <c:v>0.95048927379886838</c:v>
                </c:pt>
                <c:pt idx="6427">
                  <c:v>0.94937972772694978</c:v>
                </c:pt>
                <c:pt idx="6428">
                  <c:v>0.94827018165503119</c:v>
                </c:pt>
                <c:pt idx="6429">
                  <c:v>0.94716063558311259</c:v>
                </c:pt>
                <c:pt idx="6430">
                  <c:v>0.94605108951119388</c:v>
                </c:pt>
                <c:pt idx="6431">
                  <c:v>0.94494154343927528</c:v>
                </c:pt>
                <c:pt idx="6432">
                  <c:v>0.94383199736735668</c:v>
                </c:pt>
                <c:pt idx="6433">
                  <c:v>0.94272245129543808</c:v>
                </c:pt>
                <c:pt idx="6434">
                  <c:v>0.94161290522351948</c:v>
                </c:pt>
                <c:pt idx="6435">
                  <c:v>0.94050335915160088</c:v>
                </c:pt>
                <c:pt idx="6436">
                  <c:v>0.93939381307968217</c:v>
                </c:pt>
                <c:pt idx="6437">
                  <c:v>0.93828426700776357</c:v>
                </c:pt>
                <c:pt idx="6438">
                  <c:v>0.93717472093584497</c:v>
                </c:pt>
                <c:pt idx="6439">
                  <c:v>0.93828105244799564</c:v>
                </c:pt>
                <c:pt idx="6440">
                  <c:v>0.94030776590224918</c:v>
                </c:pt>
                <c:pt idx="6441">
                  <c:v>0.94251018294189759</c:v>
                </c:pt>
                <c:pt idx="6442">
                  <c:v>0.94461344705342609</c:v>
                </c:pt>
                <c:pt idx="6443">
                  <c:v>0.94656584736518867</c:v>
                </c:pt>
                <c:pt idx="6444">
                  <c:v>0.94840850852663916</c:v>
                </c:pt>
                <c:pt idx="6445">
                  <c:v>0.95003947529350308</c:v>
                </c:pt>
                <c:pt idx="6446">
                  <c:v>0.95211855764801046</c:v>
                </c:pt>
                <c:pt idx="6447">
                  <c:v>0.95329883209434985</c:v>
                </c:pt>
                <c:pt idx="6448">
                  <c:v>0.95512065762215148</c:v>
                </c:pt>
                <c:pt idx="6449">
                  <c:v>0.95487049817162351</c:v>
                </c:pt>
                <c:pt idx="6450">
                  <c:v>0.95376095209970491</c:v>
                </c:pt>
                <c:pt idx="6451">
                  <c:v>0.9526514060277862</c:v>
                </c:pt>
                <c:pt idx="6452">
                  <c:v>0.9515418599558676</c:v>
                </c:pt>
                <c:pt idx="6453">
                  <c:v>0.950432313883949</c:v>
                </c:pt>
                <c:pt idx="6454">
                  <c:v>0.9493227678120304</c:v>
                </c:pt>
                <c:pt idx="6455">
                  <c:v>0.9482132217401118</c:v>
                </c:pt>
                <c:pt idx="6456">
                  <c:v>0.9471036756681932</c:v>
                </c:pt>
                <c:pt idx="6457">
                  <c:v>0.94599412959627449</c:v>
                </c:pt>
                <c:pt idx="6458">
                  <c:v>0.94488458352435589</c:v>
                </c:pt>
                <c:pt idx="6459">
                  <c:v>0.94377503745243729</c:v>
                </c:pt>
                <c:pt idx="6460">
                  <c:v>0.94266549138051869</c:v>
                </c:pt>
                <c:pt idx="6461">
                  <c:v>0.9415559453086001</c:v>
                </c:pt>
                <c:pt idx="6462">
                  <c:v>0.9404463992366815</c:v>
                </c:pt>
                <c:pt idx="6463">
                  <c:v>0.94131339106301293</c:v>
                </c:pt>
                <c:pt idx="6464">
                  <c:v>0.94323147252134976</c:v>
                </c:pt>
                <c:pt idx="6465">
                  <c:v>0.94535986155038765</c:v>
                </c:pt>
                <c:pt idx="6466">
                  <c:v>0.9474249239411251</c:v>
                </c:pt>
                <c:pt idx="6467">
                  <c:v>0.94940348664571172</c:v>
                </c:pt>
                <c:pt idx="6468">
                  <c:v>0.95133378407373881</c:v>
                </c:pt>
                <c:pt idx="6469">
                  <c:v>0.95332525237783372</c:v>
                </c:pt>
                <c:pt idx="6470">
                  <c:v>0.9554007290049028</c:v>
                </c:pt>
                <c:pt idx="6471">
                  <c:v>0.95750663355275811</c:v>
                </c:pt>
                <c:pt idx="6472">
                  <c:v>0.95933415543703182</c:v>
                </c:pt>
                <c:pt idx="6473">
                  <c:v>0.95962726614139826</c:v>
                </c:pt>
                <c:pt idx="6474">
                  <c:v>0.95851772006947966</c:v>
                </c:pt>
                <c:pt idx="6475">
                  <c:v>0.95740817399756106</c:v>
                </c:pt>
                <c:pt idx="6476">
                  <c:v>0.95629862792564246</c:v>
                </c:pt>
                <c:pt idx="6477">
                  <c:v>0.95518908185372386</c:v>
                </c:pt>
                <c:pt idx="6478">
                  <c:v>0.95407953578180515</c:v>
                </c:pt>
                <c:pt idx="6479">
                  <c:v>0.95296998970988656</c:v>
                </c:pt>
                <c:pt idx="6480">
                  <c:v>0.95186044363796796</c:v>
                </c:pt>
                <c:pt idx="6481">
                  <c:v>0.95075089756604936</c:v>
                </c:pt>
                <c:pt idx="6482">
                  <c:v>0.94964135149413076</c:v>
                </c:pt>
                <c:pt idx="6483">
                  <c:v>0.94853180542221216</c:v>
                </c:pt>
                <c:pt idx="6484">
                  <c:v>0.94742225935029345</c:v>
                </c:pt>
                <c:pt idx="6485">
                  <c:v>0.94631271327837485</c:v>
                </c:pt>
                <c:pt idx="6486">
                  <c:v>0.94520316720645625</c:v>
                </c:pt>
                <c:pt idx="6487">
                  <c:v>0.94622596612460486</c:v>
                </c:pt>
                <c:pt idx="6488">
                  <c:v>0.94815097622775901</c:v>
                </c:pt>
                <c:pt idx="6489">
                  <c:v>0.94752591870858149</c:v>
                </c:pt>
                <c:pt idx="6490">
                  <c:v>0.94714559866380121</c:v>
                </c:pt>
                <c:pt idx="6491">
                  <c:v>0.94696153467117816</c:v>
                </c:pt>
                <c:pt idx="6492">
                  <c:v>0.94735734038631381</c:v>
                </c:pt>
                <c:pt idx="6493">
                  <c:v>0.94891495645451207</c:v>
                </c:pt>
                <c:pt idx="6494">
                  <c:v>0.94988234382330361</c:v>
                </c:pt>
                <c:pt idx="6495">
                  <c:v>0.95175910342401404</c:v>
                </c:pt>
                <c:pt idx="6496">
                  <c:v>0.95369990616486955</c:v>
                </c:pt>
                <c:pt idx="6497">
                  <c:v>0.95413454691056065</c:v>
                </c:pt>
                <c:pt idx="6498">
                  <c:v>0.95302500083864194</c:v>
                </c:pt>
                <c:pt idx="6499">
                  <c:v>0.95191545476672335</c:v>
                </c:pt>
                <c:pt idx="6500">
                  <c:v>0.95080590869480475</c:v>
                </c:pt>
                <c:pt idx="6501">
                  <c:v>0.94969636262288615</c:v>
                </c:pt>
                <c:pt idx="6502">
                  <c:v>0.94858681655096755</c:v>
                </c:pt>
                <c:pt idx="6503">
                  <c:v>0.94747727047904895</c:v>
                </c:pt>
                <c:pt idx="6504">
                  <c:v>0.94636772440713024</c:v>
                </c:pt>
                <c:pt idx="6505">
                  <c:v>0.94525817833521164</c:v>
                </c:pt>
                <c:pt idx="6506">
                  <c:v>0.94414863226329304</c:v>
                </c:pt>
                <c:pt idx="6507">
                  <c:v>0.94303908619137444</c:v>
                </c:pt>
                <c:pt idx="6508">
                  <c:v>0.94192954011945584</c:v>
                </c:pt>
                <c:pt idx="6509">
                  <c:v>0.94081999404753724</c:v>
                </c:pt>
                <c:pt idx="6510">
                  <c:v>0.93971044797561853</c:v>
                </c:pt>
                <c:pt idx="6511">
                  <c:v>0.94081681861656885</c:v>
                </c:pt>
                <c:pt idx="6512">
                  <c:v>0.94288173757984828</c:v>
                </c:pt>
                <c:pt idx="6513">
                  <c:v>0.94505554793536839</c:v>
                </c:pt>
                <c:pt idx="6514">
                  <c:v>0.94709784816731146</c:v>
                </c:pt>
                <c:pt idx="6515">
                  <c:v>0.9490135939711426</c:v>
                </c:pt>
                <c:pt idx="6516">
                  <c:v>0.95087828591766588</c:v>
                </c:pt>
                <c:pt idx="6517">
                  <c:v>0.9528040368406886</c:v>
                </c:pt>
                <c:pt idx="6518">
                  <c:v>0.95482848704460188</c:v>
                </c:pt>
                <c:pt idx="6519">
                  <c:v>0.95689891373469971</c:v>
                </c:pt>
                <c:pt idx="6520">
                  <c:v>0.95871444501259429</c:v>
                </c:pt>
                <c:pt idx="6521">
                  <c:v>0.95908111248338046</c:v>
                </c:pt>
                <c:pt idx="6522">
                  <c:v>0.95797156641146186</c:v>
                </c:pt>
                <c:pt idx="6523">
                  <c:v>0.95686202033954326</c:v>
                </c:pt>
                <c:pt idx="6524">
                  <c:v>0.95575247426762466</c:v>
                </c:pt>
                <c:pt idx="6525">
                  <c:v>0.95464292819570595</c:v>
                </c:pt>
                <c:pt idx="6526">
                  <c:v>0.95353338212378735</c:v>
                </c:pt>
                <c:pt idx="6527">
                  <c:v>0.95242383605186876</c:v>
                </c:pt>
                <c:pt idx="6528">
                  <c:v>0.95131428997995016</c:v>
                </c:pt>
                <c:pt idx="6529">
                  <c:v>0.95020474390803156</c:v>
                </c:pt>
                <c:pt idx="6530">
                  <c:v>0.94909519783611296</c:v>
                </c:pt>
                <c:pt idx="6531">
                  <c:v>0.94798565176419425</c:v>
                </c:pt>
                <c:pt idx="6532">
                  <c:v>0.94687610569227565</c:v>
                </c:pt>
                <c:pt idx="6533">
                  <c:v>0.94576655962035705</c:v>
                </c:pt>
                <c:pt idx="6534">
                  <c:v>0.94465701354843845</c:v>
                </c:pt>
                <c:pt idx="6535">
                  <c:v>0.94572712088391264</c:v>
                </c:pt>
                <c:pt idx="6536">
                  <c:v>0.94775711110018113</c:v>
                </c:pt>
                <c:pt idx="6537">
                  <c:v>0.94994169933813488</c:v>
                </c:pt>
                <c:pt idx="6538">
                  <c:v>0.95200425589708282</c:v>
                </c:pt>
                <c:pt idx="6539">
                  <c:v>0.95391695960171563</c:v>
                </c:pt>
                <c:pt idx="6540">
                  <c:v>0.95574778753961354</c:v>
                </c:pt>
                <c:pt idx="6541">
                  <c:v>0.95760247181294178</c:v>
                </c:pt>
                <c:pt idx="6542">
                  <c:v>0.95957625359410958</c:v>
                </c:pt>
                <c:pt idx="6543">
                  <c:v>0.96155970947606673</c:v>
                </c:pt>
                <c:pt idx="6544">
                  <c:v>0.96326978098921889</c:v>
                </c:pt>
                <c:pt idx="6545">
                  <c:v>0.96348420125798484</c:v>
                </c:pt>
                <c:pt idx="6546">
                  <c:v>0.96237465518606624</c:v>
                </c:pt>
                <c:pt idx="6547">
                  <c:v>0.96126510911414764</c:v>
                </c:pt>
                <c:pt idx="6548">
                  <c:v>0.96015556304222904</c:v>
                </c:pt>
                <c:pt idx="6549">
                  <c:v>0.95904601697031044</c:v>
                </c:pt>
                <c:pt idx="6550">
                  <c:v>0.95793647089839173</c:v>
                </c:pt>
                <c:pt idx="6551">
                  <c:v>0.95682692482647314</c:v>
                </c:pt>
                <c:pt idx="6552">
                  <c:v>0.95571737875455454</c:v>
                </c:pt>
                <c:pt idx="6553">
                  <c:v>0.95460783268263594</c:v>
                </c:pt>
                <c:pt idx="6554">
                  <c:v>0.95349828661071734</c:v>
                </c:pt>
                <c:pt idx="6555">
                  <c:v>0.95238874053879874</c:v>
                </c:pt>
                <c:pt idx="6556">
                  <c:v>0.95127919446688003</c:v>
                </c:pt>
                <c:pt idx="6557">
                  <c:v>0.95016964839496143</c:v>
                </c:pt>
                <c:pt idx="6558">
                  <c:v>0.94906010232304283</c:v>
                </c:pt>
                <c:pt idx="6559">
                  <c:v>0.95002478759282094</c:v>
                </c:pt>
                <c:pt idx="6560">
                  <c:v>0.95202718248589602</c:v>
                </c:pt>
                <c:pt idx="6561">
                  <c:v>0.95411762502340858</c:v>
                </c:pt>
                <c:pt idx="6562">
                  <c:v>0.95608783096753269</c:v>
                </c:pt>
                <c:pt idx="6563">
                  <c:v>0.9579822415550836</c:v>
                </c:pt>
                <c:pt idx="6564">
                  <c:v>0.95984867247246874</c:v>
                </c:pt>
                <c:pt idx="6565">
                  <c:v>0.96178717632913657</c:v>
                </c:pt>
                <c:pt idx="6566">
                  <c:v>0.96382012294495578</c:v>
                </c:pt>
                <c:pt idx="6567">
                  <c:v>0.96587338057278216</c:v>
                </c:pt>
                <c:pt idx="6568">
                  <c:v>0.96763792009597982</c:v>
                </c:pt>
                <c:pt idx="6569">
                  <c:v>0.96781979203451207</c:v>
                </c:pt>
                <c:pt idx="6570">
                  <c:v>0.96671024596259347</c:v>
                </c:pt>
                <c:pt idx="6571">
                  <c:v>0.96560069989067487</c:v>
                </c:pt>
                <c:pt idx="6572">
                  <c:v>0.96449115381875627</c:v>
                </c:pt>
                <c:pt idx="6573">
                  <c:v>0.96338160774683768</c:v>
                </c:pt>
                <c:pt idx="6574">
                  <c:v>0.96227206167491897</c:v>
                </c:pt>
                <c:pt idx="6575">
                  <c:v>0.96116251560300037</c:v>
                </c:pt>
                <c:pt idx="6576">
                  <c:v>0.96005296953108177</c:v>
                </c:pt>
                <c:pt idx="6577">
                  <c:v>0.95894342345916317</c:v>
                </c:pt>
                <c:pt idx="6578">
                  <c:v>0.95783387738724457</c:v>
                </c:pt>
                <c:pt idx="6579">
                  <c:v>0.95672433131532597</c:v>
                </c:pt>
                <c:pt idx="6580">
                  <c:v>0.95561478524340726</c:v>
                </c:pt>
                <c:pt idx="6581">
                  <c:v>0.95450523917148866</c:v>
                </c:pt>
                <c:pt idx="6582">
                  <c:v>0.95339569309957006</c:v>
                </c:pt>
                <c:pt idx="6583">
                  <c:v>0.95295528666114293</c:v>
                </c:pt>
                <c:pt idx="6584">
                  <c:v>0.95402141120539341</c:v>
                </c:pt>
                <c:pt idx="6585">
                  <c:v>0.95542264879376315</c:v>
                </c:pt>
                <c:pt idx="6586">
                  <c:v>0.95707742164695575</c:v>
                </c:pt>
                <c:pt idx="6587">
                  <c:v>0.95879240794263687</c:v>
                </c:pt>
                <c:pt idx="6588">
                  <c:v>0.9603903798197031</c:v>
                </c:pt>
                <c:pt idx="6589">
                  <c:v>0.96217835481766323</c:v>
                </c:pt>
                <c:pt idx="6590">
                  <c:v>0.96395129406723801</c:v>
                </c:pt>
                <c:pt idx="6591">
                  <c:v>0.96498094551112445</c:v>
                </c:pt>
                <c:pt idx="6592">
                  <c:v>0.96465879341356175</c:v>
                </c:pt>
                <c:pt idx="6593">
                  <c:v>0.96420010926883615</c:v>
                </c:pt>
                <c:pt idx="6594">
                  <c:v>0.96309056319691755</c:v>
                </c:pt>
                <c:pt idx="6595">
                  <c:v>0.96198101712499895</c:v>
                </c:pt>
                <c:pt idx="6596">
                  <c:v>0.96087147105308035</c:v>
                </c:pt>
                <c:pt idx="6597">
                  <c:v>0.95976192498116175</c:v>
                </c:pt>
                <c:pt idx="6598">
                  <c:v>0.95865237890924304</c:v>
                </c:pt>
                <c:pt idx="6599">
                  <c:v>0.95754283283732444</c:v>
                </c:pt>
                <c:pt idx="6600">
                  <c:v>0.95643328676540584</c:v>
                </c:pt>
                <c:pt idx="6601">
                  <c:v>0.95532374069348724</c:v>
                </c:pt>
                <c:pt idx="6602">
                  <c:v>0.95421419462156865</c:v>
                </c:pt>
                <c:pt idx="6603">
                  <c:v>0.95310464854965005</c:v>
                </c:pt>
                <c:pt idx="6604">
                  <c:v>0.95199510247773134</c:v>
                </c:pt>
                <c:pt idx="6605">
                  <c:v>0.95088555640581274</c:v>
                </c:pt>
                <c:pt idx="6606">
                  <c:v>0.94977601033389414</c:v>
                </c:pt>
                <c:pt idx="6607">
                  <c:v>0.9503009151346723</c:v>
                </c:pt>
                <c:pt idx="6608">
                  <c:v>0.95197105152854278</c:v>
                </c:pt>
                <c:pt idx="6609">
                  <c:v>0.95386461219506247</c:v>
                </c:pt>
                <c:pt idx="6610">
                  <c:v>0.95574062804307747</c:v>
                </c:pt>
                <c:pt idx="6611">
                  <c:v>0.95756086593388801</c:v>
                </c:pt>
                <c:pt idx="6612">
                  <c:v>0.95932871257385943</c:v>
                </c:pt>
                <c:pt idx="6613">
                  <c:v>0.9611499550678827</c:v>
                </c:pt>
                <c:pt idx="6614">
                  <c:v>0.96305028546887939</c:v>
                </c:pt>
                <c:pt idx="6615">
                  <c:v>0.96492254661406696</c:v>
                </c:pt>
                <c:pt idx="6616">
                  <c:v>0.9663941566275509</c:v>
                </c:pt>
                <c:pt idx="6617">
                  <c:v>0.96628886288008164</c:v>
                </c:pt>
                <c:pt idx="6618">
                  <c:v>0.96517931680816305</c:v>
                </c:pt>
                <c:pt idx="6619">
                  <c:v>0.96406977073624445</c:v>
                </c:pt>
                <c:pt idx="6620">
                  <c:v>0.96296022466432574</c:v>
                </c:pt>
                <c:pt idx="6621">
                  <c:v>0.96185067859240714</c:v>
                </c:pt>
                <c:pt idx="6622">
                  <c:v>0.96074113252048854</c:v>
                </c:pt>
                <c:pt idx="6623">
                  <c:v>0.95963158644856994</c:v>
                </c:pt>
                <c:pt idx="6624">
                  <c:v>0.95852204037665134</c:v>
                </c:pt>
                <c:pt idx="6625">
                  <c:v>0.95741249430473263</c:v>
                </c:pt>
                <c:pt idx="6626">
                  <c:v>0.95630294823281403</c:v>
                </c:pt>
                <c:pt idx="6627">
                  <c:v>0.95519340216089543</c:v>
                </c:pt>
                <c:pt idx="6628">
                  <c:v>0.95408385608897683</c:v>
                </c:pt>
                <c:pt idx="6629">
                  <c:v>0.95297431001705823</c:v>
                </c:pt>
                <c:pt idx="6630">
                  <c:v>0.95186476394513964</c:v>
                </c:pt>
                <c:pt idx="6631">
                  <c:v>0.95262891122074356</c:v>
                </c:pt>
                <c:pt idx="6632">
                  <c:v>0.95454774593902325</c:v>
                </c:pt>
                <c:pt idx="6633">
                  <c:v>0.95664508099870105</c:v>
                </c:pt>
                <c:pt idx="6634">
                  <c:v>0.95865356296189908</c:v>
                </c:pt>
                <c:pt idx="6635">
                  <c:v>0.96054856070140615</c:v>
                </c:pt>
                <c:pt idx="6636">
                  <c:v>0.96239188246990792</c:v>
                </c:pt>
                <c:pt idx="6637">
                  <c:v>0.96430331803238589</c:v>
                </c:pt>
                <c:pt idx="6638">
                  <c:v>0.96629639271912426</c:v>
                </c:pt>
                <c:pt idx="6639">
                  <c:v>0.96831672265555047</c:v>
                </c:pt>
                <c:pt idx="6640">
                  <c:v>0.96998253565922699</c:v>
                </c:pt>
                <c:pt idx="6641">
                  <c:v>0.96995830817548312</c:v>
                </c:pt>
                <c:pt idx="6642">
                  <c:v>0.96884876210356452</c:v>
                </c:pt>
                <c:pt idx="6643">
                  <c:v>0.96773921603164592</c:v>
                </c:pt>
                <c:pt idx="6644">
                  <c:v>0.96662966995972721</c:v>
                </c:pt>
                <c:pt idx="6645">
                  <c:v>0.96552012388780861</c:v>
                </c:pt>
                <c:pt idx="6646">
                  <c:v>0.96441057781589001</c:v>
                </c:pt>
                <c:pt idx="6647">
                  <c:v>0.96330103174397141</c:v>
                </c:pt>
                <c:pt idx="6648">
                  <c:v>0.96219148567205282</c:v>
                </c:pt>
                <c:pt idx="6649">
                  <c:v>0.96108193960013422</c:v>
                </c:pt>
                <c:pt idx="6650">
                  <c:v>0.95997239352821551</c:v>
                </c:pt>
                <c:pt idx="6651">
                  <c:v>0.95886284745629691</c:v>
                </c:pt>
                <c:pt idx="6652">
                  <c:v>0.95775330138437831</c:v>
                </c:pt>
                <c:pt idx="6653">
                  <c:v>0.95664375531245971</c:v>
                </c:pt>
                <c:pt idx="6654">
                  <c:v>0.95553420924054111</c:v>
                </c:pt>
                <c:pt idx="6655">
                  <c:v>0.95631341294096028</c:v>
                </c:pt>
                <c:pt idx="6656">
                  <c:v>0.9582402177264685</c:v>
                </c:pt>
                <c:pt idx="6657">
                  <c:v>0.96036915283566504</c:v>
                </c:pt>
                <c:pt idx="6658">
                  <c:v>0.96239794163159198</c:v>
                </c:pt>
                <c:pt idx="6659">
                  <c:v>0.96429556876044431</c:v>
                </c:pt>
                <c:pt idx="6660">
                  <c:v>0.96613399874466821</c:v>
                </c:pt>
                <c:pt idx="6661">
                  <c:v>0.96802263342281591</c:v>
                </c:pt>
                <c:pt idx="6662">
                  <c:v>0.97000214884401836</c:v>
                </c:pt>
                <c:pt idx="6663">
                  <c:v>0.9719763195058202</c:v>
                </c:pt>
                <c:pt idx="6664">
                  <c:v>0.973563714166917</c:v>
                </c:pt>
                <c:pt idx="6665">
                  <c:v>0.97346889732540332</c:v>
                </c:pt>
                <c:pt idx="6666">
                  <c:v>0.97235935125348472</c:v>
                </c:pt>
                <c:pt idx="6667">
                  <c:v>0.97124980518156612</c:v>
                </c:pt>
                <c:pt idx="6668">
                  <c:v>0.97014025910964752</c:v>
                </c:pt>
                <c:pt idx="6669">
                  <c:v>0.96903071303772881</c:v>
                </c:pt>
                <c:pt idx="6670">
                  <c:v>0.96792116696581021</c:v>
                </c:pt>
                <c:pt idx="6671">
                  <c:v>0.96681162089389161</c:v>
                </c:pt>
                <c:pt idx="6672">
                  <c:v>0.96570207482197301</c:v>
                </c:pt>
                <c:pt idx="6673">
                  <c:v>0.96459252875005441</c:v>
                </c:pt>
                <c:pt idx="6674">
                  <c:v>0.9634829826781357</c:v>
                </c:pt>
                <c:pt idx="6675">
                  <c:v>0.9623734366062171</c:v>
                </c:pt>
                <c:pt idx="6676">
                  <c:v>0.9612638905342985</c:v>
                </c:pt>
                <c:pt idx="6677">
                  <c:v>0.96015434446237991</c:v>
                </c:pt>
                <c:pt idx="6678">
                  <c:v>0.95904479839046131</c:v>
                </c:pt>
                <c:pt idx="6679">
                  <c:v>0.95948984404853821</c:v>
                </c:pt>
                <c:pt idx="6680">
                  <c:v>0.9611190672375578</c:v>
                </c:pt>
                <c:pt idx="6681">
                  <c:v>0.96303225268345816</c:v>
                </c:pt>
                <c:pt idx="6682">
                  <c:v>0.9648970616131165</c:v>
                </c:pt>
                <c:pt idx="6683">
                  <c:v>0.96668511831474746</c:v>
                </c:pt>
                <c:pt idx="6684">
                  <c:v>0.96842336410335372</c:v>
                </c:pt>
                <c:pt idx="6685">
                  <c:v>0.97022308557428916</c:v>
                </c:pt>
                <c:pt idx="6686">
                  <c:v>0.9721270158615104</c:v>
                </c:pt>
                <c:pt idx="6687">
                  <c:v>0.97401405525287665</c:v>
                </c:pt>
                <c:pt idx="6688">
                  <c:v>0.97550968657330728</c:v>
                </c:pt>
                <c:pt idx="6689">
                  <c:v>0.97532339660290845</c:v>
                </c:pt>
                <c:pt idx="6690">
                  <c:v>0.97421385053098986</c:v>
                </c:pt>
                <c:pt idx="6691">
                  <c:v>0.97310430445907126</c:v>
                </c:pt>
                <c:pt idx="6692">
                  <c:v>0.97199475838715266</c:v>
                </c:pt>
                <c:pt idx="6693">
                  <c:v>0.97088521231523395</c:v>
                </c:pt>
                <c:pt idx="6694">
                  <c:v>0.96977566624331535</c:v>
                </c:pt>
                <c:pt idx="6695">
                  <c:v>0.96866612017139675</c:v>
                </c:pt>
                <c:pt idx="6696">
                  <c:v>0.96755657409947815</c:v>
                </c:pt>
                <c:pt idx="6697">
                  <c:v>0.96644702802755955</c:v>
                </c:pt>
                <c:pt idx="6698">
                  <c:v>0.96533748195564095</c:v>
                </c:pt>
                <c:pt idx="6699">
                  <c:v>0.96422793588372224</c:v>
                </c:pt>
                <c:pt idx="6700">
                  <c:v>0.96311838981180364</c:v>
                </c:pt>
                <c:pt idx="6701">
                  <c:v>0.96200884373988504</c:v>
                </c:pt>
                <c:pt idx="6702">
                  <c:v>0.96089929766796645</c:v>
                </c:pt>
                <c:pt idx="6703">
                  <c:v>0.96146706649232427</c:v>
                </c:pt>
                <c:pt idx="6704">
                  <c:v>0.9631941621616561</c:v>
                </c:pt>
                <c:pt idx="6705">
                  <c:v>0.96509579092514519</c:v>
                </c:pt>
                <c:pt idx="6706">
                  <c:v>0.96687081105210426</c:v>
                </c:pt>
                <c:pt idx="6707">
                  <c:v>0.96857231009537159</c:v>
                </c:pt>
                <c:pt idx="6708">
                  <c:v>0.97023969342014005</c:v>
                </c:pt>
                <c:pt idx="6709">
                  <c:v>0.97198467596114013</c:v>
                </c:pt>
                <c:pt idx="6710">
                  <c:v>0.97382858550482376</c:v>
                </c:pt>
                <c:pt idx="6711">
                  <c:v>0.97567177517391146</c:v>
                </c:pt>
                <c:pt idx="6712">
                  <c:v>0.97713097263275839</c:v>
                </c:pt>
                <c:pt idx="6713">
                  <c:v>0.97688923762989488</c:v>
                </c:pt>
                <c:pt idx="6714">
                  <c:v>0.97577969155797628</c:v>
                </c:pt>
                <c:pt idx="6715">
                  <c:v>0.97467014548605768</c:v>
                </c:pt>
                <c:pt idx="6716">
                  <c:v>0.97356059941413908</c:v>
                </c:pt>
                <c:pt idx="6717">
                  <c:v>0.97245105334222037</c:v>
                </c:pt>
                <c:pt idx="6718">
                  <c:v>0.97134150727030177</c:v>
                </c:pt>
                <c:pt idx="6719">
                  <c:v>0.97023196119838317</c:v>
                </c:pt>
                <c:pt idx="6720">
                  <c:v>0.96912241512646458</c:v>
                </c:pt>
                <c:pt idx="6721">
                  <c:v>0.96801286905454598</c:v>
                </c:pt>
                <c:pt idx="6722">
                  <c:v>0.96690332298262727</c:v>
                </c:pt>
                <c:pt idx="6723">
                  <c:v>0.96579377691070867</c:v>
                </c:pt>
                <c:pt idx="6724">
                  <c:v>0.96468423083879007</c:v>
                </c:pt>
                <c:pt idx="6725">
                  <c:v>0.96357468476687147</c:v>
                </c:pt>
                <c:pt idx="6726">
                  <c:v>0.96246513869495287</c:v>
                </c:pt>
                <c:pt idx="6727">
                  <c:v>0.96298022762941893</c:v>
                </c:pt>
                <c:pt idx="6728">
                  <c:v>0.9646740177003772</c:v>
                </c:pt>
                <c:pt idx="6729">
                  <c:v>0.96661681483688222</c:v>
                </c:pt>
                <c:pt idx="6730">
                  <c:v>0.96847879559262839</c:v>
                </c:pt>
                <c:pt idx="6731">
                  <c:v>0.97024843734265764</c:v>
                </c:pt>
                <c:pt idx="6732">
                  <c:v>0.9719861913939446</c:v>
                </c:pt>
                <c:pt idx="6733">
                  <c:v>0.97381286333274697</c:v>
                </c:pt>
                <c:pt idx="6734">
                  <c:v>0.975750114823425</c:v>
                </c:pt>
                <c:pt idx="6735">
                  <c:v>0.97769494635200693</c:v>
                </c:pt>
                <c:pt idx="6736">
                  <c:v>0.97925677929990007</c:v>
                </c:pt>
                <c:pt idx="6737">
                  <c:v>0.97903015061779253</c:v>
                </c:pt>
                <c:pt idx="6738">
                  <c:v>0.97792060454587382</c:v>
                </c:pt>
                <c:pt idx="6739">
                  <c:v>0.97681105847395522</c:v>
                </c:pt>
                <c:pt idx="6740">
                  <c:v>0.97570151240203662</c:v>
                </c:pt>
                <c:pt idx="6741">
                  <c:v>0.97459196633011802</c:v>
                </c:pt>
                <c:pt idx="6742">
                  <c:v>0.97348242025819942</c:v>
                </c:pt>
                <c:pt idx="6743">
                  <c:v>0.97237287418628082</c:v>
                </c:pt>
                <c:pt idx="6744">
                  <c:v>0.97126332811436211</c:v>
                </c:pt>
                <c:pt idx="6745">
                  <c:v>0.97015378204244351</c:v>
                </c:pt>
                <c:pt idx="6746">
                  <c:v>0.96904423597052491</c:v>
                </c:pt>
                <c:pt idx="6747">
                  <c:v>0.96793468989860632</c:v>
                </c:pt>
                <c:pt idx="6748">
                  <c:v>0.96682514382668772</c:v>
                </c:pt>
                <c:pt idx="6749">
                  <c:v>0.96571559775476912</c:v>
                </c:pt>
                <c:pt idx="6750">
                  <c:v>0.96460605168285041</c:v>
                </c:pt>
                <c:pt idx="6751">
                  <c:v>0.96510867931665145</c:v>
                </c:pt>
                <c:pt idx="6752">
                  <c:v>0.96680517780442132</c:v>
                </c:pt>
                <c:pt idx="6753">
                  <c:v>0.96875134587112666</c:v>
                </c:pt>
                <c:pt idx="6754">
                  <c:v>0.97059046048714281</c:v>
                </c:pt>
                <c:pt idx="6755">
                  <c:v>0.97235207801040591</c:v>
                </c:pt>
                <c:pt idx="6756">
                  <c:v>0.9740567792363426</c:v>
                </c:pt>
                <c:pt idx="6757">
                  <c:v>0.97539726710259511</c:v>
                </c:pt>
                <c:pt idx="6758">
                  <c:v>0.97694227014521384</c:v>
                </c:pt>
                <c:pt idx="6759">
                  <c:v>0.97833694730519039</c:v>
                </c:pt>
                <c:pt idx="6760">
                  <c:v>0.97991643103218218</c:v>
                </c:pt>
                <c:pt idx="6761">
                  <c:v>0.97963573079713262</c:v>
                </c:pt>
                <c:pt idx="6762">
                  <c:v>0.97852618472521402</c:v>
                </c:pt>
                <c:pt idx="6763">
                  <c:v>0.97741663865329542</c:v>
                </c:pt>
                <c:pt idx="6764">
                  <c:v>0.97630709258137671</c:v>
                </c:pt>
                <c:pt idx="6765">
                  <c:v>0.97519754650945811</c:v>
                </c:pt>
                <c:pt idx="6766">
                  <c:v>0.97408800043753951</c:v>
                </c:pt>
                <c:pt idx="6767">
                  <c:v>0.97297845436562092</c:v>
                </c:pt>
                <c:pt idx="6768">
                  <c:v>0.97186890829370232</c:v>
                </c:pt>
                <c:pt idx="6769">
                  <c:v>0.97075936222178372</c:v>
                </c:pt>
                <c:pt idx="6770">
                  <c:v>0.96964981614986501</c:v>
                </c:pt>
                <c:pt idx="6771">
                  <c:v>0.96854027007794641</c:v>
                </c:pt>
                <c:pt idx="6772">
                  <c:v>0.96743072400602781</c:v>
                </c:pt>
                <c:pt idx="6773">
                  <c:v>0.96632117793410921</c:v>
                </c:pt>
                <c:pt idx="6774">
                  <c:v>0.96521163186219061</c:v>
                </c:pt>
                <c:pt idx="6775">
                  <c:v>0.96585968931731703</c:v>
                </c:pt>
                <c:pt idx="6776">
                  <c:v>0.96770376330705199</c:v>
                </c:pt>
                <c:pt idx="6777">
                  <c:v>0.96973861000369366</c:v>
                </c:pt>
                <c:pt idx="6778">
                  <c:v>0.97168159003861965</c:v>
                </c:pt>
                <c:pt idx="6779">
                  <c:v>0.97351195445543748</c:v>
                </c:pt>
                <c:pt idx="6780">
                  <c:v>0.97529800665538613</c:v>
                </c:pt>
                <c:pt idx="6781">
                  <c:v>0.97716815581078353</c:v>
                </c:pt>
                <c:pt idx="6782">
                  <c:v>0.97917269528468842</c:v>
                </c:pt>
                <c:pt idx="6783">
                  <c:v>0.98120979859614943</c:v>
                </c:pt>
                <c:pt idx="6784">
                  <c:v>0.98292356316166229</c:v>
                </c:pt>
                <c:pt idx="6785">
                  <c:v>0.98269484607702529</c:v>
                </c:pt>
                <c:pt idx="6786">
                  <c:v>0.98158530000510669</c:v>
                </c:pt>
                <c:pt idx="6787">
                  <c:v>0.98047575393318798</c:v>
                </c:pt>
                <c:pt idx="6788">
                  <c:v>0.97936620786126938</c:v>
                </c:pt>
                <c:pt idx="6789">
                  <c:v>0.97825666178935078</c:v>
                </c:pt>
                <c:pt idx="6790">
                  <c:v>0.97714711571743218</c:v>
                </c:pt>
                <c:pt idx="6791">
                  <c:v>0.97603756964551358</c:v>
                </c:pt>
                <c:pt idx="6792">
                  <c:v>0.97492802357359498</c:v>
                </c:pt>
                <c:pt idx="6793">
                  <c:v>0.97381847750167627</c:v>
                </c:pt>
                <c:pt idx="6794">
                  <c:v>0.97270893142975767</c:v>
                </c:pt>
                <c:pt idx="6795">
                  <c:v>0.97159938535783907</c:v>
                </c:pt>
                <c:pt idx="6796">
                  <c:v>0.97048983928592047</c:v>
                </c:pt>
                <c:pt idx="6797">
                  <c:v>0.96938029321400188</c:v>
                </c:pt>
                <c:pt idx="6798">
                  <c:v>0.96827074714208317</c:v>
                </c:pt>
                <c:pt idx="6799">
                  <c:v>0.96892344953521869</c:v>
                </c:pt>
                <c:pt idx="6800">
                  <c:v>0.97091320550829641</c:v>
                </c:pt>
                <c:pt idx="6801">
                  <c:v>0.97306194653559819</c:v>
                </c:pt>
                <c:pt idx="6802">
                  <c:v>0.97508699239666585</c:v>
                </c:pt>
                <c:pt idx="6803">
                  <c:v>0.97697054044084508</c:v>
                </c:pt>
                <c:pt idx="6804">
                  <c:v>0.97877691377105414</c:v>
                </c:pt>
                <c:pt idx="6805">
                  <c:v>0.98064397634604439</c:v>
                </c:pt>
                <c:pt idx="6806">
                  <c:v>0.98261640523857852</c:v>
                </c:pt>
                <c:pt idx="6807">
                  <c:v>0.98460238333949601</c:v>
                </c:pt>
                <c:pt idx="6808">
                  <c:v>0.98620775696302743</c:v>
                </c:pt>
                <c:pt idx="6809">
                  <c:v>0.98587220054484292</c:v>
                </c:pt>
                <c:pt idx="6810">
                  <c:v>0.98476265447292433</c:v>
                </c:pt>
                <c:pt idx="6811">
                  <c:v>0.98365310840100573</c:v>
                </c:pt>
                <c:pt idx="6812">
                  <c:v>0.98254356232908713</c:v>
                </c:pt>
                <c:pt idx="6813">
                  <c:v>0.98143401625716853</c:v>
                </c:pt>
                <c:pt idx="6814">
                  <c:v>0.98032447018524982</c:v>
                </c:pt>
                <c:pt idx="6815">
                  <c:v>0.97921492411333122</c:v>
                </c:pt>
                <c:pt idx="6816">
                  <c:v>0.97810537804141262</c:v>
                </c:pt>
                <c:pt idx="6817">
                  <c:v>0.97699583196949402</c:v>
                </c:pt>
                <c:pt idx="6818">
                  <c:v>0.97588628589757542</c:v>
                </c:pt>
                <c:pt idx="6819">
                  <c:v>0.97477673982565682</c:v>
                </c:pt>
                <c:pt idx="6820">
                  <c:v>0.97366719375373811</c:v>
                </c:pt>
                <c:pt idx="6821">
                  <c:v>0.97255764768181951</c:v>
                </c:pt>
                <c:pt idx="6822">
                  <c:v>0.97144810160990092</c:v>
                </c:pt>
                <c:pt idx="6823">
                  <c:v>0.97208465412257172</c:v>
                </c:pt>
                <c:pt idx="6824">
                  <c:v>0.97405324195274479</c:v>
                </c:pt>
                <c:pt idx="6825">
                  <c:v>0.97621250298145013</c:v>
                </c:pt>
                <c:pt idx="6826">
                  <c:v>0.9782481244332123</c:v>
                </c:pt>
                <c:pt idx="6827">
                  <c:v>0.98013838937210274</c:v>
                </c:pt>
                <c:pt idx="6828">
                  <c:v>0.98197460813922477</c:v>
                </c:pt>
                <c:pt idx="6829">
                  <c:v>0.98389303532897898</c:v>
                </c:pt>
                <c:pt idx="6830">
                  <c:v>0.98595053075733274</c:v>
                </c:pt>
                <c:pt idx="6831">
                  <c:v>0.98804174382180676</c:v>
                </c:pt>
                <c:pt idx="6832">
                  <c:v>0.98978842372418641</c:v>
                </c:pt>
                <c:pt idx="6833">
                  <c:v>0.98949365524125943</c:v>
                </c:pt>
                <c:pt idx="6834">
                  <c:v>0.98838410916934083</c:v>
                </c:pt>
                <c:pt idx="6835">
                  <c:v>0.98727456309742212</c:v>
                </c:pt>
                <c:pt idx="6836">
                  <c:v>0.98616501702550352</c:v>
                </c:pt>
                <c:pt idx="6837">
                  <c:v>0.98505547095358492</c:v>
                </c:pt>
                <c:pt idx="6838">
                  <c:v>0.98394592488166632</c:v>
                </c:pt>
                <c:pt idx="6839">
                  <c:v>0.98283637880974772</c:v>
                </c:pt>
                <c:pt idx="6840">
                  <c:v>0.98172683273782912</c:v>
                </c:pt>
                <c:pt idx="6841">
                  <c:v>0.98061728666591041</c:v>
                </c:pt>
                <c:pt idx="6842">
                  <c:v>0.97950774059399182</c:v>
                </c:pt>
                <c:pt idx="6843">
                  <c:v>0.97839819452207322</c:v>
                </c:pt>
                <c:pt idx="6844">
                  <c:v>0.97728864845015462</c:v>
                </c:pt>
                <c:pt idx="6845">
                  <c:v>0.97617910237823602</c:v>
                </c:pt>
                <c:pt idx="6846">
                  <c:v>0.97506955630631742</c:v>
                </c:pt>
                <c:pt idx="6847">
                  <c:v>0.97566121397160432</c:v>
                </c:pt>
                <c:pt idx="6848">
                  <c:v>0.97747162731982296</c:v>
                </c:pt>
                <c:pt idx="6849">
                  <c:v>0.97947771726935728</c:v>
                </c:pt>
                <c:pt idx="6850">
                  <c:v>0.98136783848750697</c:v>
                </c:pt>
                <c:pt idx="6851">
                  <c:v>0.98314050715935508</c:v>
                </c:pt>
                <c:pt idx="6852">
                  <c:v>0.98487726704340528</c:v>
                </c:pt>
                <c:pt idx="6853">
                  <c:v>0.98670412865057078</c:v>
                </c:pt>
                <c:pt idx="6854">
                  <c:v>0.98866931774978806</c:v>
                </c:pt>
                <c:pt idx="6855">
                  <c:v>0.99066517212103278</c:v>
                </c:pt>
                <c:pt idx="6856">
                  <c:v>0.99230333019180805</c:v>
                </c:pt>
                <c:pt idx="6857">
                  <c:v>0.99192814833887211</c:v>
                </c:pt>
                <c:pt idx="6858">
                  <c:v>0.99081860226695351</c:v>
                </c:pt>
                <c:pt idx="6859">
                  <c:v>0.98970905619503491</c:v>
                </c:pt>
                <c:pt idx="6860">
                  <c:v>0.98859951012311631</c:v>
                </c:pt>
                <c:pt idx="6861">
                  <c:v>0.9874899640511976</c:v>
                </c:pt>
                <c:pt idx="6862">
                  <c:v>0.986380417979279</c:v>
                </c:pt>
                <c:pt idx="6863">
                  <c:v>0.9852708719073604</c:v>
                </c:pt>
                <c:pt idx="6864">
                  <c:v>0.9841613258354418</c:v>
                </c:pt>
                <c:pt idx="6865">
                  <c:v>0.9830517797635232</c:v>
                </c:pt>
                <c:pt idx="6866">
                  <c:v>0.9819422336916046</c:v>
                </c:pt>
                <c:pt idx="6867">
                  <c:v>0.98083268761968589</c:v>
                </c:pt>
                <c:pt idx="6868">
                  <c:v>0.9797231415477673</c:v>
                </c:pt>
                <c:pt idx="6869">
                  <c:v>0.9786135954758487</c:v>
                </c:pt>
                <c:pt idx="6870">
                  <c:v>0.9775040494039301</c:v>
                </c:pt>
                <c:pt idx="6871">
                  <c:v>0.9774285651173632</c:v>
                </c:pt>
                <c:pt idx="6872">
                  <c:v>0.978735515801894</c:v>
                </c:pt>
                <c:pt idx="6873">
                  <c:v>0.98055437958995595</c:v>
                </c:pt>
                <c:pt idx="6874">
                  <c:v>0.98246241375749377</c:v>
                </c:pt>
                <c:pt idx="6875">
                  <c:v>0.98423927655518761</c:v>
                </c:pt>
                <c:pt idx="6876">
                  <c:v>0.98596885263847556</c:v>
                </c:pt>
                <c:pt idx="6877">
                  <c:v>0.98776750938324565</c:v>
                </c:pt>
                <c:pt idx="6878">
                  <c:v>0.98968952104966279</c:v>
                </c:pt>
                <c:pt idx="6879">
                  <c:v>0.99160657803488428</c:v>
                </c:pt>
                <c:pt idx="6880">
                  <c:v>0.9931536244758028</c:v>
                </c:pt>
                <c:pt idx="6881">
                  <c:v>0.99266924370294574</c:v>
                </c:pt>
                <c:pt idx="6882">
                  <c:v>0.99155969763102714</c:v>
                </c:pt>
                <c:pt idx="6883">
                  <c:v>0.99045015155910854</c:v>
                </c:pt>
                <c:pt idx="6884">
                  <c:v>0.98934060548718994</c:v>
                </c:pt>
                <c:pt idx="6885">
                  <c:v>0.98823105941527134</c:v>
                </c:pt>
                <c:pt idx="6886">
                  <c:v>0.98712151334335263</c:v>
                </c:pt>
                <c:pt idx="6887">
                  <c:v>0.98601196727143403</c:v>
                </c:pt>
                <c:pt idx="6888">
                  <c:v>0.98490242119951543</c:v>
                </c:pt>
                <c:pt idx="6889">
                  <c:v>0.98379287512759683</c:v>
                </c:pt>
                <c:pt idx="6890">
                  <c:v>0.98268332905567823</c:v>
                </c:pt>
                <c:pt idx="6891">
                  <c:v>0.98157378298375964</c:v>
                </c:pt>
                <c:pt idx="6892">
                  <c:v>0.98046423691184093</c:v>
                </c:pt>
                <c:pt idx="6893">
                  <c:v>0.97935469083992233</c:v>
                </c:pt>
                <c:pt idx="6894">
                  <c:v>0.97824514476800373</c:v>
                </c:pt>
                <c:pt idx="6895">
                  <c:v>0.97866288537943502</c:v>
                </c:pt>
                <c:pt idx="6896">
                  <c:v>0.98043622834486011</c:v>
                </c:pt>
                <c:pt idx="6897">
                  <c:v>0.98242656614192514</c:v>
                </c:pt>
                <c:pt idx="6898">
                  <c:v>0.98432280317190191</c:v>
                </c:pt>
                <c:pt idx="6899">
                  <c:v>0.98609019761883754</c:v>
                </c:pt>
                <c:pt idx="6900">
                  <c:v>0.98781323392572185</c:v>
                </c:pt>
                <c:pt idx="6901">
                  <c:v>0.98962072500516352</c:v>
                </c:pt>
                <c:pt idx="6902">
                  <c:v>0.99155885523189757</c:v>
                </c:pt>
                <c:pt idx="6903">
                  <c:v>0.9935123074020471</c:v>
                </c:pt>
                <c:pt idx="6904">
                  <c:v>0.99510278172696731</c:v>
                </c:pt>
                <c:pt idx="6905">
                  <c:v>0.99459300391058603</c:v>
                </c:pt>
                <c:pt idx="6906">
                  <c:v>0.99348345783866743</c:v>
                </c:pt>
                <c:pt idx="6907">
                  <c:v>0.99237391176674883</c:v>
                </c:pt>
                <c:pt idx="6908">
                  <c:v>0.99126436569483023</c:v>
                </c:pt>
                <c:pt idx="6909">
                  <c:v>0.99015481962291152</c:v>
                </c:pt>
                <c:pt idx="6910">
                  <c:v>0.98904527355099292</c:v>
                </c:pt>
                <c:pt idx="6911">
                  <c:v>0.98793572747907432</c:v>
                </c:pt>
                <c:pt idx="6912">
                  <c:v>0.98682618140715572</c:v>
                </c:pt>
                <c:pt idx="6913">
                  <c:v>0.98571663533523712</c:v>
                </c:pt>
                <c:pt idx="6914">
                  <c:v>0.98460708926331852</c:v>
                </c:pt>
                <c:pt idx="6915">
                  <c:v>0.98349754319139981</c:v>
                </c:pt>
                <c:pt idx="6916">
                  <c:v>0.98238799711948122</c:v>
                </c:pt>
                <c:pt idx="6917">
                  <c:v>0.98127845104756262</c:v>
                </c:pt>
                <c:pt idx="6918">
                  <c:v>0.98016890497564402</c:v>
                </c:pt>
                <c:pt idx="6919">
                  <c:v>0.98059634417696961</c:v>
                </c:pt>
                <c:pt idx="6920">
                  <c:v>0.98251193176700669</c:v>
                </c:pt>
                <c:pt idx="6921">
                  <c:v>0.98460885494779915</c:v>
                </c:pt>
                <c:pt idx="6922">
                  <c:v>0.98657500531771081</c:v>
                </c:pt>
                <c:pt idx="6923">
                  <c:v>0.98838838157879993</c:v>
                </c:pt>
                <c:pt idx="6924">
                  <c:v>0.99013966889122373</c:v>
                </c:pt>
                <c:pt idx="6925">
                  <c:v>0.99197450210535187</c:v>
                </c:pt>
                <c:pt idx="6926">
                  <c:v>0.99395931613059085</c:v>
                </c:pt>
                <c:pt idx="6927">
                  <c:v>0.99597269248095055</c:v>
                </c:pt>
                <c:pt idx="6928">
                  <c:v>0.99761873340401286</c:v>
                </c:pt>
                <c:pt idx="6929">
                  <c:v>0.99709340194966467</c:v>
                </c:pt>
                <c:pt idx="6930">
                  <c:v>0.99598385587774607</c:v>
                </c:pt>
                <c:pt idx="6931">
                  <c:v>0.99487430980582747</c:v>
                </c:pt>
                <c:pt idx="6932">
                  <c:v>0.99376476373390876</c:v>
                </c:pt>
                <c:pt idx="6933">
                  <c:v>0.99265521766199016</c:v>
                </c:pt>
                <c:pt idx="6934">
                  <c:v>0.99154567159007156</c:v>
                </c:pt>
                <c:pt idx="6935">
                  <c:v>0.99043612551815297</c:v>
                </c:pt>
                <c:pt idx="6936">
                  <c:v>0.98932657944623437</c:v>
                </c:pt>
                <c:pt idx="6937">
                  <c:v>0.98821703337431577</c:v>
                </c:pt>
                <c:pt idx="6938">
                  <c:v>0.98710748730239706</c:v>
                </c:pt>
                <c:pt idx="6939">
                  <c:v>0.98599794123047846</c:v>
                </c:pt>
                <c:pt idx="6940">
                  <c:v>0.98488839515855986</c:v>
                </c:pt>
                <c:pt idx="6941">
                  <c:v>0.98377884908664126</c:v>
                </c:pt>
                <c:pt idx="6942">
                  <c:v>0.98266930301472266</c:v>
                </c:pt>
                <c:pt idx="6943">
                  <c:v>0.98314087984417298</c:v>
                </c:pt>
                <c:pt idx="6944">
                  <c:v>0.98504489628318592</c:v>
                </c:pt>
                <c:pt idx="6945">
                  <c:v>0.98713369641316395</c:v>
                </c:pt>
                <c:pt idx="6946">
                  <c:v>0.9890737948234064</c:v>
                </c:pt>
                <c:pt idx="6947">
                  <c:v>0.99086613000631851</c:v>
                </c:pt>
                <c:pt idx="6948">
                  <c:v>0.99260124931585114</c:v>
                </c:pt>
                <c:pt idx="6949">
                  <c:v>0.99442813711071731</c:v>
                </c:pt>
                <c:pt idx="6950">
                  <c:v>0.99639917904494468</c:v>
                </c:pt>
                <c:pt idx="6951">
                  <c:v>0.99839517282323065</c:v>
                </c:pt>
                <c:pt idx="6952">
                  <c:v>1</c:v>
                </c:pt>
                <c:pt idx="6953">
                  <c:v>0.99936615633371995</c:v>
                </c:pt>
                <c:pt idx="6954">
                  <c:v>0.99825661026180135</c:v>
                </c:pt>
                <c:pt idx="6955">
                  <c:v>0.99714706418988275</c:v>
                </c:pt>
                <c:pt idx="6956">
                  <c:v>0.99603751811796415</c:v>
                </c:pt>
                <c:pt idx="6957">
                  <c:v>0.99492797204604544</c:v>
                </c:pt>
                <c:pt idx="6958">
                  <c:v>0.99381842597412684</c:v>
                </c:pt>
                <c:pt idx="6959">
                  <c:v>0.99270887990220824</c:v>
                </c:pt>
                <c:pt idx="6960">
                  <c:v>0.99159933383028964</c:v>
                </c:pt>
                <c:pt idx="6961">
                  <c:v>0.99048978775837104</c:v>
                </c:pt>
                <c:pt idx="6962">
                  <c:v>0.98938024168645244</c:v>
                </c:pt>
                <c:pt idx="6963">
                  <c:v>0.98827069561453373</c:v>
                </c:pt>
                <c:pt idx="6964">
                  <c:v>0.98716114954261514</c:v>
                </c:pt>
                <c:pt idx="6965">
                  <c:v>0.98605160347069654</c:v>
                </c:pt>
                <c:pt idx="6966">
                  <c:v>0.98494205739877794</c:v>
                </c:pt>
                <c:pt idx="6967">
                  <c:v>0.98428632020983653</c:v>
                </c:pt>
                <c:pt idx="6968">
                  <c:v>0.98511326869557181</c:v>
                </c:pt>
                <c:pt idx="6969">
                  <c:v>0.98630539353472158</c:v>
                </c:pt>
                <c:pt idx="6970">
                  <c:v>0.98782234010376868</c:v>
                </c:pt>
                <c:pt idx="6971">
                  <c:v>0.98934832226051705</c:v>
                </c:pt>
                <c:pt idx="6972">
                  <c:v>0.99076859674310436</c:v>
                </c:pt>
                <c:pt idx="6973">
                  <c:v>0.99225950396363827</c:v>
                </c:pt>
                <c:pt idx="6974">
                  <c:v>0.99401278732142662</c:v>
                </c:pt>
                <c:pt idx="6975">
                  <c:v>0.99564847133270418</c:v>
                </c:pt>
                <c:pt idx="6976">
                  <c:v>0.99681543394634187</c:v>
                </c:pt>
                <c:pt idx="6977">
                  <c:v>0.99608676726645373</c:v>
                </c:pt>
                <c:pt idx="6978">
                  <c:v>0.99497722119453502</c:v>
                </c:pt>
                <c:pt idx="6979">
                  <c:v>0.99386767512261642</c:v>
                </c:pt>
                <c:pt idx="6980">
                  <c:v>0.99275812905069782</c:v>
                </c:pt>
                <c:pt idx="6981">
                  <c:v>0.99164858297877922</c:v>
                </c:pt>
                <c:pt idx="6982">
                  <c:v>0.99053903690686063</c:v>
                </c:pt>
                <c:pt idx="6983">
                  <c:v>0.98942949083494203</c:v>
                </c:pt>
                <c:pt idx="6984">
                  <c:v>0.98831994476302332</c:v>
                </c:pt>
                <c:pt idx="6985">
                  <c:v>0.98721039869110472</c:v>
                </c:pt>
                <c:pt idx="6986">
                  <c:v>0.98610085261918612</c:v>
                </c:pt>
                <c:pt idx="6987">
                  <c:v>0.98499130654726752</c:v>
                </c:pt>
                <c:pt idx="6988">
                  <c:v>0.98388176047534892</c:v>
                </c:pt>
                <c:pt idx="6989">
                  <c:v>0.98277221440343032</c:v>
                </c:pt>
                <c:pt idx="6990">
                  <c:v>0.98166266833151161</c:v>
                </c:pt>
                <c:pt idx="6991">
                  <c:v>0.9817246534895907</c:v>
                </c:pt>
                <c:pt idx="6992">
                  <c:v>0.98287478375393156</c:v>
                </c:pt>
                <c:pt idx="6993">
                  <c:v>0.98478666219771982</c:v>
                </c:pt>
                <c:pt idx="6994">
                  <c:v>0.98654619002067756</c:v>
                </c:pt>
                <c:pt idx="6995">
                  <c:v>0.98818547391817968</c:v>
                </c:pt>
                <c:pt idx="6996">
                  <c:v>0.98968148835135117</c:v>
                </c:pt>
                <c:pt idx="6997">
                  <c:v>0.99117397889517656</c:v>
                </c:pt>
                <c:pt idx="6998">
                  <c:v>0.99286987201080279</c:v>
                </c:pt>
                <c:pt idx="6999">
                  <c:v>0.99440006606144027</c:v>
                </c:pt>
                <c:pt idx="7000">
                  <c:v>0.99538618608031326</c:v>
                </c:pt>
                <c:pt idx="7001">
                  <c:v>0.99460235335923453</c:v>
                </c:pt>
                <c:pt idx="7002">
                  <c:v>0.99349280728731593</c:v>
                </c:pt>
                <c:pt idx="7003">
                  <c:v>0.99238326121539733</c:v>
                </c:pt>
                <c:pt idx="7004">
                  <c:v>0.99127371514347873</c:v>
                </c:pt>
                <c:pt idx="7005">
                  <c:v>0.99016416907156013</c:v>
                </c:pt>
                <c:pt idx="7006">
                  <c:v>0.98905462299964142</c:v>
                </c:pt>
                <c:pt idx="7007">
                  <c:v>0.98794507692772282</c:v>
                </c:pt>
                <c:pt idx="7008">
                  <c:v>0.98683553085580422</c:v>
                </c:pt>
                <c:pt idx="7009">
                  <c:v>0.98572598478388562</c:v>
                </c:pt>
                <c:pt idx="7010">
                  <c:v>0.98461643871196702</c:v>
                </c:pt>
                <c:pt idx="7011">
                  <c:v>0.98350689264004831</c:v>
                </c:pt>
                <c:pt idx="7012">
                  <c:v>0.98239734656812971</c:v>
                </c:pt>
                <c:pt idx="7013">
                  <c:v>0.98128780049621112</c:v>
                </c:pt>
                <c:pt idx="7014">
                  <c:v>0.98017825442429252</c:v>
                </c:pt>
                <c:pt idx="7015">
                  <c:v>0.97976712025185264</c:v>
                </c:pt>
                <c:pt idx="7016">
                  <c:v>0.98092247316001191</c:v>
                </c:pt>
                <c:pt idx="7017">
                  <c:v>0.98280264640021509</c:v>
                </c:pt>
                <c:pt idx="7018">
                  <c:v>0.98459749854743939</c:v>
                </c:pt>
                <c:pt idx="7019">
                  <c:v>0.98596933565762557</c:v>
                </c:pt>
                <c:pt idx="7020">
                  <c:v>0.98756612235487939</c:v>
                </c:pt>
                <c:pt idx="7021">
                  <c:v>0.98918898855593551</c:v>
                </c:pt>
                <c:pt idx="7022">
                  <c:v>0.99093904320119053</c:v>
                </c:pt>
                <c:pt idx="7023">
                  <c:v>0.99265241932599357</c:v>
                </c:pt>
                <c:pt idx="7024">
                  <c:v>0.99389897326635124</c:v>
                </c:pt>
                <c:pt idx="7025">
                  <c:v>0.99313257283853895</c:v>
                </c:pt>
                <c:pt idx="7026">
                  <c:v>0.99202302676662035</c:v>
                </c:pt>
                <c:pt idx="7027">
                  <c:v>0.99091348069470175</c:v>
                </c:pt>
                <c:pt idx="7028">
                  <c:v>0.98980393462278315</c:v>
                </c:pt>
                <c:pt idx="7029">
                  <c:v>0.98869438855086456</c:v>
                </c:pt>
                <c:pt idx="7030">
                  <c:v>0.98758484247894585</c:v>
                </c:pt>
                <c:pt idx="7031">
                  <c:v>0.98647529640702725</c:v>
                </c:pt>
                <c:pt idx="7032">
                  <c:v>0.98536575033510865</c:v>
                </c:pt>
                <c:pt idx="7033">
                  <c:v>0.98425620426319005</c:v>
                </c:pt>
                <c:pt idx="7034">
                  <c:v>0.98314665819127145</c:v>
                </c:pt>
                <c:pt idx="7035">
                  <c:v>0.98203711211935285</c:v>
                </c:pt>
                <c:pt idx="7036">
                  <c:v>0.98092756604743414</c:v>
                </c:pt>
                <c:pt idx="7037">
                  <c:v>0.97981801997551554</c:v>
                </c:pt>
                <c:pt idx="7038">
                  <c:v>0.97870847390359694</c:v>
                </c:pt>
                <c:pt idx="7039">
                  <c:v>0.97882009951635407</c:v>
                </c:pt>
                <c:pt idx="7040">
                  <c:v>0.98060989687522249</c:v>
                </c:pt>
                <c:pt idx="7041">
                  <c:v>0.98260571514825557</c:v>
                </c:pt>
                <c:pt idx="7042">
                  <c:v>0.98447889974289005</c:v>
                </c:pt>
                <c:pt idx="7043">
                  <c:v>0.98619765369471768</c:v>
                </c:pt>
                <c:pt idx="7044">
                  <c:v>0.98786272422881061</c:v>
                </c:pt>
                <c:pt idx="7045">
                  <c:v>0.98961017387606454</c:v>
                </c:pt>
                <c:pt idx="7046">
                  <c:v>0.9915228331728092</c:v>
                </c:pt>
                <c:pt idx="7047">
                  <c:v>0.99343659465036349</c:v>
                </c:pt>
                <c:pt idx="7048">
                  <c:v>0.99492292268931259</c:v>
                </c:pt>
                <c:pt idx="7049">
                  <c:v>0.99412096280149898</c:v>
                </c:pt>
                <c:pt idx="7050">
                  <c:v>0.99301141672958038</c:v>
                </c:pt>
                <c:pt idx="7051">
                  <c:v>0.99190187065766178</c:v>
                </c:pt>
                <c:pt idx="7052">
                  <c:v>0.99079232458574318</c:v>
                </c:pt>
                <c:pt idx="7053">
                  <c:v>0.98968277851382458</c:v>
                </c:pt>
                <c:pt idx="7054">
                  <c:v>0.98857323244190587</c:v>
                </c:pt>
                <c:pt idx="7055">
                  <c:v>0.98746368636998727</c:v>
                </c:pt>
                <c:pt idx="7056">
                  <c:v>0.98635414029806867</c:v>
                </c:pt>
                <c:pt idx="7057">
                  <c:v>0.98524459422615007</c:v>
                </c:pt>
                <c:pt idx="7058">
                  <c:v>0.98413504815423147</c:v>
                </c:pt>
                <c:pt idx="7059">
                  <c:v>0.98302550208231287</c:v>
                </c:pt>
                <c:pt idx="7060">
                  <c:v>0.98191595601039416</c:v>
                </c:pt>
                <c:pt idx="7061">
                  <c:v>0.98080640993847557</c:v>
                </c:pt>
                <c:pt idx="7062">
                  <c:v>0.97969686386655697</c:v>
                </c:pt>
                <c:pt idx="7063">
                  <c:v>0.97967288224780669</c:v>
                </c:pt>
                <c:pt idx="7064">
                  <c:v>0.98130570540859174</c:v>
                </c:pt>
                <c:pt idx="7065">
                  <c:v>0.98321857212952279</c:v>
                </c:pt>
                <c:pt idx="7066">
                  <c:v>0.9850020005858181</c:v>
                </c:pt>
                <c:pt idx="7067">
                  <c:v>0.98665214501037335</c:v>
                </c:pt>
                <c:pt idx="7068">
                  <c:v>0.98817867072993715</c:v>
                </c:pt>
                <c:pt idx="7069">
                  <c:v>0.98974470502576262</c:v>
                </c:pt>
                <c:pt idx="7070">
                  <c:v>0.99147605162002228</c:v>
                </c:pt>
                <c:pt idx="7071">
                  <c:v>0.99308674291096555</c:v>
                </c:pt>
                <c:pt idx="7072">
                  <c:v>0.99414514190021475</c:v>
                </c:pt>
                <c:pt idx="7073">
                  <c:v>0.99326710723073974</c:v>
                </c:pt>
                <c:pt idx="7074">
                  <c:v>0.99215756115882114</c:v>
                </c:pt>
                <c:pt idx="7075">
                  <c:v>0.99104801508690255</c:v>
                </c:pt>
                <c:pt idx="7076">
                  <c:v>0.98993846901498395</c:v>
                </c:pt>
                <c:pt idx="7077">
                  <c:v>0.98882892294306535</c:v>
                </c:pt>
                <c:pt idx="7078">
                  <c:v>0.98771937687114664</c:v>
                </c:pt>
                <c:pt idx="7079">
                  <c:v>0.98660983079922804</c:v>
                </c:pt>
                <c:pt idx="7080">
                  <c:v>0.98550028472730944</c:v>
                </c:pt>
                <c:pt idx="7081">
                  <c:v>0.98439073865539084</c:v>
                </c:pt>
                <c:pt idx="7082">
                  <c:v>0.98328119258347224</c:v>
                </c:pt>
                <c:pt idx="7083">
                  <c:v>0.98217164651155364</c:v>
                </c:pt>
                <c:pt idx="7084">
                  <c:v>0.98106210043963493</c:v>
                </c:pt>
                <c:pt idx="7085">
                  <c:v>0.97995255436771633</c:v>
                </c:pt>
                <c:pt idx="7086">
                  <c:v>0.97884300829579773</c:v>
                </c:pt>
                <c:pt idx="7087">
                  <c:v>0.97863066177585556</c:v>
                </c:pt>
                <c:pt idx="7088">
                  <c:v>0.9802014239842527</c:v>
                </c:pt>
                <c:pt idx="7089">
                  <c:v>0.9820443887788336</c:v>
                </c:pt>
                <c:pt idx="7090">
                  <c:v>0.9838015269588295</c:v>
                </c:pt>
                <c:pt idx="7091">
                  <c:v>0.98543797278412859</c:v>
                </c:pt>
                <c:pt idx="7092">
                  <c:v>0.98702068031116852</c:v>
                </c:pt>
                <c:pt idx="7093">
                  <c:v>0.98869278683154538</c:v>
                </c:pt>
                <c:pt idx="7094">
                  <c:v>0.99051768030408283</c:v>
                </c:pt>
                <c:pt idx="7095">
                  <c:v>0.99233371028476081</c:v>
                </c:pt>
                <c:pt idx="7096">
                  <c:v>0.99364297994334405</c:v>
                </c:pt>
                <c:pt idx="7097">
                  <c:v>0.99272139805436055</c:v>
                </c:pt>
                <c:pt idx="7098">
                  <c:v>0.99161185198244195</c:v>
                </c:pt>
                <c:pt idx="7099">
                  <c:v>0.99050230591052335</c:v>
                </c:pt>
                <c:pt idx="7100">
                  <c:v>0.98939275983860464</c:v>
                </c:pt>
                <c:pt idx="7101">
                  <c:v>0.98828321376668604</c:v>
                </c:pt>
                <c:pt idx="7102">
                  <c:v>0.98717366769476744</c:v>
                </c:pt>
                <c:pt idx="7103">
                  <c:v>0.98606412162284884</c:v>
                </c:pt>
                <c:pt idx="7104">
                  <c:v>0.98495457555093024</c:v>
                </c:pt>
                <c:pt idx="7105">
                  <c:v>0.98384502947901165</c:v>
                </c:pt>
                <c:pt idx="7106">
                  <c:v>0.98273548340709294</c:v>
                </c:pt>
                <c:pt idx="7107">
                  <c:v>0.98162593733517434</c:v>
                </c:pt>
                <c:pt idx="7108">
                  <c:v>0.98051639126325574</c:v>
                </c:pt>
                <c:pt idx="7109">
                  <c:v>0.97940684519133714</c:v>
                </c:pt>
                <c:pt idx="7110">
                  <c:v>0.97829729911941854</c:v>
                </c:pt>
                <c:pt idx="7111">
                  <c:v>0.97822563939806118</c:v>
                </c:pt>
                <c:pt idx="7112">
                  <c:v>0.97998107783375565</c:v>
                </c:pt>
                <c:pt idx="7113">
                  <c:v>0.98195886966921764</c:v>
                </c:pt>
                <c:pt idx="7114">
                  <c:v>0.98381944618741823</c:v>
                </c:pt>
                <c:pt idx="7115">
                  <c:v>0.98551668962545447</c:v>
                </c:pt>
                <c:pt idx="7116">
                  <c:v>0.98685695843397392</c:v>
                </c:pt>
                <c:pt idx="7117">
                  <c:v>0.98845907250140852</c:v>
                </c:pt>
                <c:pt idx="7118">
                  <c:v>0.99023747943249385</c:v>
                </c:pt>
                <c:pt idx="7119">
                  <c:v>0.99196282133240765</c:v>
                </c:pt>
                <c:pt idx="7120">
                  <c:v>0.99309265988029849</c:v>
                </c:pt>
                <c:pt idx="7121">
                  <c:v>0.99211097612016252</c:v>
                </c:pt>
                <c:pt idx="7122">
                  <c:v>0.99100143004824393</c:v>
                </c:pt>
                <c:pt idx="7123">
                  <c:v>0.98989188397632533</c:v>
                </c:pt>
                <c:pt idx="7124">
                  <c:v>0.98878233790440673</c:v>
                </c:pt>
                <c:pt idx="7125">
                  <c:v>0.98767279183248813</c:v>
                </c:pt>
                <c:pt idx="7126">
                  <c:v>0.98656324576056953</c:v>
                </c:pt>
                <c:pt idx="7127">
                  <c:v>0.98545369968865082</c:v>
                </c:pt>
                <c:pt idx="7128">
                  <c:v>0.98434415361673222</c:v>
                </c:pt>
                <c:pt idx="7129">
                  <c:v>0.98323460754481362</c:v>
                </c:pt>
                <c:pt idx="7130">
                  <c:v>0.98212506147289502</c:v>
                </c:pt>
                <c:pt idx="7131">
                  <c:v>0.98101551540097642</c:v>
                </c:pt>
                <c:pt idx="7132">
                  <c:v>0.97990596932905782</c:v>
                </c:pt>
                <c:pt idx="7133">
                  <c:v>0.97879642325713911</c:v>
                </c:pt>
                <c:pt idx="7134">
                  <c:v>0.97768687718522052</c:v>
                </c:pt>
                <c:pt idx="7135">
                  <c:v>0.97687202017743457</c:v>
                </c:pt>
                <c:pt idx="7136">
                  <c:v>0.97668157562302926</c:v>
                </c:pt>
                <c:pt idx="7137">
                  <c:v>0.97651826647567064</c:v>
                </c:pt>
                <c:pt idx="7138">
                  <c:v>0.97636427962917594</c:v>
                </c:pt>
                <c:pt idx="7139">
                  <c:v>0.97593344167066343</c:v>
                </c:pt>
                <c:pt idx="7140">
                  <c:v>0.97532121124166071</c:v>
                </c:pt>
                <c:pt idx="7141">
                  <c:v>0.97461898330632657</c:v>
                </c:pt>
                <c:pt idx="7142">
                  <c:v>0.97381062629970061</c:v>
                </c:pt>
                <c:pt idx="7143">
                  <c:v>0.97309709356168816</c:v>
                </c:pt>
                <c:pt idx="7144">
                  <c:v>0.97223062463217158</c:v>
                </c:pt>
                <c:pt idx="7145">
                  <c:v>0.97114939787218757</c:v>
                </c:pt>
                <c:pt idx="7146">
                  <c:v>0.97003985180026897</c:v>
                </c:pt>
                <c:pt idx="7147">
                  <c:v>0.96893030572835026</c:v>
                </c:pt>
                <c:pt idx="7148">
                  <c:v>0.96782075965643166</c:v>
                </c:pt>
                <c:pt idx="7149">
                  <c:v>0.96671121358451306</c:v>
                </c:pt>
                <c:pt idx="7150">
                  <c:v>0.96560166751259446</c:v>
                </c:pt>
                <c:pt idx="7151">
                  <c:v>0.96449212144067586</c:v>
                </c:pt>
                <c:pt idx="7152">
                  <c:v>0.96338257536875727</c:v>
                </c:pt>
                <c:pt idx="7153">
                  <c:v>0.96227302929683856</c:v>
                </c:pt>
                <c:pt idx="7154">
                  <c:v>0.96116348322491996</c:v>
                </c:pt>
                <c:pt idx="7155">
                  <c:v>0.96005393715300136</c:v>
                </c:pt>
                <c:pt idx="7156">
                  <c:v>0.95894439108108276</c:v>
                </c:pt>
                <c:pt idx="7157">
                  <c:v>0.95783484500916416</c:v>
                </c:pt>
                <c:pt idx="7158">
                  <c:v>0.95672529893724545</c:v>
                </c:pt>
                <c:pt idx="7159">
                  <c:v>0.95588630154326204</c:v>
                </c:pt>
                <c:pt idx="7160">
                  <c:v>0.95501567969607337</c:v>
                </c:pt>
                <c:pt idx="7161">
                  <c:v>0.9542681651617283</c:v>
                </c:pt>
                <c:pt idx="7162">
                  <c:v>0.95369359631966444</c:v>
                </c:pt>
                <c:pt idx="7163">
                  <c:v>0.95309131732689978</c:v>
                </c:pt>
                <c:pt idx="7164">
                  <c:v>0.95236063927029424</c:v>
                </c:pt>
                <c:pt idx="7165">
                  <c:v>0.95151542430931935</c:v>
                </c:pt>
                <c:pt idx="7166">
                  <c:v>0.95067998277164034</c:v>
                </c:pt>
                <c:pt idx="7167">
                  <c:v>0.94970431939830757</c:v>
                </c:pt>
                <c:pt idx="7168">
                  <c:v>0.94889496594429401</c:v>
                </c:pt>
                <c:pt idx="7169">
                  <c:v>0.94780764882661017</c:v>
                </c:pt>
                <c:pt idx="7170">
                  <c:v>0.94669810275469157</c:v>
                </c:pt>
                <c:pt idx="7171">
                  <c:v>0.94558855668277297</c:v>
                </c:pt>
                <c:pt idx="7172">
                  <c:v>0.94447901061085437</c:v>
                </c:pt>
                <c:pt idx="7173">
                  <c:v>0.94336946453893578</c:v>
                </c:pt>
                <c:pt idx="7174">
                  <c:v>0.94225991846701718</c:v>
                </c:pt>
                <c:pt idx="7175">
                  <c:v>0.94115037239509847</c:v>
                </c:pt>
                <c:pt idx="7176">
                  <c:v>0.94004082632317987</c:v>
                </c:pt>
                <c:pt idx="7177">
                  <c:v>0.93893128025126127</c:v>
                </c:pt>
                <c:pt idx="7178">
                  <c:v>0.93782173417934267</c:v>
                </c:pt>
                <c:pt idx="7179">
                  <c:v>0.93671218810742407</c:v>
                </c:pt>
                <c:pt idx="7180">
                  <c:v>0.93560264203550536</c:v>
                </c:pt>
                <c:pt idx="7181">
                  <c:v>0.93449309596358676</c:v>
                </c:pt>
                <c:pt idx="7182">
                  <c:v>0.93338354989166816</c:v>
                </c:pt>
                <c:pt idx="7183">
                  <c:v>0.93242140071609692</c:v>
                </c:pt>
                <c:pt idx="7184">
                  <c:v>0.93201667093954632</c:v>
                </c:pt>
                <c:pt idx="7185">
                  <c:v>0.93373243316347854</c:v>
                </c:pt>
                <c:pt idx="7186">
                  <c:v>0.9343672632415434</c:v>
                </c:pt>
                <c:pt idx="7187">
                  <c:v>0.93543531630648391</c:v>
                </c:pt>
                <c:pt idx="7188">
                  <c:v>0.9357464023426898</c:v>
                </c:pt>
                <c:pt idx="7189">
                  <c:v>0.93624196383585789</c:v>
                </c:pt>
                <c:pt idx="7190">
                  <c:v>0.93732801684394396</c:v>
                </c:pt>
                <c:pt idx="7191">
                  <c:v>0.93832590978011543</c:v>
                </c:pt>
                <c:pt idx="7192">
                  <c:v>0.93816069139540392</c:v>
                </c:pt>
                <c:pt idx="7193">
                  <c:v>0.93712642676616842</c:v>
                </c:pt>
                <c:pt idx="7194">
                  <c:v>0.93601688069424971</c:v>
                </c:pt>
                <c:pt idx="7195">
                  <c:v>0.93490733462233111</c:v>
                </c:pt>
                <c:pt idx="7196">
                  <c:v>0.93379778855041251</c:v>
                </c:pt>
                <c:pt idx="7197">
                  <c:v>0.93268824247849391</c:v>
                </c:pt>
                <c:pt idx="7198">
                  <c:v>0.93157869640657531</c:v>
                </c:pt>
                <c:pt idx="7199">
                  <c:v>0.93046915033465671</c:v>
                </c:pt>
                <c:pt idx="7200">
                  <c:v>0.929359604262738</c:v>
                </c:pt>
                <c:pt idx="7201">
                  <c:v>0.9282500581908194</c:v>
                </c:pt>
                <c:pt idx="7202">
                  <c:v>0.92714051211890081</c:v>
                </c:pt>
                <c:pt idx="7203">
                  <c:v>0.92603096604698221</c:v>
                </c:pt>
                <c:pt idx="7204">
                  <c:v>0.92492141997506361</c:v>
                </c:pt>
                <c:pt idx="7205">
                  <c:v>0.92381187390314501</c:v>
                </c:pt>
                <c:pt idx="7206">
                  <c:v>0.9227023278312263</c:v>
                </c:pt>
                <c:pt idx="7207">
                  <c:v>0.92211501229266257</c:v>
                </c:pt>
                <c:pt idx="7208">
                  <c:v>0.92264566374789525</c:v>
                </c:pt>
                <c:pt idx="7209">
                  <c:v>0.92298617711720343</c:v>
                </c:pt>
                <c:pt idx="7210">
                  <c:v>0.92350425820726878</c:v>
                </c:pt>
                <c:pt idx="7211">
                  <c:v>0.92501602084581325</c:v>
                </c:pt>
                <c:pt idx="7212">
                  <c:v>0.92650467648621415</c:v>
                </c:pt>
                <c:pt idx="7213">
                  <c:v>0.92719581091870729</c:v>
                </c:pt>
                <c:pt idx="7214">
                  <c:v>0.9285843802710303</c:v>
                </c:pt>
                <c:pt idx="7215">
                  <c:v>0.93043661128349198</c:v>
                </c:pt>
                <c:pt idx="7216">
                  <c:v>0.93076314748997391</c:v>
                </c:pt>
                <c:pt idx="7217">
                  <c:v>0.92972084100291619</c:v>
                </c:pt>
                <c:pt idx="7218">
                  <c:v>0.92861129493099759</c:v>
                </c:pt>
                <c:pt idx="7219">
                  <c:v>0.92750174885907888</c:v>
                </c:pt>
                <c:pt idx="7220">
                  <c:v>0.92639220278716028</c:v>
                </c:pt>
                <c:pt idx="7221">
                  <c:v>0.92528265671524168</c:v>
                </c:pt>
                <c:pt idx="7222">
                  <c:v>0.92417311064332308</c:v>
                </c:pt>
                <c:pt idx="7223">
                  <c:v>0.92306356457140448</c:v>
                </c:pt>
                <c:pt idx="7224">
                  <c:v>0.92195401849948588</c:v>
                </c:pt>
                <c:pt idx="7225">
                  <c:v>0.92084447242756717</c:v>
                </c:pt>
                <c:pt idx="7226">
                  <c:v>0.91973492635564857</c:v>
                </c:pt>
                <c:pt idx="7227">
                  <c:v>0.91862538028372998</c:v>
                </c:pt>
                <c:pt idx="7228">
                  <c:v>0.91751583421181138</c:v>
                </c:pt>
                <c:pt idx="7229">
                  <c:v>0.91640628813989278</c:v>
                </c:pt>
                <c:pt idx="7230">
                  <c:v>0.91529674206797418</c:v>
                </c:pt>
                <c:pt idx="7231">
                  <c:v>0.91526650489063655</c:v>
                </c:pt>
                <c:pt idx="7232">
                  <c:v>0.91697358479809443</c:v>
                </c:pt>
                <c:pt idx="7233">
                  <c:v>0.91890221458405519</c:v>
                </c:pt>
                <c:pt idx="7234">
                  <c:v>0.9207271248470269</c:v>
                </c:pt>
                <c:pt idx="7235">
                  <c:v>0.92238363090318842</c:v>
                </c:pt>
                <c:pt idx="7236">
                  <c:v>0.92398073593436791</c:v>
                </c:pt>
                <c:pt idx="7237">
                  <c:v>0.92567762056546665</c:v>
                </c:pt>
                <c:pt idx="7238">
                  <c:v>0.92751897127873351</c:v>
                </c:pt>
                <c:pt idx="7239">
                  <c:v>0.9292943005012132</c:v>
                </c:pt>
                <c:pt idx="7240">
                  <c:v>0.93035058717072927</c:v>
                </c:pt>
                <c:pt idx="7241">
                  <c:v>0.92929004925713821</c:v>
                </c:pt>
                <c:pt idx="7242">
                  <c:v>0.9281805031852195</c:v>
                </c:pt>
                <c:pt idx="7243">
                  <c:v>0.9270709571133009</c:v>
                </c:pt>
                <c:pt idx="7244">
                  <c:v>0.9259614110413823</c:v>
                </c:pt>
                <c:pt idx="7245">
                  <c:v>0.9248518649694637</c:v>
                </c:pt>
                <c:pt idx="7246">
                  <c:v>0.9237423188975451</c:v>
                </c:pt>
                <c:pt idx="7247">
                  <c:v>0.9226327728256265</c:v>
                </c:pt>
                <c:pt idx="7248">
                  <c:v>0.92152322675370779</c:v>
                </c:pt>
                <c:pt idx="7249">
                  <c:v>0.92041368068178919</c:v>
                </c:pt>
                <c:pt idx="7250">
                  <c:v>0.91930413460987059</c:v>
                </c:pt>
                <c:pt idx="7251">
                  <c:v>0.91819458853795199</c:v>
                </c:pt>
                <c:pt idx="7252">
                  <c:v>0.9170850424660334</c:v>
                </c:pt>
                <c:pt idx="7253">
                  <c:v>0.9159754963941148</c:v>
                </c:pt>
                <c:pt idx="7254">
                  <c:v>0.91486595032219609</c:v>
                </c:pt>
                <c:pt idx="7255">
                  <c:v>0.91477893621913509</c:v>
                </c:pt>
                <c:pt idx="7256">
                  <c:v>0.91646946447327582</c:v>
                </c:pt>
                <c:pt idx="7257">
                  <c:v>0.91831287354225988</c:v>
                </c:pt>
                <c:pt idx="7258">
                  <c:v>0.92007124555033526</c:v>
                </c:pt>
                <c:pt idx="7259">
                  <c:v>0.92165826886665925</c:v>
                </c:pt>
                <c:pt idx="7260">
                  <c:v>0.92320514658448705</c:v>
                </c:pt>
                <c:pt idx="7261">
                  <c:v>0.9248508681960147</c:v>
                </c:pt>
                <c:pt idx="7262">
                  <c:v>0.9266912154547593</c:v>
                </c:pt>
                <c:pt idx="7263">
                  <c:v>0.92852182366281777</c:v>
                </c:pt>
                <c:pt idx="7264">
                  <c:v>0.9296332314340614</c:v>
                </c:pt>
                <c:pt idx="7265">
                  <c:v>0.92853918712573302</c:v>
                </c:pt>
                <c:pt idx="7266">
                  <c:v>0.92742964105381442</c:v>
                </c:pt>
                <c:pt idx="7267">
                  <c:v>0.92632009498189571</c:v>
                </c:pt>
                <c:pt idx="7268">
                  <c:v>0.92521054890997712</c:v>
                </c:pt>
                <c:pt idx="7269">
                  <c:v>0.92410100283805852</c:v>
                </c:pt>
                <c:pt idx="7270">
                  <c:v>0.92299145676613992</c:v>
                </c:pt>
                <c:pt idx="7271">
                  <c:v>0.92188191069422132</c:v>
                </c:pt>
                <c:pt idx="7272">
                  <c:v>0.92077236462230272</c:v>
                </c:pt>
                <c:pt idx="7273">
                  <c:v>0.91966281855038401</c:v>
                </c:pt>
                <c:pt idx="7274">
                  <c:v>0.91855327247846541</c:v>
                </c:pt>
                <c:pt idx="7275">
                  <c:v>0.91744372640654681</c:v>
                </c:pt>
                <c:pt idx="7276">
                  <c:v>0.91633418033462821</c:v>
                </c:pt>
                <c:pt idx="7277">
                  <c:v>0.91522463426270961</c:v>
                </c:pt>
                <c:pt idx="7278">
                  <c:v>0.9141150881907909</c:v>
                </c:pt>
                <c:pt idx="7279">
                  <c:v>0.91403595299047646</c:v>
                </c:pt>
                <c:pt idx="7280">
                  <c:v>0.91575852980891803</c:v>
                </c:pt>
                <c:pt idx="7281">
                  <c:v>0.91778681784908278</c:v>
                </c:pt>
                <c:pt idx="7282">
                  <c:v>0.9196713170457036</c:v>
                </c:pt>
                <c:pt idx="7283">
                  <c:v>0.9213489231176436</c:v>
                </c:pt>
                <c:pt idx="7284">
                  <c:v>0.92295693149514979</c:v>
                </c:pt>
                <c:pt idx="7285">
                  <c:v>0.92465515246885022</c:v>
                </c:pt>
                <c:pt idx="7286">
                  <c:v>0.92650681707910632</c:v>
                </c:pt>
                <c:pt idx="7287">
                  <c:v>0.92832463739177828</c:v>
                </c:pt>
                <c:pt idx="7288">
                  <c:v>0.92934649202518838</c:v>
                </c:pt>
                <c:pt idx="7289">
                  <c:v>0.92824285101703996</c:v>
                </c:pt>
                <c:pt idx="7290">
                  <c:v>0.92713330494512136</c:v>
                </c:pt>
                <c:pt idx="7291">
                  <c:v>0.92602375887320276</c:v>
                </c:pt>
                <c:pt idx="7292">
                  <c:v>0.92491421280128416</c:v>
                </c:pt>
                <c:pt idx="7293">
                  <c:v>0.92380466672936556</c:v>
                </c:pt>
                <c:pt idx="7294">
                  <c:v>0.92269512065744697</c:v>
                </c:pt>
                <c:pt idx="7295">
                  <c:v>0.92158557458552826</c:v>
                </c:pt>
                <c:pt idx="7296">
                  <c:v>0.92047602851360966</c:v>
                </c:pt>
                <c:pt idx="7297">
                  <c:v>0.91936648244169106</c:v>
                </c:pt>
                <c:pt idx="7298">
                  <c:v>0.91825693636977246</c:v>
                </c:pt>
                <c:pt idx="7299">
                  <c:v>0.91714739029785386</c:v>
                </c:pt>
                <c:pt idx="7300">
                  <c:v>0.91603784422593526</c:v>
                </c:pt>
                <c:pt idx="7301">
                  <c:v>0.91492829815401655</c:v>
                </c:pt>
                <c:pt idx="7302">
                  <c:v>0.91381875208209795</c:v>
                </c:pt>
                <c:pt idx="7303">
                  <c:v>0.91363787423813514</c:v>
                </c:pt>
                <c:pt idx="7304">
                  <c:v>0.91526071428815092</c:v>
                </c:pt>
                <c:pt idx="7305">
                  <c:v>0.91713209567079301</c:v>
                </c:pt>
                <c:pt idx="7306">
                  <c:v>0.91844860701681064</c:v>
                </c:pt>
                <c:pt idx="7307">
                  <c:v>0.91976870360935836</c:v>
                </c:pt>
                <c:pt idx="7308">
                  <c:v>0.92111512645421589</c:v>
                </c:pt>
                <c:pt idx="7309">
                  <c:v>0.92238298488949144</c:v>
                </c:pt>
                <c:pt idx="7310">
                  <c:v>0.92383729679631799</c:v>
                </c:pt>
                <c:pt idx="7311">
                  <c:v>0.92534928048447407</c:v>
                </c:pt>
                <c:pt idx="7312">
                  <c:v>0.92612032432710045</c:v>
                </c:pt>
                <c:pt idx="7313">
                  <c:v>0.92501624278585859</c:v>
                </c:pt>
                <c:pt idx="7314">
                  <c:v>0.92390669671393999</c:v>
                </c:pt>
                <c:pt idx="7315">
                  <c:v>0.92279715064202139</c:v>
                </c:pt>
                <c:pt idx="7316">
                  <c:v>0.92168760457010279</c:v>
                </c:pt>
                <c:pt idx="7317">
                  <c:v>0.92057805849818408</c:v>
                </c:pt>
                <c:pt idx="7318">
                  <c:v>0.91946851242626548</c:v>
                </c:pt>
                <c:pt idx="7319">
                  <c:v>0.91835896635434688</c:v>
                </c:pt>
                <c:pt idx="7320">
                  <c:v>0.91724942028242828</c:v>
                </c:pt>
                <c:pt idx="7321">
                  <c:v>0.91613987421050969</c:v>
                </c:pt>
                <c:pt idx="7322">
                  <c:v>0.91503032813859109</c:v>
                </c:pt>
                <c:pt idx="7323">
                  <c:v>0.91392078206667238</c:v>
                </c:pt>
                <c:pt idx="7324">
                  <c:v>0.91281123599475378</c:v>
                </c:pt>
                <c:pt idx="7325">
                  <c:v>0.91170168992283518</c:v>
                </c:pt>
                <c:pt idx="7326">
                  <c:v>0.91059214385091658</c:v>
                </c:pt>
                <c:pt idx="7327">
                  <c:v>0.91016928776181694</c:v>
                </c:pt>
                <c:pt idx="7328">
                  <c:v>0.91159151189000243</c:v>
                </c:pt>
                <c:pt idx="7329">
                  <c:v>0.91334369551100369</c:v>
                </c:pt>
                <c:pt idx="7330">
                  <c:v>0.91490910724098751</c:v>
                </c:pt>
                <c:pt idx="7331">
                  <c:v>0.916345324497576</c:v>
                </c:pt>
                <c:pt idx="7332">
                  <c:v>0.91774186105762134</c:v>
                </c:pt>
                <c:pt idx="7333">
                  <c:v>0.91924811155788688</c:v>
                </c:pt>
                <c:pt idx="7334">
                  <c:v>0.92090177056006262</c:v>
                </c:pt>
                <c:pt idx="7335">
                  <c:v>0.92235323244341627</c:v>
                </c:pt>
                <c:pt idx="7336">
                  <c:v>0.92322053373187174</c:v>
                </c:pt>
                <c:pt idx="7337">
                  <c:v>0.92211584949884573</c:v>
                </c:pt>
                <c:pt idx="7338">
                  <c:v>0.92100630342692702</c:v>
                </c:pt>
                <c:pt idx="7339">
                  <c:v>0.91989675735500853</c:v>
                </c:pt>
                <c:pt idx="7340">
                  <c:v>0.91878721128308971</c:v>
                </c:pt>
                <c:pt idx="7341">
                  <c:v>0.91767766521117122</c:v>
                </c:pt>
                <c:pt idx="7342">
                  <c:v>0.91656811913925251</c:v>
                </c:pt>
                <c:pt idx="7343">
                  <c:v>0.91545857306733402</c:v>
                </c:pt>
                <c:pt idx="7344">
                  <c:v>0.91434902699541531</c:v>
                </c:pt>
                <c:pt idx="7345">
                  <c:v>0.91323948092349672</c:v>
                </c:pt>
                <c:pt idx="7346">
                  <c:v>0.91212993485157801</c:v>
                </c:pt>
                <c:pt idx="7347">
                  <c:v>0.91102038877965952</c:v>
                </c:pt>
                <c:pt idx="7348">
                  <c:v>0.90991084270774081</c:v>
                </c:pt>
                <c:pt idx="7349">
                  <c:v>0.90880129663582232</c:v>
                </c:pt>
                <c:pt idx="7350">
                  <c:v>0.90769175056390361</c:v>
                </c:pt>
                <c:pt idx="7351">
                  <c:v>0.90706990800230103</c:v>
                </c:pt>
                <c:pt idx="7352">
                  <c:v>0.90742068739508663</c:v>
                </c:pt>
                <c:pt idx="7353">
                  <c:v>0.90748717803158707</c:v>
                </c:pt>
                <c:pt idx="7354">
                  <c:v>0.90796694753716367</c:v>
                </c:pt>
                <c:pt idx="7355">
                  <c:v>0.90913557244045851</c:v>
                </c:pt>
                <c:pt idx="7356">
                  <c:v>0.91013048067529922</c:v>
                </c:pt>
                <c:pt idx="7357">
                  <c:v>0.91144839463358729</c:v>
                </c:pt>
                <c:pt idx="7358">
                  <c:v>0.91294825709458394</c:v>
                </c:pt>
                <c:pt idx="7359">
                  <c:v>0.91454100670665517</c:v>
                </c:pt>
                <c:pt idx="7360">
                  <c:v>0.91505504150979333</c:v>
                </c:pt>
                <c:pt idx="7361">
                  <c:v>0.91395016139081087</c:v>
                </c:pt>
                <c:pt idx="7362">
                  <c:v>0.91284061531889227</c:v>
                </c:pt>
                <c:pt idx="7363">
                  <c:v>0.91173106924697367</c:v>
                </c:pt>
                <c:pt idx="7364">
                  <c:v>0.91062152317505496</c:v>
                </c:pt>
                <c:pt idx="7365">
                  <c:v>0.90951197710313636</c:v>
                </c:pt>
                <c:pt idx="7366">
                  <c:v>0.90840243103121776</c:v>
                </c:pt>
                <c:pt idx="7367">
                  <c:v>0.90729288495929916</c:v>
                </c:pt>
                <c:pt idx="7368">
                  <c:v>0.90618333888738056</c:v>
                </c:pt>
                <c:pt idx="7369">
                  <c:v>0.90507379281546196</c:v>
                </c:pt>
                <c:pt idx="7370">
                  <c:v>0.90396424674354325</c:v>
                </c:pt>
                <c:pt idx="7371">
                  <c:v>0.90285470067162465</c:v>
                </c:pt>
                <c:pt idx="7372">
                  <c:v>0.90174515459970606</c:v>
                </c:pt>
                <c:pt idx="7373">
                  <c:v>0.90063560852778746</c:v>
                </c:pt>
                <c:pt idx="7374">
                  <c:v>0.89952606245586886</c:v>
                </c:pt>
                <c:pt idx="7375">
                  <c:v>0.89874053539177834</c:v>
                </c:pt>
                <c:pt idx="7376">
                  <c:v>0.89960770966438663</c:v>
                </c:pt>
                <c:pt idx="7377">
                  <c:v>0.90132689246883546</c:v>
                </c:pt>
                <c:pt idx="7378">
                  <c:v>0.90292384727817432</c:v>
                </c:pt>
                <c:pt idx="7379">
                  <c:v>0.90436720733704845</c:v>
                </c:pt>
                <c:pt idx="7380">
                  <c:v>0.90574415459269919</c:v>
                </c:pt>
                <c:pt idx="7381">
                  <c:v>0.90722367949960447</c:v>
                </c:pt>
                <c:pt idx="7382">
                  <c:v>0.90885391457502396</c:v>
                </c:pt>
                <c:pt idx="7383">
                  <c:v>0.91044110827637381</c:v>
                </c:pt>
                <c:pt idx="7384">
                  <c:v>0.91121377220038957</c:v>
                </c:pt>
                <c:pt idx="7385">
                  <c:v>0.91010788343455917</c:v>
                </c:pt>
                <c:pt idx="7386">
                  <c:v>0.90899833736264068</c:v>
                </c:pt>
                <c:pt idx="7387">
                  <c:v>0.90788879129072197</c:v>
                </c:pt>
                <c:pt idx="7388">
                  <c:v>0.90677924521880349</c:v>
                </c:pt>
                <c:pt idx="7389">
                  <c:v>0.90566969914688478</c:v>
                </c:pt>
                <c:pt idx="7390">
                  <c:v>0.90456015307496629</c:v>
                </c:pt>
                <c:pt idx="7391">
                  <c:v>0.90345060700304747</c:v>
                </c:pt>
                <c:pt idx="7392">
                  <c:v>0.90234106093112898</c:v>
                </c:pt>
                <c:pt idx="7393">
                  <c:v>0.90123151485921027</c:v>
                </c:pt>
                <c:pt idx="7394">
                  <c:v>0.90012196878729178</c:v>
                </c:pt>
                <c:pt idx="7395">
                  <c:v>0.89901242271537307</c:v>
                </c:pt>
                <c:pt idx="7396">
                  <c:v>0.89790287664345447</c:v>
                </c:pt>
                <c:pt idx="7397">
                  <c:v>0.89679333057153576</c:v>
                </c:pt>
                <c:pt idx="7398">
                  <c:v>0.89568378449961727</c:v>
                </c:pt>
                <c:pt idx="7399">
                  <c:v>0.89506586278060096</c:v>
                </c:pt>
                <c:pt idx="7400">
                  <c:v>0.89645133793938692</c:v>
                </c:pt>
                <c:pt idx="7401">
                  <c:v>0.89811905251473989</c:v>
                </c:pt>
                <c:pt idx="7402">
                  <c:v>0.89968960880202442</c:v>
                </c:pt>
                <c:pt idx="7403">
                  <c:v>0.9011025427120285</c:v>
                </c:pt>
                <c:pt idx="7404">
                  <c:v>0.90246660626661224</c:v>
                </c:pt>
                <c:pt idx="7405">
                  <c:v>0.90394424316616595</c:v>
                </c:pt>
                <c:pt idx="7406">
                  <c:v>0.90558316732800193</c:v>
                </c:pt>
                <c:pt idx="7407">
                  <c:v>0.90718151570672834</c:v>
                </c:pt>
                <c:pt idx="7408">
                  <c:v>0.90795791192188546</c:v>
                </c:pt>
                <c:pt idx="7409">
                  <c:v>0.90685199059067789</c:v>
                </c:pt>
                <c:pt idx="7410">
                  <c:v>0.90574244451875929</c:v>
                </c:pt>
                <c:pt idx="7411">
                  <c:v>0.90463289844684069</c:v>
                </c:pt>
                <c:pt idx="7412">
                  <c:v>0.9035233523749221</c:v>
                </c:pt>
                <c:pt idx="7413">
                  <c:v>0.9024138063030035</c:v>
                </c:pt>
                <c:pt idx="7414">
                  <c:v>0.90130426023108479</c:v>
                </c:pt>
                <c:pt idx="7415">
                  <c:v>0.90019471415916619</c:v>
                </c:pt>
                <c:pt idx="7416">
                  <c:v>0.89908516808724759</c:v>
                </c:pt>
                <c:pt idx="7417">
                  <c:v>0.89797562201532899</c:v>
                </c:pt>
                <c:pt idx="7418">
                  <c:v>0.89686607594341039</c:v>
                </c:pt>
                <c:pt idx="7419">
                  <c:v>0.89575652987149168</c:v>
                </c:pt>
                <c:pt idx="7420">
                  <c:v>0.89464698379957308</c:v>
                </c:pt>
                <c:pt idx="7421">
                  <c:v>0.89353743772765448</c:v>
                </c:pt>
                <c:pt idx="7422">
                  <c:v>0.89242789165573588</c:v>
                </c:pt>
                <c:pt idx="7423">
                  <c:v>0.89168791533400504</c:v>
                </c:pt>
                <c:pt idx="7424">
                  <c:v>0.89253032729649662</c:v>
                </c:pt>
                <c:pt idx="7425">
                  <c:v>0.89409986960774224</c:v>
                </c:pt>
                <c:pt idx="7426">
                  <c:v>0.89573007442616359</c:v>
                </c:pt>
                <c:pt idx="7427">
                  <c:v>0.89686081600369361</c:v>
                </c:pt>
                <c:pt idx="7428">
                  <c:v>0.8979364473309559</c:v>
                </c:pt>
                <c:pt idx="7429">
                  <c:v>0.89900750600217316</c:v>
                </c:pt>
                <c:pt idx="7430">
                  <c:v>0.9005565829858333</c:v>
                </c:pt>
                <c:pt idx="7431">
                  <c:v>0.90108591281147954</c:v>
                </c:pt>
                <c:pt idx="7432">
                  <c:v>0.90113228376871501</c:v>
                </c:pt>
                <c:pt idx="7433">
                  <c:v>0.90002327904300572</c:v>
                </c:pt>
                <c:pt idx="7434">
                  <c:v>0.89891373297108723</c:v>
                </c:pt>
                <c:pt idx="7435">
                  <c:v>0.89780418689916852</c:v>
                </c:pt>
                <c:pt idx="7436">
                  <c:v>0.89669464082725003</c:v>
                </c:pt>
                <c:pt idx="7437">
                  <c:v>0.89558509475533121</c:v>
                </c:pt>
                <c:pt idx="7438">
                  <c:v>0.89447554868341272</c:v>
                </c:pt>
                <c:pt idx="7439">
                  <c:v>0.89336600261149401</c:v>
                </c:pt>
                <c:pt idx="7440">
                  <c:v>0.89225645653957553</c:v>
                </c:pt>
                <c:pt idx="7441">
                  <c:v>0.89114691046765682</c:v>
                </c:pt>
                <c:pt idx="7442">
                  <c:v>0.89003736439573833</c:v>
                </c:pt>
                <c:pt idx="7443">
                  <c:v>0.88892781832381951</c:v>
                </c:pt>
                <c:pt idx="7444">
                  <c:v>0.88781827225190102</c:v>
                </c:pt>
                <c:pt idx="7445">
                  <c:v>0.88670872617998231</c:v>
                </c:pt>
                <c:pt idx="7446">
                  <c:v>0.88559918010806382</c:v>
                </c:pt>
                <c:pt idx="7447">
                  <c:v>0.88487357469828609</c:v>
                </c:pt>
                <c:pt idx="7448">
                  <c:v>0.8847171054114964</c:v>
                </c:pt>
                <c:pt idx="7449">
                  <c:v>0.88564640345031387</c:v>
                </c:pt>
                <c:pt idx="7450">
                  <c:v>0.88564300928695172</c:v>
                </c:pt>
                <c:pt idx="7451">
                  <c:v>0.88616966545467379</c:v>
                </c:pt>
                <c:pt idx="7452">
                  <c:v>0.88592700887081843</c:v>
                </c:pt>
                <c:pt idx="7453">
                  <c:v>0.88614714824868368</c:v>
                </c:pt>
                <c:pt idx="7454">
                  <c:v>0.88551392502683368</c:v>
                </c:pt>
                <c:pt idx="7455">
                  <c:v>0.88553327403917681</c:v>
                </c:pt>
                <c:pt idx="7456">
                  <c:v>0.88485248936302385</c:v>
                </c:pt>
                <c:pt idx="7457">
                  <c:v>0.88374303171400481</c:v>
                </c:pt>
                <c:pt idx="7458">
                  <c:v>0.88263348564208621</c:v>
                </c:pt>
                <c:pt idx="7459">
                  <c:v>0.88152393957016761</c:v>
                </c:pt>
                <c:pt idx="7460">
                  <c:v>0.8804143934982489</c:v>
                </c:pt>
                <c:pt idx="7461">
                  <c:v>0.8793048474263303</c:v>
                </c:pt>
                <c:pt idx="7462">
                  <c:v>0.87819530135441171</c:v>
                </c:pt>
                <c:pt idx="7463">
                  <c:v>0.87708575528249311</c:v>
                </c:pt>
                <c:pt idx="7464">
                  <c:v>0.87597620921057451</c:v>
                </c:pt>
                <c:pt idx="7465">
                  <c:v>0.87486666313865591</c:v>
                </c:pt>
                <c:pt idx="7466">
                  <c:v>0.8737571170667372</c:v>
                </c:pt>
                <c:pt idx="7467">
                  <c:v>0.8726475709948186</c:v>
                </c:pt>
                <c:pt idx="7468">
                  <c:v>0.8715380249229</c:v>
                </c:pt>
                <c:pt idx="7469">
                  <c:v>0.8704284788509814</c:v>
                </c:pt>
                <c:pt idx="7470">
                  <c:v>0.8693189327790628</c:v>
                </c:pt>
                <c:pt idx="7471">
                  <c:v>0.86853840925559855</c:v>
                </c:pt>
                <c:pt idx="7472">
                  <c:v>0.86772048412160829</c:v>
                </c:pt>
                <c:pt idx="7473">
                  <c:v>0.86744126256658438</c:v>
                </c:pt>
                <c:pt idx="7474">
                  <c:v>0.86733338538472426</c:v>
                </c:pt>
                <c:pt idx="7475">
                  <c:v>0.86850559382373349</c:v>
                </c:pt>
                <c:pt idx="7476">
                  <c:v>0.86986359925764034</c:v>
                </c:pt>
                <c:pt idx="7477">
                  <c:v>0.87139485625030666</c:v>
                </c:pt>
                <c:pt idx="7478">
                  <c:v>0.87309397696643609</c:v>
                </c:pt>
                <c:pt idx="7479">
                  <c:v>0.87470082227031309</c:v>
                </c:pt>
                <c:pt idx="7480">
                  <c:v>0.87533500327466862</c:v>
                </c:pt>
                <c:pt idx="7481">
                  <c:v>0.87422584082384769</c:v>
                </c:pt>
                <c:pt idx="7482">
                  <c:v>0.87311629475192898</c:v>
                </c:pt>
                <c:pt idx="7483">
                  <c:v>0.87200674868001049</c:v>
                </c:pt>
                <c:pt idx="7484">
                  <c:v>0.87089720260809178</c:v>
                </c:pt>
                <c:pt idx="7485">
                  <c:v>0.86978765653617318</c:v>
                </c:pt>
                <c:pt idx="7486">
                  <c:v>0.86867811046425447</c:v>
                </c:pt>
                <c:pt idx="7487">
                  <c:v>0.86756856439233598</c:v>
                </c:pt>
                <c:pt idx="7488">
                  <c:v>0.86645901832041727</c:v>
                </c:pt>
                <c:pt idx="7489">
                  <c:v>0.86534947224849879</c:v>
                </c:pt>
                <c:pt idx="7490">
                  <c:v>0.86423992617658008</c:v>
                </c:pt>
                <c:pt idx="7491">
                  <c:v>0.86313038010466148</c:v>
                </c:pt>
                <c:pt idx="7492">
                  <c:v>0.86202083403274277</c:v>
                </c:pt>
                <c:pt idx="7493">
                  <c:v>0.86091128796082428</c:v>
                </c:pt>
                <c:pt idx="7494">
                  <c:v>0.85980174188890557</c:v>
                </c:pt>
                <c:pt idx="7495">
                  <c:v>0.85925292030289857</c:v>
                </c:pt>
                <c:pt idx="7496">
                  <c:v>0.85962140870483994</c:v>
                </c:pt>
                <c:pt idx="7497">
                  <c:v>0.86105996128599127</c:v>
                </c:pt>
                <c:pt idx="7498">
                  <c:v>0.86123970984558873</c:v>
                </c:pt>
                <c:pt idx="7499">
                  <c:v>0.86132344851805842</c:v>
                </c:pt>
                <c:pt idx="7500">
                  <c:v>0.86156455306887292</c:v>
                </c:pt>
                <c:pt idx="7501">
                  <c:v>0.86104839103933983</c:v>
                </c:pt>
                <c:pt idx="7502">
                  <c:v>0.86015902597289462</c:v>
                </c:pt>
                <c:pt idx="7503">
                  <c:v>0.85922441911431324</c:v>
                </c:pt>
                <c:pt idx="7504">
                  <c:v>0.85869688042173153</c:v>
                </c:pt>
                <c:pt idx="7505">
                  <c:v>0.85758773312629399</c:v>
                </c:pt>
                <c:pt idx="7506">
                  <c:v>0.85647818705437528</c:v>
                </c:pt>
                <c:pt idx="7507">
                  <c:v>0.8553686409824568</c:v>
                </c:pt>
                <c:pt idx="7508">
                  <c:v>0.85425909491053809</c:v>
                </c:pt>
                <c:pt idx="7509">
                  <c:v>0.85314954883861949</c:v>
                </c:pt>
                <c:pt idx="7510">
                  <c:v>0.85204000276670078</c:v>
                </c:pt>
                <c:pt idx="7511">
                  <c:v>0.85093045669478229</c:v>
                </c:pt>
                <c:pt idx="7512">
                  <c:v>0.84982091062286358</c:v>
                </c:pt>
                <c:pt idx="7513">
                  <c:v>0.84871136455094509</c:v>
                </c:pt>
                <c:pt idx="7514">
                  <c:v>0.84760181847902638</c:v>
                </c:pt>
                <c:pt idx="7515">
                  <c:v>0.84649227240710778</c:v>
                </c:pt>
                <c:pt idx="7516">
                  <c:v>0.84538272633518907</c:v>
                </c:pt>
                <c:pt idx="7517">
                  <c:v>0.84427318026327058</c:v>
                </c:pt>
                <c:pt idx="7518">
                  <c:v>0.84316363419135187</c:v>
                </c:pt>
                <c:pt idx="7519">
                  <c:v>0.84252035504519351</c:v>
                </c:pt>
                <c:pt idx="7520">
                  <c:v>0.84368359907010171</c:v>
                </c:pt>
                <c:pt idx="7521">
                  <c:v>0.84554074074691465</c:v>
                </c:pt>
                <c:pt idx="7522">
                  <c:v>0.8473885446326489</c:v>
                </c:pt>
                <c:pt idx="7523">
                  <c:v>0.84898618838747952</c:v>
                </c:pt>
                <c:pt idx="7524">
                  <c:v>0.85004728337790614</c:v>
                </c:pt>
                <c:pt idx="7525">
                  <c:v>0.85163954966009536</c:v>
                </c:pt>
                <c:pt idx="7526">
                  <c:v>0.85346771149943057</c:v>
                </c:pt>
                <c:pt idx="7527">
                  <c:v>0.85524936016968878</c:v>
                </c:pt>
                <c:pt idx="7528">
                  <c:v>0.8559413765215772</c:v>
                </c:pt>
                <c:pt idx="7529">
                  <c:v>0.85483224142547765</c:v>
                </c:pt>
                <c:pt idx="7530">
                  <c:v>0.85372269535355905</c:v>
                </c:pt>
                <c:pt idx="7531">
                  <c:v>0.85261314928164045</c:v>
                </c:pt>
                <c:pt idx="7532">
                  <c:v>0.85150360320972174</c:v>
                </c:pt>
                <c:pt idx="7533">
                  <c:v>0.85039405713780314</c:v>
                </c:pt>
                <c:pt idx="7534">
                  <c:v>0.84928451106588454</c:v>
                </c:pt>
                <c:pt idx="7535">
                  <c:v>0.84817496499396594</c:v>
                </c:pt>
                <c:pt idx="7536">
                  <c:v>0.84706541892204734</c:v>
                </c:pt>
                <c:pt idx="7537">
                  <c:v>0.84595587285012863</c:v>
                </c:pt>
                <c:pt idx="7538">
                  <c:v>0.84484632677821003</c:v>
                </c:pt>
                <c:pt idx="7539">
                  <c:v>0.84373678070629143</c:v>
                </c:pt>
                <c:pt idx="7540">
                  <c:v>0.84262723463437283</c:v>
                </c:pt>
                <c:pt idx="7541">
                  <c:v>0.84151768856245424</c:v>
                </c:pt>
                <c:pt idx="7542">
                  <c:v>0.84040814249053564</c:v>
                </c:pt>
                <c:pt idx="7543">
                  <c:v>0.83969441100095055</c:v>
                </c:pt>
                <c:pt idx="7544">
                  <c:v>0.84128804105989341</c:v>
                </c:pt>
                <c:pt idx="7545">
                  <c:v>0.84288884307830991</c:v>
                </c:pt>
                <c:pt idx="7546">
                  <c:v>0.84456040141666855</c:v>
                </c:pt>
                <c:pt idx="7547">
                  <c:v>0.84606237794487438</c:v>
                </c:pt>
                <c:pt idx="7548">
                  <c:v>0.84722148988178081</c:v>
                </c:pt>
                <c:pt idx="7549">
                  <c:v>0.84857185862534301</c:v>
                </c:pt>
                <c:pt idx="7550">
                  <c:v>0.84845995550304287</c:v>
                </c:pt>
                <c:pt idx="7551">
                  <c:v>0.84962483952176882</c:v>
                </c:pt>
                <c:pt idx="7552">
                  <c:v>0.85009833409010394</c:v>
                </c:pt>
                <c:pt idx="7553">
                  <c:v>0.84898915647778961</c:v>
                </c:pt>
                <c:pt idx="7554">
                  <c:v>0.84787961040587101</c:v>
                </c:pt>
                <c:pt idx="7555">
                  <c:v>0.8467700643339523</c:v>
                </c:pt>
                <c:pt idx="7556">
                  <c:v>0.8456605182620337</c:v>
                </c:pt>
                <c:pt idx="7557">
                  <c:v>0.8445509721901151</c:v>
                </c:pt>
                <c:pt idx="7558">
                  <c:v>0.8434414261181965</c:v>
                </c:pt>
                <c:pt idx="7559">
                  <c:v>0.8423318800462779</c:v>
                </c:pt>
                <c:pt idx="7560">
                  <c:v>0.8412223339743593</c:v>
                </c:pt>
                <c:pt idx="7561">
                  <c:v>0.84011278790244059</c:v>
                </c:pt>
                <c:pt idx="7562">
                  <c:v>0.839003241830522</c:v>
                </c:pt>
                <c:pt idx="7563">
                  <c:v>0.8378936957586034</c:v>
                </c:pt>
                <c:pt idx="7564">
                  <c:v>0.8367841496866848</c:v>
                </c:pt>
                <c:pt idx="7565">
                  <c:v>0.8356746036147662</c:v>
                </c:pt>
                <c:pt idx="7566">
                  <c:v>0.8345650575428476</c:v>
                </c:pt>
                <c:pt idx="7567">
                  <c:v>0.83396169327946479</c:v>
                </c:pt>
                <c:pt idx="7568">
                  <c:v>0.83465708661050919</c:v>
                </c:pt>
                <c:pt idx="7569">
                  <c:v>0.83637867520068832</c:v>
                </c:pt>
                <c:pt idx="7570">
                  <c:v>0.83792707021531898</c:v>
                </c:pt>
                <c:pt idx="7571">
                  <c:v>0.83935954243518895</c:v>
                </c:pt>
                <c:pt idx="7572">
                  <c:v>0.84077545107491225</c:v>
                </c:pt>
                <c:pt idx="7573">
                  <c:v>0.84163689192744784</c:v>
                </c:pt>
                <c:pt idx="7574">
                  <c:v>0.84329392565905692</c:v>
                </c:pt>
                <c:pt idx="7575">
                  <c:v>0.84490308227497579</c:v>
                </c:pt>
                <c:pt idx="7576">
                  <c:v>0.84541114993617317</c:v>
                </c:pt>
                <c:pt idx="7577">
                  <c:v>0.8443016634599092</c:v>
                </c:pt>
                <c:pt idx="7578">
                  <c:v>0.84319211738799071</c:v>
                </c:pt>
                <c:pt idx="7579">
                  <c:v>0.84208257131607189</c:v>
                </c:pt>
                <c:pt idx="7580">
                  <c:v>0.8409730252441534</c:v>
                </c:pt>
                <c:pt idx="7581">
                  <c:v>0.83986347917223469</c:v>
                </c:pt>
                <c:pt idx="7582">
                  <c:v>0.83875393310031621</c:v>
                </c:pt>
                <c:pt idx="7583">
                  <c:v>0.8376443870283975</c:v>
                </c:pt>
                <c:pt idx="7584">
                  <c:v>0.8365348409564789</c:v>
                </c:pt>
                <c:pt idx="7585">
                  <c:v>0.83542529488456019</c:v>
                </c:pt>
                <c:pt idx="7586">
                  <c:v>0.8343157488126417</c:v>
                </c:pt>
                <c:pt idx="7587">
                  <c:v>0.83320620274072299</c:v>
                </c:pt>
                <c:pt idx="7588">
                  <c:v>0.8320966566688045</c:v>
                </c:pt>
                <c:pt idx="7589">
                  <c:v>0.83098711059688579</c:v>
                </c:pt>
                <c:pt idx="7590">
                  <c:v>0.82987756452496719</c:v>
                </c:pt>
                <c:pt idx="7591">
                  <c:v>0.8289987962390134</c:v>
                </c:pt>
                <c:pt idx="7592">
                  <c:v>0.82939515727149071</c:v>
                </c:pt>
                <c:pt idx="7593">
                  <c:v>0.83102292532253108</c:v>
                </c:pt>
                <c:pt idx="7594">
                  <c:v>0.83258773222905436</c:v>
                </c:pt>
                <c:pt idx="7595">
                  <c:v>0.83395668643144516</c:v>
                </c:pt>
                <c:pt idx="7596">
                  <c:v>0.83528236188408511</c:v>
                </c:pt>
                <c:pt idx="7597">
                  <c:v>0.83674302042844007</c:v>
                </c:pt>
                <c:pt idx="7598">
                  <c:v>0.83833695038115907</c:v>
                </c:pt>
                <c:pt idx="7599">
                  <c:v>0.83992709662050413</c:v>
                </c:pt>
                <c:pt idx="7600">
                  <c:v>0.8404363499014379</c:v>
                </c:pt>
                <c:pt idx="7601">
                  <c:v>0.83932685747067981</c:v>
                </c:pt>
                <c:pt idx="7602">
                  <c:v>0.8382173113987611</c:v>
                </c:pt>
                <c:pt idx="7603">
                  <c:v>0.83710776532684261</c:v>
                </c:pt>
                <c:pt idx="7604">
                  <c:v>0.8359982192549239</c:v>
                </c:pt>
                <c:pt idx="7605">
                  <c:v>0.83488867318300541</c:v>
                </c:pt>
                <c:pt idx="7606">
                  <c:v>0.8337791271110867</c:v>
                </c:pt>
                <c:pt idx="7607">
                  <c:v>0.83266958103916811</c:v>
                </c:pt>
                <c:pt idx="7608">
                  <c:v>0.8315600349672494</c:v>
                </c:pt>
                <c:pt idx="7609">
                  <c:v>0.83045048889533091</c:v>
                </c:pt>
                <c:pt idx="7610">
                  <c:v>0.8293409428234122</c:v>
                </c:pt>
                <c:pt idx="7611">
                  <c:v>0.82823139675149371</c:v>
                </c:pt>
                <c:pt idx="7612">
                  <c:v>0.82712185067957489</c:v>
                </c:pt>
                <c:pt idx="7613">
                  <c:v>0.8260123046076564</c:v>
                </c:pt>
                <c:pt idx="7614">
                  <c:v>0.82490275853573769</c:v>
                </c:pt>
                <c:pt idx="7615">
                  <c:v>0.82417972853662524</c:v>
                </c:pt>
                <c:pt idx="7616">
                  <c:v>0.82398054443773761</c:v>
                </c:pt>
                <c:pt idx="7617">
                  <c:v>0.82515672163903708</c:v>
                </c:pt>
                <c:pt idx="7618">
                  <c:v>0.82678858668191668</c:v>
                </c:pt>
                <c:pt idx="7619">
                  <c:v>0.82792442370411612</c:v>
                </c:pt>
                <c:pt idx="7620">
                  <c:v>0.82916731282057243</c:v>
                </c:pt>
                <c:pt idx="7621">
                  <c:v>0.82962628538626382</c:v>
                </c:pt>
                <c:pt idx="7622">
                  <c:v>0.83115004534002901</c:v>
                </c:pt>
                <c:pt idx="7623">
                  <c:v>0.83300548075922065</c:v>
                </c:pt>
                <c:pt idx="7624">
                  <c:v>0.83370897262753429</c:v>
                </c:pt>
                <c:pt idx="7625">
                  <c:v>0.83259972238498237</c:v>
                </c:pt>
                <c:pt idx="7626">
                  <c:v>0.83149017631306366</c:v>
                </c:pt>
                <c:pt idx="7627">
                  <c:v>0.83038063024114517</c:v>
                </c:pt>
                <c:pt idx="7628">
                  <c:v>0.82927108416922646</c:v>
                </c:pt>
                <c:pt idx="7629">
                  <c:v>0.82816153809730797</c:v>
                </c:pt>
                <c:pt idx="7630">
                  <c:v>0.82705199202538926</c:v>
                </c:pt>
                <c:pt idx="7631">
                  <c:v>0.82594244595347066</c:v>
                </c:pt>
                <c:pt idx="7632">
                  <c:v>0.82483289988155195</c:v>
                </c:pt>
                <c:pt idx="7633">
                  <c:v>0.82372335380963346</c:v>
                </c:pt>
                <c:pt idx="7634">
                  <c:v>0.82261380773771475</c:v>
                </c:pt>
                <c:pt idx="7635">
                  <c:v>0.82150426166579626</c:v>
                </c:pt>
                <c:pt idx="7636">
                  <c:v>0.82039471559387755</c:v>
                </c:pt>
                <c:pt idx="7637">
                  <c:v>0.81928516952195896</c:v>
                </c:pt>
                <c:pt idx="7638">
                  <c:v>0.81817562345004025</c:v>
                </c:pt>
                <c:pt idx="7639">
                  <c:v>0.81748087951352555</c:v>
                </c:pt>
                <c:pt idx="7640">
                  <c:v>0.81895946007459175</c:v>
                </c:pt>
                <c:pt idx="7641">
                  <c:v>0.82073745838956169</c:v>
                </c:pt>
                <c:pt idx="7642">
                  <c:v>0.8223836498644076</c:v>
                </c:pt>
                <c:pt idx="7643">
                  <c:v>0.82382442276664469</c:v>
                </c:pt>
                <c:pt idx="7644">
                  <c:v>0.82519606338964502</c:v>
                </c:pt>
                <c:pt idx="7645">
                  <c:v>0.82669470738324335</c:v>
                </c:pt>
                <c:pt idx="7646">
                  <c:v>0.82838785267219583</c:v>
                </c:pt>
                <c:pt idx="7647">
                  <c:v>0.83003151813984666</c:v>
                </c:pt>
                <c:pt idx="7648">
                  <c:v>0.83056673827958749</c:v>
                </c:pt>
                <c:pt idx="7649">
                  <c:v>0.82945746853495839</c:v>
                </c:pt>
                <c:pt idx="7650">
                  <c:v>0.82834792246303968</c:v>
                </c:pt>
                <c:pt idx="7651">
                  <c:v>0.82723837639112119</c:v>
                </c:pt>
                <c:pt idx="7652">
                  <c:v>0.82612883031920237</c:v>
                </c:pt>
                <c:pt idx="7653">
                  <c:v>0.82501928424728388</c:v>
                </c:pt>
                <c:pt idx="7654">
                  <c:v>0.82390973817536517</c:v>
                </c:pt>
                <c:pt idx="7655">
                  <c:v>0.82280019210344668</c:v>
                </c:pt>
                <c:pt idx="7656">
                  <c:v>0.82169064603152797</c:v>
                </c:pt>
                <c:pt idx="7657">
                  <c:v>0.82058109995960948</c:v>
                </c:pt>
                <c:pt idx="7658">
                  <c:v>0.81947155388769066</c:v>
                </c:pt>
                <c:pt idx="7659">
                  <c:v>0.81836200781577217</c:v>
                </c:pt>
                <c:pt idx="7660">
                  <c:v>0.81725246174385346</c:v>
                </c:pt>
                <c:pt idx="7661">
                  <c:v>0.81614291567193498</c:v>
                </c:pt>
                <c:pt idx="7662">
                  <c:v>0.81503336960001627</c:v>
                </c:pt>
                <c:pt idx="7663">
                  <c:v>0.81406360402156419</c:v>
                </c:pt>
                <c:pt idx="7664">
                  <c:v>0.81543414377130707</c:v>
                </c:pt>
                <c:pt idx="7665">
                  <c:v>0.81707780741816116</c:v>
                </c:pt>
                <c:pt idx="7666">
                  <c:v>0.81860081917111016</c:v>
                </c:pt>
                <c:pt idx="7667">
                  <c:v>0.81992164903149678</c:v>
                </c:pt>
                <c:pt idx="7668">
                  <c:v>0.82116334352199394</c:v>
                </c:pt>
                <c:pt idx="7669">
                  <c:v>0.82251117653115169</c:v>
                </c:pt>
                <c:pt idx="7670">
                  <c:v>0.8240296400682805</c:v>
                </c:pt>
                <c:pt idx="7671">
                  <c:v>0.82551235784612975</c:v>
                </c:pt>
                <c:pt idx="7672">
                  <c:v>0.82596288910040172</c:v>
                </c:pt>
                <c:pt idx="7673">
                  <c:v>0.82485358785476715</c:v>
                </c:pt>
                <c:pt idx="7674">
                  <c:v>0.82374404178284855</c:v>
                </c:pt>
                <c:pt idx="7675">
                  <c:v>0.82263449571092995</c:v>
                </c:pt>
                <c:pt idx="7676">
                  <c:v>0.82152494963901124</c:v>
                </c:pt>
                <c:pt idx="7677">
                  <c:v>0.82041540356709264</c:v>
                </c:pt>
                <c:pt idx="7678">
                  <c:v>0.81930585749517404</c:v>
                </c:pt>
                <c:pt idx="7679">
                  <c:v>0.81819631142325544</c:v>
                </c:pt>
                <c:pt idx="7680">
                  <c:v>0.81708676535133684</c:v>
                </c:pt>
                <c:pt idx="7681">
                  <c:v>0.81597721927941824</c:v>
                </c:pt>
                <c:pt idx="7682">
                  <c:v>0.81486767320749953</c:v>
                </c:pt>
                <c:pt idx="7683">
                  <c:v>0.81375812713558093</c:v>
                </c:pt>
                <c:pt idx="7684">
                  <c:v>0.81264858106366233</c:v>
                </c:pt>
                <c:pt idx="7685">
                  <c:v>0.81153903499174374</c:v>
                </c:pt>
                <c:pt idx="7686">
                  <c:v>0.81042948891982514</c:v>
                </c:pt>
                <c:pt idx="7687">
                  <c:v>0.80951605323498066</c:v>
                </c:pt>
                <c:pt idx="7688">
                  <c:v>0.81090506396554007</c:v>
                </c:pt>
                <c:pt idx="7689">
                  <c:v>0.81256885219436803</c:v>
                </c:pt>
                <c:pt idx="7690">
                  <c:v>0.81412411083182046</c:v>
                </c:pt>
                <c:pt idx="7691">
                  <c:v>0.8154690641226322</c:v>
                </c:pt>
                <c:pt idx="7692">
                  <c:v>0.8167441060776075</c:v>
                </c:pt>
                <c:pt idx="7693">
                  <c:v>0.81814622907421453</c:v>
                </c:pt>
                <c:pt idx="7694">
                  <c:v>0.81973277936221101</c:v>
                </c:pt>
                <c:pt idx="7695">
                  <c:v>0.82126637084847254</c:v>
                </c:pt>
                <c:pt idx="7696">
                  <c:v>0.82172121154979028</c:v>
                </c:pt>
                <c:pt idx="7697">
                  <c:v>0.82061183093819234</c:v>
                </c:pt>
                <c:pt idx="7698">
                  <c:v>0.81950228486627363</c:v>
                </c:pt>
                <c:pt idx="7699">
                  <c:v>0.81839273879435515</c:v>
                </c:pt>
                <c:pt idx="7700">
                  <c:v>0.81728319272243632</c:v>
                </c:pt>
                <c:pt idx="7701">
                  <c:v>0.81617364665051784</c:v>
                </c:pt>
                <c:pt idx="7702">
                  <c:v>0.81506410057859913</c:v>
                </c:pt>
                <c:pt idx="7703">
                  <c:v>0.81395455450668064</c:v>
                </c:pt>
                <c:pt idx="7704">
                  <c:v>0.81284500843476193</c:v>
                </c:pt>
                <c:pt idx="7705">
                  <c:v>0.81173546236284344</c:v>
                </c:pt>
                <c:pt idx="7706">
                  <c:v>0.81062591629092462</c:v>
                </c:pt>
                <c:pt idx="7707">
                  <c:v>0.80951637021900613</c:v>
                </c:pt>
                <c:pt idx="7708">
                  <c:v>0.80840682414708742</c:v>
                </c:pt>
                <c:pt idx="7709">
                  <c:v>0.80729727807516893</c:v>
                </c:pt>
                <c:pt idx="7710">
                  <c:v>0.80618773200325022</c:v>
                </c:pt>
                <c:pt idx="7711">
                  <c:v>0.80530879918851483</c:v>
                </c:pt>
                <c:pt idx="7712">
                  <c:v>0.80569327382650902</c:v>
                </c:pt>
                <c:pt idx="7713">
                  <c:v>0.80718645882709672</c:v>
                </c:pt>
                <c:pt idx="7714">
                  <c:v>0.80855334025403791</c:v>
                </c:pt>
                <c:pt idx="7715">
                  <c:v>0.80937897917021573</c:v>
                </c:pt>
                <c:pt idx="7716">
                  <c:v>0.81016502410498892</c:v>
                </c:pt>
                <c:pt idx="7717">
                  <c:v>0.81091147315079815</c:v>
                </c:pt>
                <c:pt idx="7718">
                  <c:v>0.81225069720081566</c:v>
                </c:pt>
                <c:pt idx="7719">
                  <c:v>0.81366988933583584</c:v>
                </c:pt>
                <c:pt idx="7720">
                  <c:v>0.8138974511133783</c:v>
                </c:pt>
                <c:pt idx="7721">
                  <c:v>0.81278802453986054</c:v>
                </c:pt>
                <c:pt idx="7722">
                  <c:v>0.81167847846794183</c:v>
                </c:pt>
                <c:pt idx="7723">
                  <c:v>0.81056893239602334</c:v>
                </c:pt>
                <c:pt idx="7724">
                  <c:v>0.80945938632410463</c:v>
                </c:pt>
                <c:pt idx="7725">
                  <c:v>0.80834984025218604</c:v>
                </c:pt>
                <c:pt idx="7726">
                  <c:v>0.80724029418026733</c:v>
                </c:pt>
                <c:pt idx="7727">
                  <c:v>0.80613074810834884</c:v>
                </c:pt>
                <c:pt idx="7728">
                  <c:v>0.80502120203643013</c:v>
                </c:pt>
                <c:pt idx="7729">
                  <c:v>0.80391165596451164</c:v>
                </c:pt>
                <c:pt idx="7730">
                  <c:v>0.80280210989259293</c:v>
                </c:pt>
                <c:pt idx="7731">
                  <c:v>0.80169256382067433</c:v>
                </c:pt>
                <c:pt idx="7732">
                  <c:v>0.80058301774875562</c:v>
                </c:pt>
                <c:pt idx="7733">
                  <c:v>0.79947347167683713</c:v>
                </c:pt>
                <c:pt idx="7734">
                  <c:v>0.79836392560491842</c:v>
                </c:pt>
                <c:pt idx="7735">
                  <c:v>0.79739549858481884</c:v>
                </c:pt>
                <c:pt idx="7736">
                  <c:v>0.79869124505163791</c:v>
                </c:pt>
                <c:pt idx="7737">
                  <c:v>0.80032431656176528</c:v>
                </c:pt>
                <c:pt idx="7738">
                  <c:v>0.80185814073118522</c:v>
                </c:pt>
                <c:pt idx="7739">
                  <c:v>0.8031793318425321</c:v>
                </c:pt>
                <c:pt idx="7740">
                  <c:v>0.80443066621750392</c:v>
                </c:pt>
                <c:pt idx="7741">
                  <c:v>0.80580888987610544</c:v>
                </c:pt>
                <c:pt idx="7742">
                  <c:v>0.80738897478374227</c:v>
                </c:pt>
                <c:pt idx="7743">
                  <c:v>0.80892938708455009</c:v>
                </c:pt>
                <c:pt idx="7744">
                  <c:v>0.80932749580449537</c:v>
                </c:pt>
                <c:pt idx="7745">
                  <c:v>0.80821809375393239</c:v>
                </c:pt>
                <c:pt idx="7746">
                  <c:v>0.80710854768201379</c:v>
                </c:pt>
                <c:pt idx="7747">
                  <c:v>0.80599900161009519</c:v>
                </c:pt>
                <c:pt idx="7748">
                  <c:v>0.80488945553817659</c:v>
                </c:pt>
                <c:pt idx="7749">
                  <c:v>0.80377990946625799</c:v>
                </c:pt>
                <c:pt idx="7750">
                  <c:v>0.80267036339433928</c:v>
                </c:pt>
                <c:pt idx="7751">
                  <c:v>0.80156081732242068</c:v>
                </c:pt>
                <c:pt idx="7752">
                  <c:v>0.80045127125050208</c:v>
                </c:pt>
                <c:pt idx="7753">
                  <c:v>0.79934172517858348</c:v>
                </c:pt>
                <c:pt idx="7754">
                  <c:v>0.79823217910666489</c:v>
                </c:pt>
                <c:pt idx="7755">
                  <c:v>0.79712263303474629</c:v>
                </c:pt>
                <c:pt idx="7756">
                  <c:v>0.79601308696282758</c:v>
                </c:pt>
                <c:pt idx="7757">
                  <c:v>0.79490354089090898</c:v>
                </c:pt>
                <c:pt idx="7758">
                  <c:v>0.79379399481899038</c:v>
                </c:pt>
                <c:pt idx="7759">
                  <c:v>0.79273135334858646</c:v>
                </c:pt>
                <c:pt idx="7760">
                  <c:v>0.79384875427838997</c:v>
                </c:pt>
                <c:pt idx="7761">
                  <c:v>0.79531423952270452</c:v>
                </c:pt>
                <c:pt idx="7762">
                  <c:v>0.79676605765899233</c:v>
                </c:pt>
                <c:pt idx="7763">
                  <c:v>0.79801731078243743</c:v>
                </c:pt>
                <c:pt idx="7764">
                  <c:v>0.79921032995050645</c:v>
                </c:pt>
                <c:pt idx="7765">
                  <c:v>0.80048896804013181</c:v>
                </c:pt>
                <c:pt idx="7766">
                  <c:v>0.80196470905036144</c:v>
                </c:pt>
                <c:pt idx="7767">
                  <c:v>0.8033600421981868</c:v>
                </c:pt>
                <c:pt idx="7768">
                  <c:v>0.80359289401346712</c:v>
                </c:pt>
                <c:pt idx="7769">
                  <c:v>0.80248346386202263</c:v>
                </c:pt>
                <c:pt idx="7770">
                  <c:v>0.80137391779010392</c:v>
                </c:pt>
                <c:pt idx="7771">
                  <c:v>0.80026437171818543</c:v>
                </c:pt>
                <c:pt idx="7772">
                  <c:v>0.79915482564626672</c:v>
                </c:pt>
                <c:pt idx="7773">
                  <c:v>0.79804527957434812</c:v>
                </c:pt>
                <c:pt idx="7774">
                  <c:v>0.79693573350242941</c:v>
                </c:pt>
                <c:pt idx="7775">
                  <c:v>0.79582618743051092</c:v>
                </c:pt>
                <c:pt idx="7776">
                  <c:v>0.79471664135859221</c:v>
                </c:pt>
                <c:pt idx="7777">
                  <c:v>0.79360709528667372</c:v>
                </c:pt>
                <c:pt idx="7778">
                  <c:v>0.79249754921475501</c:v>
                </c:pt>
                <c:pt idx="7779">
                  <c:v>0.79138800314283642</c:v>
                </c:pt>
                <c:pt idx="7780">
                  <c:v>0.79027845707091771</c:v>
                </c:pt>
                <c:pt idx="7781">
                  <c:v>0.78916891099899922</c:v>
                </c:pt>
                <c:pt idx="7782">
                  <c:v>0.78805936492708051</c:v>
                </c:pt>
                <c:pt idx="7783">
                  <c:v>0.7869833705362913</c:v>
                </c:pt>
                <c:pt idx="7784">
                  <c:v>0.78653485856091465</c:v>
                </c:pt>
                <c:pt idx="7785">
                  <c:v>0.78672190734717251</c:v>
                </c:pt>
                <c:pt idx="7786">
                  <c:v>0.78657093081780793</c:v>
                </c:pt>
                <c:pt idx="7787">
                  <c:v>0.78681936003917363</c:v>
                </c:pt>
                <c:pt idx="7788">
                  <c:v>0.78787572902336622</c:v>
                </c:pt>
                <c:pt idx="7789">
                  <c:v>0.78905216437478254</c:v>
                </c:pt>
                <c:pt idx="7790">
                  <c:v>0.79038621783866003</c:v>
                </c:pt>
                <c:pt idx="7791">
                  <c:v>0.79098965165468715</c:v>
                </c:pt>
                <c:pt idx="7792">
                  <c:v>0.79045342532499407</c:v>
                </c:pt>
                <c:pt idx="7793">
                  <c:v>0.78934387925307559</c:v>
                </c:pt>
                <c:pt idx="7794">
                  <c:v>0.78823433318115688</c:v>
                </c:pt>
                <c:pt idx="7795">
                  <c:v>0.78712478710923839</c:v>
                </c:pt>
                <c:pt idx="7796">
                  <c:v>0.78601524103731968</c:v>
                </c:pt>
                <c:pt idx="7797">
                  <c:v>0.78490569496540119</c:v>
                </c:pt>
                <c:pt idx="7798">
                  <c:v>0.78379614889348237</c:v>
                </c:pt>
                <c:pt idx="7799">
                  <c:v>0.78268660282156388</c:v>
                </c:pt>
                <c:pt idx="7800">
                  <c:v>0.78157705674964517</c:v>
                </c:pt>
                <c:pt idx="7801">
                  <c:v>0.78046751067772668</c:v>
                </c:pt>
                <c:pt idx="7802">
                  <c:v>0.77935796460580797</c:v>
                </c:pt>
                <c:pt idx="7803">
                  <c:v>0.77824841853388937</c:v>
                </c:pt>
                <c:pt idx="7804">
                  <c:v>0.77713887246197066</c:v>
                </c:pt>
                <c:pt idx="7805">
                  <c:v>0.77602932639005218</c:v>
                </c:pt>
                <c:pt idx="7806">
                  <c:v>0.77491978031813347</c:v>
                </c:pt>
                <c:pt idx="7807">
                  <c:v>0.77385431249485859</c:v>
                </c:pt>
                <c:pt idx="7808">
                  <c:v>0.77388140855163712</c:v>
                </c:pt>
                <c:pt idx="7809">
                  <c:v>0.77510675833641907</c:v>
                </c:pt>
                <c:pt idx="7810">
                  <c:v>0.77631414602252125</c:v>
                </c:pt>
                <c:pt idx="7811">
                  <c:v>0.77721821666352375</c:v>
                </c:pt>
                <c:pt idx="7812">
                  <c:v>0.77828060009371158</c:v>
                </c:pt>
                <c:pt idx="7813">
                  <c:v>0.77883908512766731</c:v>
                </c:pt>
                <c:pt idx="7814">
                  <c:v>0.77924978689330848</c:v>
                </c:pt>
                <c:pt idx="7815">
                  <c:v>0.77853836391467124</c:v>
                </c:pt>
                <c:pt idx="7816">
                  <c:v>0.77755842519928198</c:v>
                </c:pt>
                <c:pt idx="7817">
                  <c:v>0.77644887912736338</c:v>
                </c:pt>
                <c:pt idx="7818">
                  <c:v>0.77533933305544478</c:v>
                </c:pt>
                <c:pt idx="7819">
                  <c:v>0.77422978698352618</c:v>
                </c:pt>
                <c:pt idx="7820">
                  <c:v>0.77312024091160747</c:v>
                </c:pt>
                <c:pt idx="7821">
                  <c:v>0.77201069483968887</c:v>
                </c:pt>
                <c:pt idx="7822">
                  <c:v>0.77090114876777027</c:v>
                </c:pt>
                <c:pt idx="7823">
                  <c:v>0.76979160269585167</c:v>
                </c:pt>
                <c:pt idx="7824">
                  <c:v>0.76868205662393307</c:v>
                </c:pt>
                <c:pt idx="7825">
                  <c:v>0.76757251055201448</c:v>
                </c:pt>
                <c:pt idx="7826">
                  <c:v>0.76646296448009577</c:v>
                </c:pt>
                <c:pt idx="7827">
                  <c:v>0.76535341840817717</c:v>
                </c:pt>
                <c:pt idx="7828">
                  <c:v>0.76424387233625857</c:v>
                </c:pt>
                <c:pt idx="7829">
                  <c:v>0.76313432626433997</c:v>
                </c:pt>
                <c:pt idx="7830">
                  <c:v>0.76202478019242137</c:v>
                </c:pt>
                <c:pt idx="7831">
                  <c:v>0.7609517823086912</c:v>
                </c:pt>
                <c:pt idx="7832">
                  <c:v>0.76003555649529897</c:v>
                </c:pt>
                <c:pt idx="7833">
                  <c:v>0.75932142700288829</c:v>
                </c:pt>
                <c:pt idx="7834">
                  <c:v>0.75891321947769153</c:v>
                </c:pt>
                <c:pt idx="7835">
                  <c:v>0.75858796865048617</c:v>
                </c:pt>
                <c:pt idx="7836">
                  <c:v>0.75910407987066753</c:v>
                </c:pt>
                <c:pt idx="7837">
                  <c:v>0.75962018994949032</c:v>
                </c:pt>
                <c:pt idx="7838">
                  <c:v>0.75986219475597871</c:v>
                </c:pt>
                <c:pt idx="7839">
                  <c:v>0.7600270065794289</c:v>
                </c:pt>
                <c:pt idx="7840">
                  <c:v>0.75989118441663595</c:v>
                </c:pt>
                <c:pt idx="7841">
                  <c:v>0.75878163834471712</c:v>
                </c:pt>
                <c:pt idx="7842">
                  <c:v>0.75767209227279864</c:v>
                </c:pt>
                <c:pt idx="7843">
                  <c:v>0.75656254620087993</c:v>
                </c:pt>
                <c:pt idx="7844">
                  <c:v>0.75545300012896144</c:v>
                </c:pt>
                <c:pt idx="7845">
                  <c:v>0.75434345405704273</c:v>
                </c:pt>
                <c:pt idx="7846">
                  <c:v>0.75323390798512424</c:v>
                </c:pt>
                <c:pt idx="7847">
                  <c:v>0.75212436191320542</c:v>
                </c:pt>
                <c:pt idx="7848">
                  <c:v>0.75101481584128693</c:v>
                </c:pt>
                <c:pt idx="7849">
                  <c:v>0.74990526976936822</c:v>
                </c:pt>
                <c:pt idx="7850">
                  <c:v>0.74879572369744973</c:v>
                </c:pt>
                <c:pt idx="7851">
                  <c:v>0.74768617762553102</c:v>
                </c:pt>
                <c:pt idx="7852">
                  <c:v>0.74657663155361254</c:v>
                </c:pt>
                <c:pt idx="7853">
                  <c:v>0.74546708548169371</c:v>
                </c:pt>
                <c:pt idx="7854">
                  <c:v>0.74435753940977523</c:v>
                </c:pt>
                <c:pt idx="7855">
                  <c:v>0.74329891621743449</c:v>
                </c:pt>
                <c:pt idx="7856">
                  <c:v>0.74283134947592588</c:v>
                </c:pt>
                <c:pt idx="7857">
                  <c:v>0.74213347677212116</c:v>
                </c:pt>
                <c:pt idx="7858">
                  <c:v>0.74139966253000678</c:v>
                </c:pt>
                <c:pt idx="7859">
                  <c:v>0.74079109096271245</c:v>
                </c:pt>
                <c:pt idx="7860">
                  <c:v>0.74056693285248254</c:v>
                </c:pt>
                <c:pt idx="7861">
                  <c:v>0.74067201755480971</c:v>
                </c:pt>
                <c:pt idx="7862">
                  <c:v>0.74036443907642313</c:v>
                </c:pt>
                <c:pt idx="7863">
                  <c:v>0.73968742137209009</c:v>
                </c:pt>
                <c:pt idx="7864">
                  <c:v>0.73899594378238853</c:v>
                </c:pt>
                <c:pt idx="7865">
                  <c:v>0.73788639771046982</c:v>
                </c:pt>
                <c:pt idx="7866">
                  <c:v>0.73677685163855122</c:v>
                </c:pt>
                <c:pt idx="7867">
                  <c:v>0.73566730556663251</c:v>
                </c:pt>
                <c:pt idx="7868">
                  <c:v>0.73455775949471402</c:v>
                </c:pt>
                <c:pt idx="7869">
                  <c:v>0.73344821342279531</c:v>
                </c:pt>
                <c:pt idx="7870">
                  <c:v>0.73233866735087683</c:v>
                </c:pt>
                <c:pt idx="7871">
                  <c:v>0.73122912127895812</c:v>
                </c:pt>
                <c:pt idx="7872">
                  <c:v>0.73011957520703952</c:v>
                </c:pt>
                <c:pt idx="7873">
                  <c:v>0.72901002913512081</c:v>
                </c:pt>
                <c:pt idx="7874">
                  <c:v>0.72790048306320232</c:v>
                </c:pt>
                <c:pt idx="7875">
                  <c:v>0.72679093699128361</c:v>
                </c:pt>
                <c:pt idx="7876">
                  <c:v>0.72568139091936512</c:v>
                </c:pt>
                <c:pt idx="7877">
                  <c:v>0.72457184484744641</c:v>
                </c:pt>
                <c:pt idx="7878">
                  <c:v>0.72346229877552781</c:v>
                </c:pt>
                <c:pt idx="7879">
                  <c:v>0.7224752998070334</c:v>
                </c:pt>
                <c:pt idx="7880">
                  <c:v>0.72373781519372393</c:v>
                </c:pt>
                <c:pt idx="7881">
                  <c:v>0.72549422900212246</c:v>
                </c:pt>
                <c:pt idx="7882">
                  <c:v>0.72714466444865233</c:v>
                </c:pt>
                <c:pt idx="7883">
                  <c:v>0.72856643269332799</c:v>
                </c:pt>
                <c:pt idx="7884">
                  <c:v>0.72990148931844512</c:v>
                </c:pt>
                <c:pt idx="7885">
                  <c:v>0.73137615492213126</c:v>
                </c:pt>
                <c:pt idx="7886">
                  <c:v>0.73306643546237538</c:v>
                </c:pt>
                <c:pt idx="7887">
                  <c:v>0.73471862836879709</c:v>
                </c:pt>
                <c:pt idx="7888">
                  <c:v>0.73512503872427837</c:v>
                </c:pt>
                <c:pt idx="7889">
                  <c:v>0.73401549265235966</c:v>
                </c:pt>
                <c:pt idx="7890">
                  <c:v>0.73290594658044106</c:v>
                </c:pt>
                <c:pt idx="7891">
                  <c:v>0.73179640050852235</c:v>
                </c:pt>
                <c:pt idx="7892">
                  <c:v>0.73068685443660386</c:v>
                </c:pt>
                <c:pt idx="7893">
                  <c:v>0.72957730836468515</c:v>
                </c:pt>
                <c:pt idx="7894">
                  <c:v>0.72846776229276666</c:v>
                </c:pt>
                <c:pt idx="7895">
                  <c:v>0.72735821622084795</c:v>
                </c:pt>
                <c:pt idx="7896">
                  <c:v>0.72624867014892935</c:v>
                </c:pt>
                <c:pt idx="7897">
                  <c:v>0.72513912407701064</c:v>
                </c:pt>
                <c:pt idx="7898">
                  <c:v>0.72402957800509216</c:v>
                </c:pt>
                <c:pt idx="7899">
                  <c:v>0.72292003193317345</c:v>
                </c:pt>
                <c:pt idx="7900">
                  <c:v>0.72181048586125496</c:v>
                </c:pt>
                <c:pt idx="7901">
                  <c:v>0.72070093978933625</c:v>
                </c:pt>
                <c:pt idx="7902">
                  <c:v>0.71959139371741765</c:v>
                </c:pt>
                <c:pt idx="7903">
                  <c:v>0.71856805446101668</c:v>
                </c:pt>
                <c:pt idx="7904">
                  <c:v>0.71968362445139311</c:v>
                </c:pt>
                <c:pt idx="7905">
                  <c:v>0.72130231249829002</c:v>
                </c:pt>
                <c:pt idx="7906">
                  <c:v>0.72284590089182754</c:v>
                </c:pt>
                <c:pt idx="7907">
                  <c:v>0.72418977909381888</c:v>
                </c:pt>
                <c:pt idx="7908">
                  <c:v>0.72545963185142315</c:v>
                </c:pt>
                <c:pt idx="7909">
                  <c:v>0.72687533402012872</c:v>
                </c:pt>
                <c:pt idx="7910">
                  <c:v>0.72849975080679552</c:v>
                </c:pt>
                <c:pt idx="7911">
                  <c:v>0.73007103981201404</c:v>
                </c:pt>
                <c:pt idx="7912">
                  <c:v>0.73041383181067399</c:v>
                </c:pt>
                <c:pt idx="7913">
                  <c:v>0.72930428573875528</c:v>
                </c:pt>
                <c:pt idx="7914">
                  <c:v>0.72819473966683679</c:v>
                </c:pt>
                <c:pt idx="7915">
                  <c:v>0.72708519359491797</c:v>
                </c:pt>
                <c:pt idx="7916">
                  <c:v>0.72597564752299948</c:v>
                </c:pt>
                <c:pt idx="7917">
                  <c:v>0.72486610145108077</c:v>
                </c:pt>
                <c:pt idx="7918">
                  <c:v>0.72375655537916228</c:v>
                </c:pt>
                <c:pt idx="7919">
                  <c:v>0.72264700930724357</c:v>
                </c:pt>
                <c:pt idx="7920">
                  <c:v>0.72153746323532508</c:v>
                </c:pt>
                <c:pt idx="7921">
                  <c:v>0.72042791716340626</c:v>
                </c:pt>
                <c:pt idx="7922">
                  <c:v>0.71931837109148777</c:v>
                </c:pt>
                <c:pt idx="7923">
                  <c:v>0.71820882501956906</c:v>
                </c:pt>
                <c:pt idx="7924">
                  <c:v>0.71709927894765058</c:v>
                </c:pt>
                <c:pt idx="7925">
                  <c:v>0.71598973287573187</c:v>
                </c:pt>
                <c:pt idx="7926">
                  <c:v>0.71488018680381338</c:v>
                </c:pt>
                <c:pt idx="7927">
                  <c:v>0.71377641655209101</c:v>
                </c:pt>
                <c:pt idx="7928">
                  <c:v>0.7146924676567793</c:v>
                </c:pt>
                <c:pt idx="7929">
                  <c:v>0.71624283374253084</c:v>
                </c:pt>
                <c:pt idx="7930">
                  <c:v>0.71775805761790579</c:v>
                </c:pt>
                <c:pt idx="7931">
                  <c:v>0.71904119901443841</c:v>
                </c:pt>
                <c:pt idx="7932">
                  <c:v>0.72023448087826181</c:v>
                </c:pt>
                <c:pt idx="7933">
                  <c:v>0.72152587030069759</c:v>
                </c:pt>
                <c:pt idx="7934">
                  <c:v>0.72290781341932253</c:v>
                </c:pt>
                <c:pt idx="7935">
                  <c:v>0.72291909697705115</c:v>
                </c:pt>
                <c:pt idx="7936">
                  <c:v>0.72281899259070259</c:v>
                </c:pt>
                <c:pt idx="7937">
                  <c:v>0.72170944651878388</c:v>
                </c:pt>
                <c:pt idx="7938">
                  <c:v>0.72059990044686539</c:v>
                </c:pt>
                <c:pt idx="7939">
                  <c:v>0.71949035437494657</c:v>
                </c:pt>
                <c:pt idx="7940">
                  <c:v>0.71838080830302808</c:v>
                </c:pt>
                <c:pt idx="7941">
                  <c:v>0.71727126223110937</c:v>
                </c:pt>
                <c:pt idx="7942">
                  <c:v>0.71616171615919089</c:v>
                </c:pt>
                <c:pt idx="7943">
                  <c:v>0.71505217008727218</c:v>
                </c:pt>
                <c:pt idx="7944">
                  <c:v>0.71394262401535369</c:v>
                </c:pt>
                <c:pt idx="7945">
                  <c:v>0.71283307794343487</c:v>
                </c:pt>
                <c:pt idx="7946">
                  <c:v>0.71172353187151638</c:v>
                </c:pt>
                <c:pt idx="7947">
                  <c:v>0.71061398579959767</c:v>
                </c:pt>
                <c:pt idx="7948">
                  <c:v>0.70950443972767918</c:v>
                </c:pt>
                <c:pt idx="7949">
                  <c:v>0.70839489365576047</c:v>
                </c:pt>
                <c:pt idx="7950">
                  <c:v>0.70728534758384198</c:v>
                </c:pt>
                <c:pt idx="7951">
                  <c:v>0.70617704077428667</c:v>
                </c:pt>
                <c:pt idx="7952">
                  <c:v>0.70562840141581629</c:v>
                </c:pt>
                <c:pt idx="7953">
                  <c:v>0.70579944257227079</c:v>
                </c:pt>
                <c:pt idx="7954">
                  <c:v>0.70558133662296896</c:v>
                </c:pt>
                <c:pt idx="7955">
                  <c:v>0.7061483527861695</c:v>
                </c:pt>
                <c:pt idx="7956">
                  <c:v>0.70675389132590793</c:v>
                </c:pt>
                <c:pt idx="7957">
                  <c:v>0.70773699218273356</c:v>
                </c:pt>
                <c:pt idx="7958">
                  <c:v>0.70886014800334718</c:v>
                </c:pt>
                <c:pt idx="7959">
                  <c:v>0.71034892993860865</c:v>
                </c:pt>
                <c:pt idx="7960">
                  <c:v>0.71060462331897323</c:v>
                </c:pt>
                <c:pt idx="7961">
                  <c:v>0.70949507724705463</c:v>
                </c:pt>
                <c:pt idx="7962">
                  <c:v>0.70838553117513603</c:v>
                </c:pt>
                <c:pt idx="7963">
                  <c:v>0.70727598510321732</c:v>
                </c:pt>
                <c:pt idx="7964">
                  <c:v>0.70616643903129872</c:v>
                </c:pt>
                <c:pt idx="7965">
                  <c:v>0.70505689295938012</c:v>
                </c:pt>
                <c:pt idx="7966">
                  <c:v>0.70394734688746152</c:v>
                </c:pt>
                <c:pt idx="7967">
                  <c:v>0.70283780081554292</c:v>
                </c:pt>
                <c:pt idx="7968">
                  <c:v>0.70172825474362421</c:v>
                </c:pt>
                <c:pt idx="7969">
                  <c:v>0.70061870867170561</c:v>
                </c:pt>
                <c:pt idx="7970">
                  <c:v>0.69950916259978702</c:v>
                </c:pt>
                <c:pt idx="7971">
                  <c:v>0.69839961652786842</c:v>
                </c:pt>
                <c:pt idx="7972">
                  <c:v>0.69729007045594982</c:v>
                </c:pt>
                <c:pt idx="7973">
                  <c:v>0.69618052438403122</c:v>
                </c:pt>
                <c:pt idx="7974">
                  <c:v>0.69507097831211251</c:v>
                </c:pt>
                <c:pt idx="7975">
                  <c:v>0.69396804394417844</c:v>
                </c:pt>
                <c:pt idx="7976">
                  <c:v>0.69500904983983736</c:v>
                </c:pt>
                <c:pt idx="7977">
                  <c:v>0.69670231499587143</c:v>
                </c:pt>
                <c:pt idx="7978">
                  <c:v>0.69830679284851049</c:v>
                </c:pt>
                <c:pt idx="7979">
                  <c:v>0.69966943998209663</c:v>
                </c:pt>
                <c:pt idx="7980">
                  <c:v>0.70091193487772974</c:v>
                </c:pt>
                <c:pt idx="7981">
                  <c:v>0.70224433166098177</c:v>
                </c:pt>
                <c:pt idx="7982">
                  <c:v>0.70377132431103684</c:v>
                </c:pt>
                <c:pt idx="7983">
                  <c:v>0.70527372378954978</c:v>
                </c:pt>
                <c:pt idx="7984">
                  <c:v>0.70556719835998039</c:v>
                </c:pt>
                <c:pt idx="7985">
                  <c:v>0.70445765228806168</c:v>
                </c:pt>
                <c:pt idx="7986">
                  <c:v>0.70334810621614319</c:v>
                </c:pt>
                <c:pt idx="7987">
                  <c:v>0.70223856014422448</c:v>
                </c:pt>
                <c:pt idx="7988">
                  <c:v>0.70112901407230599</c:v>
                </c:pt>
                <c:pt idx="7989">
                  <c:v>0.70001946800038717</c:v>
                </c:pt>
                <c:pt idx="7990">
                  <c:v>0.69890992192846868</c:v>
                </c:pt>
                <c:pt idx="7991">
                  <c:v>0.69780037585654997</c:v>
                </c:pt>
                <c:pt idx="7992">
                  <c:v>0.69669082978463148</c:v>
                </c:pt>
                <c:pt idx="7993">
                  <c:v>0.69558128371271277</c:v>
                </c:pt>
                <c:pt idx="7994">
                  <c:v>0.69447173764079428</c:v>
                </c:pt>
                <c:pt idx="7995">
                  <c:v>0.69336219156887546</c:v>
                </c:pt>
                <c:pt idx="7996">
                  <c:v>0.69225264549695698</c:v>
                </c:pt>
                <c:pt idx="7997">
                  <c:v>0.69114309942503827</c:v>
                </c:pt>
                <c:pt idx="7998">
                  <c:v>0.69003355335311978</c:v>
                </c:pt>
                <c:pt idx="7999">
                  <c:v>0.68892957807601918</c:v>
                </c:pt>
                <c:pt idx="8000">
                  <c:v>0.68989938969513065</c:v>
                </c:pt>
                <c:pt idx="8001">
                  <c:v>0.69158896223872801</c:v>
                </c:pt>
                <c:pt idx="8002">
                  <c:v>0.6931909735838987</c:v>
                </c:pt>
                <c:pt idx="8003">
                  <c:v>0.69455988992838169</c:v>
                </c:pt>
                <c:pt idx="8004">
                  <c:v>0.69583786557793892</c:v>
                </c:pt>
                <c:pt idx="8005">
                  <c:v>0.69725227863477723</c:v>
                </c:pt>
                <c:pt idx="8006">
                  <c:v>0.69886869121122175</c:v>
                </c:pt>
                <c:pt idx="8007">
                  <c:v>0.70042695737717442</c:v>
                </c:pt>
                <c:pt idx="8008">
                  <c:v>0.70075000791882158</c:v>
                </c:pt>
                <c:pt idx="8009">
                  <c:v>0.69964046184690287</c:v>
                </c:pt>
                <c:pt idx="8010">
                  <c:v>0.69853091577498438</c:v>
                </c:pt>
                <c:pt idx="8011">
                  <c:v>0.69742136970306567</c:v>
                </c:pt>
                <c:pt idx="8012">
                  <c:v>0.69631182363114719</c:v>
                </c:pt>
                <c:pt idx="8013">
                  <c:v>0.69520227755922837</c:v>
                </c:pt>
                <c:pt idx="8014">
                  <c:v>0.69409273148730988</c:v>
                </c:pt>
                <c:pt idx="8015">
                  <c:v>0.69298318541539117</c:v>
                </c:pt>
                <c:pt idx="8016">
                  <c:v>0.69187363934347268</c:v>
                </c:pt>
                <c:pt idx="8017">
                  <c:v>0.69076409327155397</c:v>
                </c:pt>
                <c:pt idx="8018">
                  <c:v>0.68965454719963548</c:v>
                </c:pt>
                <c:pt idx="8019">
                  <c:v>0.68854500112771666</c:v>
                </c:pt>
                <c:pt idx="8020">
                  <c:v>0.68743545505579817</c:v>
                </c:pt>
                <c:pt idx="8021">
                  <c:v>0.68632590898387946</c:v>
                </c:pt>
                <c:pt idx="8022">
                  <c:v>0.68521636291196097</c:v>
                </c:pt>
                <c:pt idx="8023">
                  <c:v>0.68411139372424601</c:v>
                </c:pt>
                <c:pt idx="8024">
                  <c:v>0.68503371887899556</c:v>
                </c:pt>
                <c:pt idx="8025">
                  <c:v>0.68666911221046167</c:v>
                </c:pt>
                <c:pt idx="8026">
                  <c:v>0.68822361744132976</c:v>
                </c:pt>
                <c:pt idx="8027">
                  <c:v>0.68954672268662831</c:v>
                </c:pt>
                <c:pt idx="8028">
                  <c:v>0.69072617611250209</c:v>
                </c:pt>
                <c:pt idx="8029">
                  <c:v>0.69125854998034442</c:v>
                </c:pt>
                <c:pt idx="8030">
                  <c:v>0.6909606259638047</c:v>
                </c:pt>
                <c:pt idx="8031">
                  <c:v>0.69074770610063319</c:v>
                </c:pt>
                <c:pt idx="8032">
                  <c:v>0.69007993106846865</c:v>
                </c:pt>
                <c:pt idx="8033">
                  <c:v>0.68897038499654983</c:v>
                </c:pt>
                <c:pt idx="8034">
                  <c:v>0.68786083892463135</c:v>
                </c:pt>
                <c:pt idx="8035">
                  <c:v>0.68675129285271264</c:v>
                </c:pt>
                <c:pt idx="8036">
                  <c:v>0.68564174678079415</c:v>
                </c:pt>
                <c:pt idx="8037">
                  <c:v>0.68453220070887544</c:v>
                </c:pt>
                <c:pt idx="8038">
                  <c:v>0.68342265463695695</c:v>
                </c:pt>
                <c:pt idx="8039">
                  <c:v>0.68231310856503813</c:v>
                </c:pt>
                <c:pt idx="8040">
                  <c:v>0.68120356249311964</c:v>
                </c:pt>
                <c:pt idx="8041">
                  <c:v>0.68009401642120093</c:v>
                </c:pt>
                <c:pt idx="8042">
                  <c:v>0.67898447034928244</c:v>
                </c:pt>
                <c:pt idx="8043">
                  <c:v>0.67787492427736373</c:v>
                </c:pt>
                <c:pt idx="8044">
                  <c:v>0.67676537820544524</c:v>
                </c:pt>
                <c:pt idx="8045">
                  <c:v>0.67565583213352642</c:v>
                </c:pt>
                <c:pt idx="8046">
                  <c:v>0.67454628606160794</c:v>
                </c:pt>
                <c:pt idx="8047">
                  <c:v>0.67343997732962191</c:v>
                </c:pt>
                <c:pt idx="8048">
                  <c:v>0.67365461433063378</c:v>
                </c:pt>
                <c:pt idx="8049">
                  <c:v>0.67514165952031602</c:v>
                </c:pt>
                <c:pt idx="8050">
                  <c:v>0.67663789961008125</c:v>
                </c:pt>
                <c:pt idx="8051">
                  <c:v>0.67792360639923122</c:v>
                </c:pt>
                <c:pt idx="8052">
                  <c:v>0.67912243126933725</c:v>
                </c:pt>
                <c:pt idx="8053">
                  <c:v>0.68048235104493771</c:v>
                </c:pt>
                <c:pt idx="8054">
                  <c:v>0.68184402972240332</c:v>
                </c:pt>
                <c:pt idx="8055">
                  <c:v>0.68307293196715391</c:v>
                </c:pt>
                <c:pt idx="8056">
                  <c:v>0.68260692669693213</c:v>
                </c:pt>
                <c:pt idx="8057">
                  <c:v>0.6814973806250133</c:v>
                </c:pt>
                <c:pt idx="8058">
                  <c:v>0.68038783455309482</c:v>
                </c:pt>
                <c:pt idx="8059">
                  <c:v>0.67927828848117611</c:v>
                </c:pt>
                <c:pt idx="8060">
                  <c:v>0.67816874240925762</c:v>
                </c:pt>
                <c:pt idx="8061">
                  <c:v>0.67705919633733891</c:v>
                </c:pt>
                <c:pt idx="8062">
                  <c:v>0.67594965026542042</c:v>
                </c:pt>
                <c:pt idx="8063">
                  <c:v>0.6748401041935016</c:v>
                </c:pt>
                <c:pt idx="8064">
                  <c:v>0.67373055812158311</c:v>
                </c:pt>
                <c:pt idx="8065">
                  <c:v>0.6726210120496644</c:v>
                </c:pt>
                <c:pt idx="8066">
                  <c:v>0.67151146597774591</c:v>
                </c:pt>
                <c:pt idx="8067">
                  <c:v>0.6704019199058272</c:v>
                </c:pt>
                <c:pt idx="8068">
                  <c:v>0.6692923738339086</c:v>
                </c:pt>
                <c:pt idx="8069">
                  <c:v>0.66818282776198989</c:v>
                </c:pt>
                <c:pt idx="8070">
                  <c:v>0.66707328169007118</c:v>
                </c:pt>
                <c:pt idx="8071">
                  <c:v>0.66596714670364199</c:v>
                </c:pt>
                <c:pt idx="8072">
                  <c:v>0.66684214707833567</c:v>
                </c:pt>
                <c:pt idx="8073">
                  <c:v>0.66851396867457391</c:v>
                </c:pt>
                <c:pt idx="8074">
                  <c:v>0.67011612988720193</c:v>
                </c:pt>
                <c:pt idx="8075">
                  <c:v>0.67146260405653124</c:v>
                </c:pt>
                <c:pt idx="8076">
                  <c:v>0.67270001167052995</c:v>
                </c:pt>
                <c:pt idx="8077">
                  <c:v>0.67406734917650291</c:v>
                </c:pt>
                <c:pt idx="8078">
                  <c:v>0.67564703581845942</c:v>
                </c:pt>
                <c:pt idx="8079">
                  <c:v>0.6771708757284195</c:v>
                </c:pt>
                <c:pt idx="8080">
                  <c:v>0.67745448269258246</c:v>
                </c:pt>
                <c:pt idx="8081">
                  <c:v>0.67634493662066375</c:v>
                </c:pt>
                <c:pt idx="8082">
                  <c:v>0.67523539054874526</c:v>
                </c:pt>
                <c:pt idx="8083">
                  <c:v>0.67412584447682655</c:v>
                </c:pt>
                <c:pt idx="8084">
                  <c:v>0.67301629840490806</c:v>
                </c:pt>
                <c:pt idx="8085">
                  <c:v>0.67190675233298924</c:v>
                </c:pt>
                <c:pt idx="8086">
                  <c:v>0.67079720626107064</c:v>
                </c:pt>
                <c:pt idx="8087">
                  <c:v>0.66968766018915205</c:v>
                </c:pt>
                <c:pt idx="8088">
                  <c:v>0.66857811411723345</c:v>
                </c:pt>
                <c:pt idx="8089">
                  <c:v>0.66746856804531485</c:v>
                </c:pt>
                <c:pt idx="8090">
                  <c:v>0.66635902197339614</c:v>
                </c:pt>
                <c:pt idx="8091">
                  <c:v>0.66524947590147743</c:v>
                </c:pt>
                <c:pt idx="8092">
                  <c:v>0.66413992982955883</c:v>
                </c:pt>
                <c:pt idx="8093">
                  <c:v>0.66303038375764012</c:v>
                </c:pt>
                <c:pt idx="8094">
                  <c:v>0.66192083768572152</c:v>
                </c:pt>
                <c:pt idx="8095">
                  <c:v>0.66081485670936779</c:v>
                </c:pt>
                <c:pt idx="8096">
                  <c:v>0.66167234295025867</c:v>
                </c:pt>
                <c:pt idx="8097">
                  <c:v>0.66325674253514932</c:v>
                </c:pt>
                <c:pt idx="8098">
                  <c:v>0.66475352462355597</c:v>
                </c:pt>
                <c:pt idx="8099">
                  <c:v>0.66600292349159973</c:v>
                </c:pt>
                <c:pt idx="8100">
                  <c:v>0.66714936898881583</c:v>
                </c:pt>
                <c:pt idx="8101">
                  <c:v>0.66842308612475543</c:v>
                </c:pt>
                <c:pt idx="8102">
                  <c:v>0.66988931673482011</c:v>
                </c:pt>
                <c:pt idx="8103">
                  <c:v>0.67128436479964537</c:v>
                </c:pt>
                <c:pt idx="8104">
                  <c:v>0.67149461023812296</c:v>
                </c:pt>
                <c:pt idx="8105">
                  <c:v>0.67038506416620425</c:v>
                </c:pt>
                <c:pt idx="8106">
                  <c:v>0.66927551809428565</c:v>
                </c:pt>
                <c:pt idx="8107">
                  <c:v>0.66816597202236694</c:v>
                </c:pt>
                <c:pt idx="8108">
                  <c:v>0.66705642595044823</c:v>
                </c:pt>
                <c:pt idx="8109">
                  <c:v>0.66594687987852963</c:v>
                </c:pt>
                <c:pt idx="8110">
                  <c:v>0.66483733380661103</c:v>
                </c:pt>
                <c:pt idx="8111">
                  <c:v>0.66372778773469243</c:v>
                </c:pt>
                <c:pt idx="8112">
                  <c:v>0.66261824166277383</c:v>
                </c:pt>
                <c:pt idx="8113">
                  <c:v>0.66150869559085501</c:v>
                </c:pt>
                <c:pt idx="8114">
                  <c:v>0.66039914951893641</c:v>
                </c:pt>
                <c:pt idx="8115">
                  <c:v>0.65928960344701781</c:v>
                </c:pt>
                <c:pt idx="8116">
                  <c:v>0.6581800573750991</c:v>
                </c:pt>
                <c:pt idx="8117">
                  <c:v>0.6570705113031805</c:v>
                </c:pt>
                <c:pt idx="8118">
                  <c:v>0.65596096523126191</c:v>
                </c:pt>
                <c:pt idx="8119">
                  <c:v>0.6548514191593432</c:v>
                </c:pt>
                <c:pt idx="8120">
                  <c:v>0.65562180391021241</c:v>
                </c:pt>
                <c:pt idx="8121">
                  <c:v>0.65711359911742717</c:v>
                </c:pt>
                <c:pt idx="8122">
                  <c:v>0.65856417443163284</c:v>
                </c:pt>
                <c:pt idx="8123">
                  <c:v>0.65978384849971239</c:v>
                </c:pt>
                <c:pt idx="8124">
                  <c:v>0.66091334443231431</c:v>
                </c:pt>
                <c:pt idx="8125">
                  <c:v>0.66216827648167054</c:v>
                </c:pt>
                <c:pt idx="8126">
                  <c:v>0.66356887339399229</c:v>
                </c:pt>
                <c:pt idx="8127">
                  <c:v>0.66496185943706665</c:v>
                </c:pt>
                <c:pt idx="8128">
                  <c:v>0.66514691225861267</c:v>
                </c:pt>
                <c:pt idx="8129">
                  <c:v>0.66403736618669407</c:v>
                </c:pt>
                <c:pt idx="8130">
                  <c:v>0.66292782011477536</c:v>
                </c:pt>
                <c:pt idx="8131">
                  <c:v>0.66181827404285665</c:v>
                </c:pt>
                <c:pt idx="8132">
                  <c:v>0.66070872797093805</c:v>
                </c:pt>
                <c:pt idx="8133">
                  <c:v>0.65959918189901945</c:v>
                </c:pt>
                <c:pt idx="8134">
                  <c:v>0.65848963582710085</c:v>
                </c:pt>
                <c:pt idx="8135">
                  <c:v>0.65738008975518225</c:v>
                </c:pt>
                <c:pt idx="8136">
                  <c:v>0.65627054368326343</c:v>
                </c:pt>
                <c:pt idx="8137">
                  <c:v>0.65516099761134483</c:v>
                </c:pt>
                <c:pt idx="8138">
                  <c:v>0.65405145153942623</c:v>
                </c:pt>
                <c:pt idx="8139">
                  <c:v>0.65294190546750752</c:v>
                </c:pt>
                <c:pt idx="8140">
                  <c:v>0.65183235939558892</c:v>
                </c:pt>
                <c:pt idx="8141">
                  <c:v>0.65072281332367021</c:v>
                </c:pt>
                <c:pt idx="8142">
                  <c:v>0.64961326725175161</c:v>
                </c:pt>
                <c:pt idx="8143">
                  <c:v>0.64850372117983301</c:v>
                </c:pt>
                <c:pt idx="8144">
                  <c:v>0.64930025991608897</c:v>
                </c:pt>
                <c:pt idx="8145">
                  <c:v>0.65088247018231882</c:v>
                </c:pt>
                <c:pt idx="8146">
                  <c:v>0.65237009280774583</c:v>
                </c:pt>
                <c:pt idx="8147">
                  <c:v>0.65362739067084497</c:v>
                </c:pt>
                <c:pt idx="8148">
                  <c:v>0.65475731761902811</c:v>
                </c:pt>
                <c:pt idx="8149">
                  <c:v>0.6560270660901939</c:v>
                </c:pt>
                <c:pt idx="8150">
                  <c:v>0.6575017522236688</c:v>
                </c:pt>
                <c:pt idx="8151">
                  <c:v>0.65893979279433457</c:v>
                </c:pt>
                <c:pt idx="8152">
                  <c:v>0.65919596624181109</c:v>
                </c:pt>
                <c:pt idx="8153">
                  <c:v>0.65808642016989227</c:v>
                </c:pt>
                <c:pt idx="8154">
                  <c:v>0.65697687409797367</c:v>
                </c:pt>
                <c:pt idx="8155">
                  <c:v>0.65586732802605507</c:v>
                </c:pt>
                <c:pt idx="8156">
                  <c:v>0.65475778195413648</c:v>
                </c:pt>
                <c:pt idx="8157">
                  <c:v>0.65364823588221788</c:v>
                </c:pt>
                <c:pt idx="8158">
                  <c:v>0.65253868981029917</c:v>
                </c:pt>
                <c:pt idx="8159">
                  <c:v>0.65142914373838046</c:v>
                </c:pt>
                <c:pt idx="8160">
                  <c:v>0.65031959766646186</c:v>
                </c:pt>
                <c:pt idx="8161">
                  <c:v>0.64921005159454315</c:v>
                </c:pt>
                <c:pt idx="8162">
                  <c:v>0.64810050552262455</c:v>
                </c:pt>
                <c:pt idx="8163">
                  <c:v>0.64699095945070595</c:v>
                </c:pt>
                <c:pt idx="8164">
                  <c:v>0.64588141337878735</c:v>
                </c:pt>
                <c:pt idx="8165">
                  <c:v>0.64477186730686864</c:v>
                </c:pt>
                <c:pt idx="8166">
                  <c:v>0.64366232123494993</c:v>
                </c:pt>
                <c:pt idx="8167">
                  <c:v>0.64255277516303133</c:v>
                </c:pt>
                <c:pt idx="8168">
                  <c:v>0.64326506953262375</c:v>
                </c:pt>
                <c:pt idx="8169">
                  <c:v>0.64479946567662039</c:v>
                </c:pt>
                <c:pt idx="8170">
                  <c:v>0.64624785761113979</c:v>
                </c:pt>
                <c:pt idx="8171">
                  <c:v>0.64743644415343093</c:v>
                </c:pt>
                <c:pt idx="8172">
                  <c:v>0.64851516873328152</c:v>
                </c:pt>
                <c:pt idx="8173">
                  <c:v>0.64971615233510727</c:v>
                </c:pt>
                <c:pt idx="8174">
                  <c:v>0.65109340739094679</c:v>
                </c:pt>
                <c:pt idx="8175">
                  <c:v>0.65244361104079185</c:v>
                </c:pt>
                <c:pt idx="8176">
                  <c:v>0.65263974143080572</c:v>
                </c:pt>
                <c:pt idx="8177">
                  <c:v>0.65153019535888701</c:v>
                </c:pt>
                <c:pt idx="8178">
                  <c:v>0.6504206492869683</c:v>
                </c:pt>
                <c:pt idx="8179">
                  <c:v>0.6493111032150497</c:v>
                </c:pt>
                <c:pt idx="8180">
                  <c:v>0.6482015571431311</c:v>
                </c:pt>
                <c:pt idx="8181">
                  <c:v>0.6470920110712125</c:v>
                </c:pt>
                <c:pt idx="8182">
                  <c:v>0.64598246499929379</c:v>
                </c:pt>
                <c:pt idx="8183">
                  <c:v>0.64487291892737519</c:v>
                </c:pt>
                <c:pt idx="8184">
                  <c:v>0.64376337285545648</c:v>
                </c:pt>
                <c:pt idx="8185">
                  <c:v>0.64265382678353777</c:v>
                </c:pt>
                <c:pt idx="8186">
                  <c:v>0.64154428071161917</c:v>
                </c:pt>
                <c:pt idx="8187">
                  <c:v>0.64043473463970058</c:v>
                </c:pt>
                <c:pt idx="8188">
                  <c:v>0.63932518856778198</c:v>
                </c:pt>
                <c:pt idx="8189">
                  <c:v>0.63821564249586338</c:v>
                </c:pt>
                <c:pt idx="8190">
                  <c:v>0.63710609642394456</c:v>
                </c:pt>
                <c:pt idx="8191">
                  <c:v>0.63599655035202596</c:v>
                </c:pt>
                <c:pt idx="8192">
                  <c:v>0.63672405397115828</c:v>
                </c:pt>
                <c:pt idx="8193">
                  <c:v>0.63804868752480259</c:v>
                </c:pt>
                <c:pt idx="8194">
                  <c:v>0.63956024316686466</c:v>
                </c:pt>
                <c:pt idx="8195">
                  <c:v>0.64078246786566573</c:v>
                </c:pt>
                <c:pt idx="8196">
                  <c:v>0.64189588821608601</c:v>
                </c:pt>
                <c:pt idx="8197">
                  <c:v>0.64314472955372581</c:v>
                </c:pt>
                <c:pt idx="8198">
                  <c:v>0.64461587934556008</c:v>
                </c:pt>
                <c:pt idx="8199">
                  <c:v>0.64609019046822835</c:v>
                </c:pt>
                <c:pt idx="8200">
                  <c:v>0.64640888431987542</c:v>
                </c:pt>
                <c:pt idx="8201">
                  <c:v>0.64529933824795682</c:v>
                </c:pt>
                <c:pt idx="8202">
                  <c:v>0.64418979217603822</c:v>
                </c:pt>
                <c:pt idx="8203">
                  <c:v>0.64308024610411951</c:v>
                </c:pt>
                <c:pt idx="8204">
                  <c:v>0.64197070003220091</c:v>
                </c:pt>
                <c:pt idx="8205">
                  <c:v>0.64086115396028231</c:v>
                </c:pt>
                <c:pt idx="8206">
                  <c:v>0.6397516078883636</c:v>
                </c:pt>
                <c:pt idx="8207">
                  <c:v>0.63864206181644501</c:v>
                </c:pt>
                <c:pt idx="8208">
                  <c:v>0.6375325157445263</c:v>
                </c:pt>
                <c:pt idx="8209">
                  <c:v>0.6364229696726077</c:v>
                </c:pt>
                <c:pt idx="8210">
                  <c:v>0.6353134236006891</c:v>
                </c:pt>
                <c:pt idx="8211">
                  <c:v>0.63420387752877028</c:v>
                </c:pt>
                <c:pt idx="8212">
                  <c:v>0.63309433145685168</c:v>
                </c:pt>
                <c:pt idx="8213">
                  <c:v>0.63198478538493308</c:v>
                </c:pt>
                <c:pt idx="8214">
                  <c:v>0.63087523931301448</c:v>
                </c:pt>
                <c:pt idx="8215">
                  <c:v>0.62976569324109588</c:v>
                </c:pt>
                <c:pt idx="8216">
                  <c:v>0.63050098358911166</c:v>
                </c:pt>
                <c:pt idx="8217">
                  <c:v>0.63205643958137769</c:v>
                </c:pt>
                <c:pt idx="8218">
                  <c:v>0.63354144561191705</c:v>
                </c:pt>
                <c:pt idx="8219">
                  <c:v>0.63477509496703577</c:v>
                </c:pt>
                <c:pt idx="8220">
                  <c:v>0.63590946892406897</c:v>
                </c:pt>
                <c:pt idx="8221">
                  <c:v>0.63718378831602362</c:v>
                </c:pt>
                <c:pt idx="8222">
                  <c:v>0.63867719199552109</c:v>
                </c:pt>
                <c:pt idx="8223">
                  <c:v>0.64013330580678796</c:v>
                </c:pt>
                <c:pt idx="8224">
                  <c:v>0.64042107144625093</c:v>
                </c:pt>
                <c:pt idx="8225">
                  <c:v>0.63931152537433233</c:v>
                </c:pt>
                <c:pt idx="8226">
                  <c:v>0.63820197930241362</c:v>
                </c:pt>
                <c:pt idx="8227">
                  <c:v>0.63709243323049491</c:v>
                </c:pt>
                <c:pt idx="8228">
                  <c:v>0.63598288715857632</c:v>
                </c:pt>
                <c:pt idx="8229">
                  <c:v>0.63487334108665772</c:v>
                </c:pt>
                <c:pt idx="8230">
                  <c:v>0.63376379501473901</c:v>
                </c:pt>
                <c:pt idx="8231">
                  <c:v>0.63265424894282041</c:v>
                </c:pt>
                <c:pt idx="8232">
                  <c:v>0.6315447028709017</c:v>
                </c:pt>
                <c:pt idx="8233">
                  <c:v>0.6304351567989831</c:v>
                </c:pt>
                <c:pt idx="8234">
                  <c:v>0.6293256107270645</c:v>
                </c:pt>
                <c:pt idx="8235">
                  <c:v>0.62821606465514579</c:v>
                </c:pt>
                <c:pt idx="8236">
                  <c:v>0.62710651858322719</c:v>
                </c:pt>
                <c:pt idx="8237">
                  <c:v>0.62599697251130848</c:v>
                </c:pt>
                <c:pt idx="8238">
                  <c:v>0.62488742643938977</c:v>
                </c:pt>
                <c:pt idx="8239">
                  <c:v>0.62377788036747117</c:v>
                </c:pt>
                <c:pt idx="8240">
                  <c:v>0.62318290957499034</c:v>
                </c:pt>
                <c:pt idx="8241">
                  <c:v>0.6224787732357151</c:v>
                </c:pt>
                <c:pt idx="8242">
                  <c:v>0.6222027384171388</c:v>
                </c:pt>
                <c:pt idx="8243">
                  <c:v>0.62158432408584308</c:v>
                </c:pt>
                <c:pt idx="8244">
                  <c:v>0.62074867959837199</c:v>
                </c:pt>
                <c:pt idx="8245">
                  <c:v>0.62027461834131192</c:v>
                </c:pt>
                <c:pt idx="8246">
                  <c:v>0.61963712838904084</c:v>
                </c:pt>
                <c:pt idx="8247">
                  <c:v>0.61868510845160862</c:v>
                </c:pt>
                <c:pt idx="8248">
                  <c:v>0.61780641811213</c:v>
                </c:pt>
                <c:pt idx="8249">
                  <c:v>0.6166968720402114</c:v>
                </c:pt>
                <c:pt idx="8250">
                  <c:v>0.61558732596829269</c:v>
                </c:pt>
                <c:pt idx="8251">
                  <c:v>0.61447777989637398</c:v>
                </c:pt>
                <c:pt idx="8252">
                  <c:v>0.61336823382445538</c:v>
                </c:pt>
                <c:pt idx="8253">
                  <c:v>0.61225868775253678</c:v>
                </c:pt>
                <c:pt idx="8254">
                  <c:v>0.61114914168061818</c:v>
                </c:pt>
                <c:pt idx="8255">
                  <c:v>0.61003959560869947</c:v>
                </c:pt>
                <c:pt idx="8256">
                  <c:v>0.60893004953678076</c:v>
                </c:pt>
                <c:pt idx="8257">
                  <c:v>0.60782050346486216</c:v>
                </c:pt>
                <c:pt idx="8258">
                  <c:v>0.60671095739294345</c:v>
                </c:pt>
                <c:pt idx="8259">
                  <c:v>0.60560141132102485</c:v>
                </c:pt>
                <c:pt idx="8260">
                  <c:v>0.60449186524910625</c:v>
                </c:pt>
                <c:pt idx="8261">
                  <c:v>0.60338231917718765</c:v>
                </c:pt>
                <c:pt idx="8262">
                  <c:v>0.60227277310526894</c:v>
                </c:pt>
                <c:pt idx="8263">
                  <c:v>0.60116322703335023</c:v>
                </c:pt>
                <c:pt idx="8264">
                  <c:v>0.6006342439100516</c:v>
                </c:pt>
                <c:pt idx="8265">
                  <c:v>0.6003488101925033</c:v>
                </c:pt>
                <c:pt idx="8266">
                  <c:v>0.60120219878533498</c:v>
                </c:pt>
                <c:pt idx="8267">
                  <c:v>0.60135537133674499</c:v>
                </c:pt>
                <c:pt idx="8268">
                  <c:v>0.60218116270004574</c:v>
                </c:pt>
                <c:pt idx="8269">
                  <c:v>0.60245857532593994</c:v>
                </c:pt>
                <c:pt idx="8270">
                  <c:v>0.60286608121082352</c:v>
                </c:pt>
                <c:pt idx="8271">
                  <c:v>0.60229040686371282</c:v>
                </c:pt>
                <c:pt idx="8272">
                  <c:v>0.60230631361987075</c:v>
                </c:pt>
                <c:pt idx="8273">
                  <c:v>0.60119676754795204</c:v>
                </c:pt>
                <c:pt idx="8274">
                  <c:v>0.60008722147603344</c:v>
                </c:pt>
                <c:pt idx="8275">
                  <c:v>0.59897767540411484</c:v>
                </c:pt>
                <c:pt idx="8276">
                  <c:v>0.59786812933219613</c:v>
                </c:pt>
                <c:pt idx="8277">
                  <c:v>0.59675858326027753</c:v>
                </c:pt>
                <c:pt idx="8278">
                  <c:v>0.59564903718835882</c:v>
                </c:pt>
                <c:pt idx="8279">
                  <c:v>0.59453949111644022</c:v>
                </c:pt>
                <c:pt idx="8280">
                  <c:v>0.59342994504452162</c:v>
                </c:pt>
                <c:pt idx="8281">
                  <c:v>0.5923203989726028</c:v>
                </c:pt>
                <c:pt idx="8282">
                  <c:v>0.5912108529006842</c:v>
                </c:pt>
                <c:pt idx="8283">
                  <c:v>0.5901013068287656</c:v>
                </c:pt>
                <c:pt idx="8284">
                  <c:v>0.588991760756847</c:v>
                </c:pt>
                <c:pt idx="8285">
                  <c:v>0.58788221468492841</c:v>
                </c:pt>
                <c:pt idx="8286">
                  <c:v>0.5867726686130097</c:v>
                </c:pt>
                <c:pt idx="8287">
                  <c:v>0.58566312254109099</c:v>
                </c:pt>
                <c:pt idx="8288">
                  <c:v>0.5860539461799833</c:v>
                </c:pt>
                <c:pt idx="8289">
                  <c:v>0.58742059208870001</c:v>
                </c:pt>
                <c:pt idx="8290">
                  <c:v>0.58773026848607068</c:v>
                </c:pt>
                <c:pt idx="8291">
                  <c:v>0.58873562288839631</c:v>
                </c:pt>
                <c:pt idx="8292">
                  <c:v>0.58925186306375665</c:v>
                </c:pt>
                <c:pt idx="8293">
                  <c:v>0.59010387583080381</c:v>
                </c:pt>
                <c:pt idx="8294">
                  <c:v>0.58985350862003649</c:v>
                </c:pt>
                <c:pt idx="8295">
                  <c:v>0.59021499349597828</c:v>
                </c:pt>
                <c:pt idx="8296">
                  <c:v>0.58929299101798005</c:v>
                </c:pt>
                <c:pt idx="8297">
                  <c:v>0.58818344494606145</c:v>
                </c:pt>
                <c:pt idx="8298">
                  <c:v>0.58707389887414274</c:v>
                </c:pt>
                <c:pt idx="8299">
                  <c:v>0.58596435280222414</c:v>
                </c:pt>
                <c:pt idx="8300">
                  <c:v>0.58485480673030554</c:v>
                </c:pt>
                <c:pt idx="8301">
                  <c:v>0.58374526065838683</c:v>
                </c:pt>
                <c:pt idx="8302">
                  <c:v>0.58263571458646823</c:v>
                </c:pt>
                <c:pt idx="8303">
                  <c:v>0.58152616851454964</c:v>
                </c:pt>
                <c:pt idx="8304">
                  <c:v>0.58041662244263081</c:v>
                </c:pt>
                <c:pt idx="8305">
                  <c:v>0.57930707637071222</c:v>
                </c:pt>
                <c:pt idx="8306">
                  <c:v>0.57819753029879362</c:v>
                </c:pt>
                <c:pt idx="8307">
                  <c:v>0.57708798422687502</c:v>
                </c:pt>
                <c:pt idx="8308">
                  <c:v>0.57597843815495642</c:v>
                </c:pt>
                <c:pt idx="8309">
                  <c:v>0.5748688920830376</c:v>
                </c:pt>
                <c:pt idx="8310">
                  <c:v>0.573759346011119</c:v>
                </c:pt>
                <c:pt idx="8311">
                  <c:v>0.5726497999392004</c:v>
                </c:pt>
                <c:pt idx="8312">
                  <c:v>0.57269528533666925</c:v>
                </c:pt>
                <c:pt idx="8313">
                  <c:v>0.57433710230459145</c:v>
                </c:pt>
                <c:pt idx="8314">
                  <c:v>0.57595482005013099</c:v>
                </c:pt>
                <c:pt idx="8315">
                  <c:v>0.57733639893608835</c:v>
                </c:pt>
                <c:pt idx="8316">
                  <c:v>0.57860542706829388</c:v>
                </c:pt>
                <c:pt idx="8317">
                  <c:v>0.58002296446568624</c:v>
                </c:pt>
                <c:pt idx="8318">
                  <c:v>0.58165660606849323</c:v>
                </c:pt>
                <c:pt idx="8319">
                  <c:v>0.58322620114618373</c:v>
                </c:pt>
                <c:pt idx="8320">
                  <c:v>0.58354415241826629</c:v>
                </c:pt>
                <c:pt idx="8321">
                  <c:v>0.58243460634634769</c:v>
                </c:pt>
                <c:pt idx="8322">
                  <c:v>0.58132506027442887</c:v>
                </c:pt>
                <c:pt idx="8323">
                  <c:v>0.58021551420251027</c:v>
                </c:pt>
                <c:pt idx="8324">
                  <c:v>0.57910596813059168</c:v>
                </c:pt>
                <c:pt idx="8325">
                  <c:v>0.57799642205867308</c:v>
                </c:pt>
                <c:pt idx="8326">
                  <c:v>0.57688687598675448</c:v>
                </c:pt>
                <c:pt idx="8327">
                  <c:v>0.57577732991483577</c:v>
                </c:pt>
                <c:pt idx="8328">
                  <c:v>0.57466778384291706</c:v>
                </c:pt>
                <c:pt idx="8329">
                  <c:v>0.57355823777099846</c:v>
                </c:pt>
                <c:pt idx="8330">
                  <c:v>0.57244869169907975</c:v>
                </c:pt>
                <c:pt idx="8331">
                  <c:v>0.57133914562716115</c:v>
                </c:pt>
                <c:pt idx="8332">
                  <c:v>0.57022959955524255</c:v>
                </c:pt>
                <c:pt idx="8333">
                  <c:v>0.56912005348332395</c:v>
                </c:pt>
                <c:pt idx="8334">
                  <c:v>0.56801050741140524</c:v>
                </c:pt>
                <c:pt idx="8335">
                  <c:v>0.56690096133948653</c:v>
                </c:pt>
                <c:pt idx="8336">
                  <c:v>0.56688300953596704</c:v>
                </c:pt>
                <c:pt idx="8337">
                  <c:v>0.5681076677601532</c:v>
                </c:pt>
                <c:pt idx="8338">
                  <c:v>0.56946295099296174</c:v>
                </c:pt>
                <c:pt idx="8339">
                  <c:v>0.57037000368353064</c:v>
                </c:pt>
                <c:pt idx="8340">
                  <c:v>0.57082342187823487</c:v>
                </c:pt>
                <c:pt idx="8341">
                  <c:v>0.57077781741964306</c:v>
                </c:pt>
                <c:pt idx="8342">
                  <c:v>0.57074809848382635</c:v>
                </c:pt>
                <c:pt idx="8343">
                  <c:v>0.57147957181133002</c:v>
                </c:pt>
                <c:pt idx="8344">
                  <c:v>0.57099441117534577</c:v>
                </c:pt>
                <c:pt idx="8345">
                  <c:v>0.56988486510342706</c:v>
                </c:pt>
                <c:pt idx="8346">
                  <c:v>0.56877531903150835</c:v>
                </c:pt>
                <c:pt idx="8347">
                  <c:v>0.56766577295958975</c:v>
                </c:pt>
                <c:pt idx="8348">
                  <c:v>0.56655622688767104</c:v>
                </c:pt>
                <c:pt idx="8349">
                  <c:v>0.56544668081575244</c:v>
                </c:pt>
                <c:pt idx="8350">
                  <c:v>0.56433713474383385</c:v>
                </c:pt>
                <c:pt idx="8351">
                  <c:v>0.56322758867191525</c:v>
                </c:pt>
                <c:pt idx="8352">
                  <c:v>0.56211804259999654</c:v>
                </c:pt>
                <c:pt idx="8353">
                  <c:v>0.56100849652807783</c:v>
                </c:pt>
                <c:pt idx="8354">
                  <c:v>0.55989895045615923</c:v>
                </c:pt>
                <c:pt idx="8355">
                  <c:v>0.55878940438424063</c:v>
                </c:pt>
                <c:pt idx="8356">
                  <c:v>0.55767985831232192</c:v>
                </c:pt>
                <c:pt idx="8357">
                  <c:v>0.55657031224040321</c:v>
                </c:pt>
                <c:pt idx="8358">
                  <c:v>0.55546076616848461</c:v>
                </c:pt>
                <c:pt idx="8359">
                  <c:v>0.55435122009656601</c:v>
                </c:pt>
                <c:pt idx="8360">
                  <c:v>0.55394353264590701</c:v>
                </c:pt>
                <c:pt idx="8361">
                  <c:v>0.55508112585344072</c:v>
                </c:pt>
                <c:pt idx="8362">
                  <c:v>0.55538812360341527</c:v>
                </c:pt>
                <c:pt idx="8363">
                  <c:v>0.55619171117540323</c:v>
                </c:pt>
                <c:pt idx="8364">
                  <c:v>0.55723076242743808</c:v>
                </c:pt>
                <c:pt idx="8365">
                  <c:v>0.55830119123740662</c:v>
                </c:pt>
                <c:pt idx="8366">
                  <c:v>0.5596921413853303</c:v>
                </c:pt>
                <c:pt idx="8367">
                  <c:v>0.56114258196057754</c:v>
                </c:pt>
                <c:pt idx="8368">
                  <c:v>0.56137358230175394</c:v>
                </c:pt>
                <c:pt idx="8369">
                  <c:v>0.56026403622983534</c:v>
                </c:pt>
                <c:pt idx="8370">
                  <c:v>0.55915449015791674</c:v>
                </c:pt>
                <c:pt idx="8371">
                  <c:v>0.55804494408599803</c:v>
                </c:pt>
                <c:pt idx="8372">
                  <c:v>0.55693539801407943</c:v>
                </c:pt>
                <c:pt idx="8373">
                  <c:v>0.55582585194216083</c:v>
                </c:pt>
                <c:pt idx="8374">
                  <c:v>0.55471630587024201</c:v>
                </c:pt>
                <c:pt idx="8375">
                  <c:v>0.55360675979832341</c:v>
                </c:pt>
                <c:pt idx="8376">
                  <c:v>0.55249721372640481</c:v>
                </c:pt>
                <c:pt idx="8377">
                  <c:v>0.55138766765448621</c:v>
                </c:pt>
                <c:pt idx="8378">
                  <c:v>0.55027812158256761</c:v>
                </c:pt>
                <c:pt idx="8379">
                  <c:v>0.54916857551064879</c:v>
                </c:pt>
                <c:pt idx="8380">
                  <c:v>0.54805902943873019</c:v>
                </c:pt>
                <c:pt idx="8381">
                  <c:v>0.5469494833668116</c:v>
                </c:pt>
                <c:pt idx="8382">
                  <c:v>0.54583993729489289</c:v>
                </c:pt>
                <c:pt idx="8383">
                  <c:v>0.54473039122297429</c:v>
                </c:pt>
                <c:pt idx="8384">
                  <c:v>0.54522778449386922</c:v>
                </c:pt>
                <c:pt idx="8385">
                  <c:v>0.54682636168197851</c:v>
                </c:pt>
                <c:pt idx="8386">
                  <c:v>0.5484206787800755</c:v>
                </c:pt>
                <c:pt idx="8387">
                  <c:v>0.54977387007629841</c:v>
                </c:pt>
                <c:pt idx="8388">
                  <c:v>0.55099589690704076</c:v>
                </c:pt>
                <c:pt idx="8389">
                  <c:v>0.55234336543912876</c:v>
                </c:pt>
                <c:pt idx="8390">
                  <c:v>0.5539051890752964</c:v>
                </c:pt>
                <c:pt idx="8391">
                  <c:v>0.55541950247898364</c:v>
                </c:pt>
                <c:pt idx="8392">
                  <c:v>0.55571579800124005</c:v>
                </c:pt>
                <c:pt idx="8393">
                  <c:v>0.55460645077621096</c:v>
                </c:pt>
                <c:pt idx="8394">
                  <c:v>0.55349690470429236</c:v>
                </c:pt>
                <c:pt idx="8395">
                  <c:v>0.55238735863237354</c:v>
                </c:pt>
                <c:pt idx="8396">
                  <c:v>0.55127781256045494</c:v>
                </c:pt>
                <c:pt idx="8397">
                  <c:v>0.55016826648853634</c:v>
                </c:pt>
                <c:pt idx="8398">
                  <c:v>0.54905872041661763</c:v>
                </c:pt>
                <c:pt idx="8399">
                  <c:v>0.54794917434469903</c:v>
                </c:pt>
                <c:pt idx="8400">
                  <c:v>0.54683962827278043</c:v>
                </c:pt>
                <c:pt idx="8401">
                  <c:v>0.54573008220086172</c:v>
                </c:pt>
                <c:pt idx="8402">
                  <c:v>0.54462053612894312</c:v>
                </c:pt>
                <c:pt idx="8403">
                  <c:v>0.54351099005702441</c:v>
                </c:pt>
                <c:pt idx="8404">
                  <c:v>0.54240144398510581</c:v>
                </c:pt>
                <c:pt idx="8405">
                  <c:v>0.54129189791318721</c:v>
                </c:pt>
                <c:pt idx="8406">
                  <c:v>0.5401823518412685</c:v>
                </c:pt>
                <c:pt idx="8407">
                  <c:v>0.53907280576934991</c:v>
                </c:pt>
                <c:pt idx="8408">
                  <c:v>0.5390207310887899</c:v>
                </c:pt>
                <c:pt idx="8409">
                  <c:v>0.54055826550426855</c:v>
                </c:pt>
                <c:pt idx="8410">
                  <c:v>0.54203130898580676</c:v>
                </c:pt>
                <c:pt idx="8411">
                  <c:v>0.54323999895705755</c:v>
                </c:pt>
                <c:pt idx="8412">
                  <c:v>0.54436062060744084</c:v>
                </c:pt>
                <c:pt idx="8413">
                  <c:v>0.54546301123113305</c:v>
                </c:pt>
                <c:pt idx="8414">
                  <c:v>0.54677850275989792</c:v>
                </c:pt>
                <c:pt idx="8415">
                  <c:v>0.54712568264039441</c:v>
                </c:pt>
                <c:pt idx="8416">
                  <c:v>0.54671361856873235</c:v>
                </c:pt>
                <c:pt idx="8417">
                  <c:v>0.54560411544024356</c:v>
                </c:pt>
                <c:pt idx="8418">
                  <c:v>0.54449456936832485</c:v>
                </c:pt>
                <c:pt idx="8419">
                  <c:v>0.54338502329640626</c:v>
                </c:pt>
                <c:pt idx="8420">
                  <c:v>0.54227547722448766</c:v>
                </c:pt>
                <c:pt idx="8421">
                  <c:v>0.54116593115256906</c:v>
                </c:pt>
                <c:pt idx="8422">
                  <c:v>0.54005638508065046</c:v>
                </c:pt>
                <c:pt idx="8423">
                  <c:v>0.53894683900873175</c:v>
                </c:pt>
                <c:pt idx="8424">
                  <c:v>0.53783729293681315</c:v>
                </c:pt>
                <c:pt idx="8425">
                  <c:v>0.53672774686489444</c:v>
                </c:pt>
                <c:pt idx="8426">
                  <c:v>0.53561820079297584</c:v>
                </c:pt>
                <c:pt idx="8427">
                  <c:v>0.53450865472105724</c:v>
                </c:pt>
                <c:pt idx="8428">
                  <c:v>0.53339910864913853</c:v>
                </c:pt>
                <c:pt idx="8429">
                  <c:v>0.53228956257721993</c:v>
                </c:pt>
                <c:pt idx="8430">
                  <c:v>0.53118001650530133</c:v>
                </c:pt>
                <c:pt idx="8431">
                  <c:v>0.53007047043338273</c:v>
                </c:pt>
                <c:pt idx="8432">
                  <c:v>0.529844748237984</c:v>
                </c:pt>
                <c:pt idx="8433">
                  <c:v>0.53036577408183294</c:v>
                </c:pt>
                <c:pt idx="8434">
                  <c:v>0.53164265718002912</c:v>
                </c:pt>
                <c:pt idx="8435">
                  <c:v>0.53249665019183567</c:v>
                </c:pt>
                <c:pt idx="8436">
                  <c:v>0.53263137384906023</c:v>
                </c:pt>
                <c:pt idx="8437">
                  <c:v>0.53375016770302919</c:v>
                </c:pt>
                <c:pt idx="8438">
                  <c:v>0.53491737207936885</c:v>
                </c:pt>
                <c:pt idx="8439">
                  <c:v>0.53481117459960392</c:v>
                </c:pt>
                <c:pt idx="8440">
                  <c:v>0.53439126142516102</c:v>
                </c:pt>
                <c:pt idx="8441">
                  <c:v>0.53328192293873422</c:v>
                </c:pt>
                <c:pt idx="8442">
                  <c:v>0.53217237686681562</c:v>
                </c:pt>
                <c:pt idx="8443">
                  <c:v>0.53106283079489691</c:v>
                </c:pt>
                <c:pt idx="8444">
                  <c:v>0.52995328472297831</c:v>
                </c:pt>
                <c:pt idx="8445">
                  <c:v>0.5288437386510596</c:v>
                </c:pt>
                <c:pt idx="8446">
                  <c:v>0.527734192579141</c:v>
                </c:pt>
                <c:pt idx="8447">
                  <c:v>0.5266246465072224</c:v>
                </c:pt>
                <c:pt idx="8448">
                  <c:v>0.52551510043530381</c:v>
                </c:pt>
                <c:pt idx="8449">
                  <c:v>0.52440555436338521</c:v>
                </c:pt>
                <c:pt idx="8450">
                  <c:v>0.52329600829146661</c:v>
                </c:pt>
                <c:pt idx="8451">
                  <c:v>0.5221864622195479</c:v>
                </c:pt>
                <c:pt idx="8452">
                  <c:v>0.52107691614762919</c:v>
                </c:pt>
                <c:pt idx="8453">
                  <c:v>0.51996737007571059</c:v>
                </c:pt>
                <c:pt idx="8454">
                  <c:v>0.51885782400379199</c:v>
                </c:pt>
                <c:pt idx="8455">
                  <c:v>0.51774827793187339</c:v>
                </c:pt>
                <c:pt idx="8456">
                  <c:v>0.5176159371446557</c:v>
                </c:pt>
                <c:pt idx="8457">
                  <c:v>0.51920589037954701</c:v>
                </c:pt>
                <c:pt idx="8458">
                  <c:v>0.52080202294640898</c:v>
                </c:pt>
                <c:pt idx="8459">
                  <c:v>0.522126251806594</c:v>
                </c:pt>
                <c:pt idx="8460">
                  <c:v>0.52331056695526923</c:v>
                </c:pt>
                <c:pt idx="8461">
                  <c:v>0.52463367743077582</c:v>
                </c:pt>
                <c:pt idx="8462">
                  <c:v>0.52620788885141268</c:v>
                </c:pt>
                <c:pt idx="8463">
                  <c:v>0.52774718108116658</c:v>
                </c:pt>
                <c:pt idx="8464">
                  <c:v>0.52810250662579528</c:v>
                </c:pt>
                <c:pt idx="8465">
                  <c:v>0.52699319894260555</c:v>
                </c:pt>
                <c:pt idx="8466">
                  <c:v>0.52588365287068695</c:v>
                </c:pt>
                <c:pt idx="8467">
                  <c:v>0.52477410679876835</c:v>
                </c:pt>
                <c:pt idx="8468">
                  <c:v>0.52366456072684964</c:v>
                </c:pt>
                <c:pt idx="8469">
                  <c:v>0.52255501465493104</c:v>
                </c:pt>
                <c:pt idx="8470">
                  <c:v>0.52144546858301244</c:v>
                </c:pt>
                <c:pt idx="8471">
                  <c:v>0.52033592251109384</c:v>
                </c:pt>
                <c:pt idx="8472">
                  <c:v>0.51922637643917513</c:v>
                </c:pt>
                <c:pt idx="8473">
                  <c:v>0.51811683036725653</c:v>
                </c:pt>
                <c:pt idx="8474">
                  <c:v>0.51700728429533782</c:v>
                </c:pt>
                <c:pt idx="8475">
                  <c:v>0.51589773822341922</c:v>
                </c:pt>
                <c:pt idx="8476">
                  <c:v>0.51478819215150062</c:v>
                </c:pt>
                <c:pt idx="8477">
                  <c:v>0.51367864607958202</c:v>
                </c:pt>
                <c:pt idx="8478">
                  <c:v>0.51256910000766343</c:v>
                </c:pt>
                <c:pt idx="8479">
                  <c:v>0.51145955393574483</c:v>
                </c:pt>
                <c:pt idx="8480">
                  <c:v>0.51185430637740437</c:v>
                </c:pt>
                <c:pt idx="8481">
                  <c:v>0.51324754503464043</c:v>
                </c:pt>
                <c:pt idx="8482">
                  <c:v>0.514609669074099</c:v>
                </c:pt>
                <c:pt idx="8483">
                  <c:v>0.51581066013019339</c:v>
                </c:pt>
                <c:pt idx="8484">
                  <c:v>0.51692510814317816</c:v>
                </c:pt>
                <c:pt idx="8485">
                  <c:v>0.51814393382996082</c:v>
                </c:pt>
                <c:pt idx="8486">
                  <c:v>0.51922171715566068</c:v>
                </c:pt>
                <c:pt idx="8487">
                  <c:v>0.52026197084230641</c:v>
                </c:pt>
                <c:pt idx="8488">
                  <c:v>0.51985672626786261</c:v>
                </c:pt>
                <c:pt idx="8489">
                  <c:v>0.51874744655406591</c:v>
                </c:pt>
                <c:pt idx="8490">
                  <c:v>0.51763790048214731</c:v>
                </c:pt>
                <c:pt idx="8491">
                  <c:v>0.51652835441022871</c:v>
                </c:pt>
                <c:pt idx="8492">
                  <c:v>0.51541880833831</c:v>
                </c:pt>
                <c:pt idx="8493">
                  <c:v>0.5143092622663914</c:v>
                </c:pt>
                <c:pt idx="8494">
                  <c:v>0.5131997161944728</c:v>
                </c:pt>
                <c:pt idx="8495">
                  <c:v>0.5120901701225542</c:v>
                </c:pt>
                <c:pt idx="8496">
                  <c:v>0.51098062405063549</c:v>
                </c:pt>
                <c:pt idx="8497">
                  <c:v>0.50987107797871678</c:v>
                </c:pt>
                <c:pt idx="8498">
                  <c:v>0.50876153190679818</c:v>
                </c:pt>
                <c:pt idx="8499">
                  <c:v>0.50765198583487958</c:v>
                </c:pt>
                <c:pt idx="8500">
                  <c:v>0.50654243976296098</c:v>
                </c:pt>
                <c:pt idx="8501">
                  <c:v>0.50543289369104238</c:v>
                </c:pt>
                <c:pt idx="8502">
                  <c:v>0.50432334761912367</c:v>
                </c:pt>
                <c:pt idx="8503">
                  <c:v>0.50321380154720508</c:v>
                </c:pt>
                <c:pt idx="8504">
                  <c:v>0.50351890862584359</c:v>
                </c:pt>
                <c:pt idx="8505">
                  <c:v>0.50498618186811062</c:v>
                </c:pt>
                <c:pt idx="8506">
                  <c:v>0.50644129199267318</c:v>
                </c:pt>
                <c:pt idx="8507">
                  <c:v>0.50765690411986164</c:v>
                </c:pt>
                <c:pt idx="8508">
                  <c:v>0.50872677723244319</c:v>
                </c:pt>
                <c:pt idx="8509">
                  <c:v>0.50990664399139574</c:v>
                </c:pt>
                <c:pt idx="8510">
                  <c:v>0.51130036021062075</c:v>
                </c:pt>
                <c:pt idx="8511">
                  <c:v>0.51268667302144511</c:v>
                </c:pt>
                <c:pt idx="8512">
                  <c:v>0.51303976343421209</c:v>
                </c:pt>
                <c:pt idx="8513">
                  <c:v>0.51193052425086183</c:v>
                </c:pt>
                <c:pt idx="8514">
                  <c:v>0.51082097817894323</c:v>
                </c:pt>
                <c:pt idx="8515">
                  <c:v>0.50971143210702463</c:v>
                </c:pt>
                <c:pt idx="8516">
                  <c:v>0.50860188603510592</c:v>
                </c:pt>
                <c:pt idx="8517">
                  <c:v>0.50749233996318732</c:v>
                </c:pt>
                <c:pt idx="8518">
                  <c:v>0.50638279389126872</c:v>
                </c:pt>
                <c:pt idx="8519">
                  <c:v>0.50527324781935001</c:v>
                </c:pt>
                <c:pt idx="8520">
                  <c:v>0.50416370174743141</c:v>
                </c:pt>
                <c:pt idx="8521">
                  <c:v>0.50305415567551282</c:v>
                </c:pt>
                <c:pt idx="8522">
                  <c:v>0.50194460960359411</c:v>
                </c:pt>
                <c:pt idx="8523">
                  <c:v>0.50083506353167551</c:v>
                </c:pt>
                <c:pt idx="8524">
                  <c:v>0.49972551745975691</c:v>
                </c:pt>
                <c:pt idx="8525">
                  <c:v>0.49861597138783825</c:v>
                </c:pt>
                <c:pt idx="8526">
                  <c:v>0.4975064253159196</c:v>
                </c:pt>
                <c:pt idx="8527">
                  <c:v>0.496396879244001</c:v>
                </c:pt>
                <c:pt idx="8528">
                  <c:v>0.4966631951647314</c:v>
                </c:pt>
                <c:pt idx="8529">
                  <c:v>0.49813857953098328</c:v>
                </c:pt>
                <c:pt idx="8530">
                  <c:v>0.49966150817494848</c:v>
                </c:pt>
                <c:pt idx="8531">
                  <c:v>0.50095825692315887</c:v>
                </c:pt>
                <c:pt idx="8532">
                  <c:v>0.50210856403696502</c:v>
                </c:pt>
                <c:pt idx="8533">
                  <c:v>0.50336869556080677</c:v>
                </c:pt>
                <c:pt idx="8534">
                  <c:v>0.50482128030139983</c:v>
                </c:pt>
                <c:pt idx="8535">
                  <c:v>0.50627036928578939</c:v>
                </c:pt>
                <c:pt idx="8536">
                  <c:v>0.50659310515954448</c:v>
                </c:pt>
                <c:pt idx="8537">
                  <c:v>0.50548385399070817</c:v>
                </c:pt>
                <c:pt idx="8538">
                  <c:v>0.50437430791878957</c:v>
                </c:pt>
                <c:pt idx="8539">
                  <c:v>0.50326476184687086</c:v>
                </c:pt>
                <c:pt idx="8540">
                  <c:v>0.50215521577495226</c:v>
                </c:pt>
                <c:pt idx="8541">
                  <c:v>0.50104566970303366</c:v>
                </c:pt>
                <c:pt idx="8542">
                  <c:v>0.499936123631115</c:v>
                </c:pt>
                <c:pt idx="8543">
                  <c:v>0.4988265775591964</c:v>
                </c:pt>
                <c:pt idx="8544">
                  <c:v>0.49771703148727775</c:v>
                </c:pt>
                <c:pt idx="8545">
                  <c:v>0.4966074854153591</c:v>
                </c:pt>
                <c:pt idx="8546">
                  <c:v>0.4954979393434405</c:v>
                </c:pt>
                <c:pt idx="8547">
                  <c:v>0.49438839327152184</c:v>
                </c:pt>
                <c:pt idx="8548">
                  <c:v>0.49327884719960319</c:v>
                </c:pt>
                <c:pt idx="8549">
                  <c:v>0.49216930112768459</c:v>
                </c:pt>
                <c:pt idx="8550">
                  <c:v>0.49105975505576599</c:v>
                </c:pt>
                <c:pt idx="8551">
                  <c:v>0.48995020898384734</c:v>
                </c:pt>
                <c:pt idx="8552">
                  <c:v>0.49029839480565884</c:v>
                </c:pt>
                <c:pt idx="8553">
                  <c:v>0.49197333586662634</c:v>
                </c:pt>
                <c:pt idx="8554">
                  <c:v>0.49365219069962313</c:v>
                </c:pt>
                <c:pt idx="8555">
                  <c:v>0.49502820677049586</c:v>
                </c:pt>
                <c:pt idx="8556">
                  <c:v>0.4962491567771618</c:v>
                </c:pt>
                <c:pt idx="8557">
                  <c:v>0.49742090930822092</c:v>
                </c:pt>
                <c:pt idx="8558">
                  <c:v>0.49857495423910325</c:v>
                </c:pt>
                <c:pt idx="8559">
                  <c:v>0.49967453961259178</c:v>
                </c:pt>
                <c:pt idx="8560">
                  <c:v>0.49924925854729763</c:v>
                </c:pt>
                <c:pt idx="8561">
                  <c:v>0.49814009052166136</c:v>
                </c:pt>
                <c:pt idx="8562">
                  <c:v>0.49703054444974276</c:v>
                </c:pt>
                <c:pt idx="8563">
                  <c:v>0.49592099837782416</c:v>
                </c:pt>
                <c:pt idx="8564">
                  <c:v>0.49481145230590551</c:v>
                </c:pt>
                <c:pt idx="8565">
                  <c:v>0.49370190623398691</c:v>
                </c:pt>
                <c:pt idx="8566">
                  <c:v>0.4925923601620682</c:v>
                </c:pt>
                <c:pt idx="8567">
                  <c:v>0.4914828140901496</c:v>
                </c:pt>
                <c:pt idx="8568">
                  <c:v>0.490373268018231</c:v>
                </c:pt>
                <c:pt idx="8569">
                  <c:v>0.48926372194631229</c:v>
                </c:pt>
                <c:pt idx="8570">
                  <c:v>0.48815417587439369</c:v>
                </c:pt>
                <c:pt idx="8571">
                  <c:v>0.48704462980247509</c:v>
                </c:pt>
                <c:pt idx="8572">
                  <c:v>0.48593508373055644</c:v>
                </c:pt>
                <c:pt idx="8573">
                  <c:v>0.48482553765863784</c:v>
                </c:pt>
                <c:pt idx="8574">
                  <c:v>0.48371599158671919</c:v>
                </c:pt>
                <c:pt idx="8575">
                  <c:v>0.48260644551480053</c:v>
                </c:pt>
                <c:pt idx="8576">
                  <c:v>0.4829742061601735</c:v>
                </c:pt>
                <c:pt idx="8577">
                  <c:v>0.48460936322798825</c:v>
                </c:pt>
                <c:pt idx="8578">
                  <c:v>0.4862179360402617</c:v>
                </c:pt>
                <c:pt idx="8579">
                  <c:v>0.48755634439778267</c:v>
                </c:pt>
                <c:pt idx="8580">
                  <c:v>0.48873248190840168</c:v>
                </c:pt>
                <c:pt idx="8581">
                  <c:v>0.48998041411856624</c:v>
                </c:pt>
                <c:pt idx="8582">
                  <c:v>0.49144959758434914</c:v>
                </c:pt>
                <c:pt idx="8583">
                  <c:v>0.49276344379719295</c:v>
                </c:pt>
                <c:pt idx="8584">
                  <c:v>0.49314666470543261</c:v>
                </c:pt>
                <c:pt idx="8585">
                  <c:v>0.49203718895097304</c:v>
                </c:pt>
                <c:pt idx="8586">
                  <c:v>0.49092764287905438</c:v>
                </c:pt>
                <c:pt idx="8587">
                  <c:v>0.48981809680713578</c:v>
                </c:pt>
                <c:pt idx="8588">
                  <c:v>0.48870855073521713</c:v>
                </c:pt>
                <c:pt idx="8589">
                  <c:v>0.48759900466329847</c:v>
                </c:pt>
                <c:pt idx="8590">
                  <c:v>0.48648945859137988</c:v>
                </c:pt>
                <c:pt idx="8591">
                  <c:v>0.48537991251946122</c:v>
                </c:pt>
                <c:pt idx="8592">
                  <c:v>0.48427036644754262</c:v>
                </c:pt>
                <c:pt idx="8593">
                  <c:v>0.48316082037562402</c:v>
                </c:pt>
                <c:pt idx="8594">
                  <c:v>0.48205127430370531</c:v>
                </c:pt>
                <c:pt idx="8595">
                  <c:v>0.48094172823178671</c:v>
                </c:pt>
                <c:pt idx="8596">
                  <c:v>0.47983218215986806</c:v>
                </c:pt>
                <c:pt idx="8597">
                  <c:v>0.4787226360879494</c:v>
                </c:pt>
                <c:pt idx="8598">
                  <c:v>0.47761309001603081</c:v>
                </c:pt>
                <c:pt idx="8599">
                  <c:v>0.47650354394411215</c:v>
                </c:pt>
                <c:pt idx="8600">
                  <c:v>0.47659150730126243</c:v>
                </c:pt>
                <c:pt idx="8601">
                  <c:v>0.4780811898954615</c:v>
                </c:pt>
                <c:pt idx="8602">
                  <c:v>0.47960540025812626</c:v>
                </c:pt>
                <c:pt idx="8603">
                  <c:v>0.48088547896457151</c:v>
                </c:pt>
                <c:pt idx="8604">
                  <c:v>0.48203810518685125</c:v>
                </c:pt>
                <c:pt idx="8605">
                  <c:v>0.48327183898294601</c:v>
                </c:pt>
                <c:pt idx="8606">
                  <c:v>0.48457642400037532</c:v>
                </c:pt>
                <c:pt idx="8607">
                  <c:v>0.48592543086130124</c:v>
                </c:pt>
                <c:pt idx="8608">
                  <c:v>0.48636871761751299</c:v>
                </c:pt>
                <c:pt idx="8609">
                  <c:v>0.48525947515917273</c:v>
                </c:pt>
                <c:pt idx="8610">
                  <c:v>0.48414992908725407</c:v>
                </c:pt>
                <c:pt idx="8611">
                  <c:v>0.48304038301533542</c:v>
                </c:pt>
                <c:pt idx="8612">
                  <c:v>0.48193083694341682</c:v>
                </c:pt>
                <c:pt idx="8613">
                  <c:v>0.48082129087149822</c:v>
                </c:pt>
                <c:pt idx="8614">
                  <c:v>0.47971174479957951</c:v>
                </c:pt>
                <c:pt idx="8615">
                  <c:v>0.47860219872766091</c:v>
                </c:pt>
                <c:pt idx="8616">
                  <c:v>0.47749265265574231</c:v>
                </c:pt>
                <c:pt idx="8617">
                  <c:v>0.4763831065838236</c:v>
                </c:pt>
                <c:pt idx="8618">
                  <c:v>0.475273560511905</c:v>
                </c:pt>
                <c:pt idx="8619">
                  <c:v>0.4741640144399864</c:v>
                </c:pt>
                <c:pt idx="8620">
                  <c:v>0.47305446836806769</c:v>
                </c:pt>
                <c:pt idx="8621">
                  <c:v>0.47194492229614909</c:v>
                </c:pt>
                <c:pt idx="8622">
                  <c:v>0.47083537622423038</c:v>
                </c:pt>
                <c:pt idx="8623">
                  <c:v>0.46972583015231179</c:v>
                </c:pt>
                <c:pt idx="8624">
                  <c:v>0.46985550308681184</c:v>
                </c:pt>
                <c:pt idx="8625">
                  <c:v>0.4701023309968807</c:v>
                </c:pt>
                <c:pt idx="8626">
                  <c:v>0.47160676606504159</c:v>
                </c:pt>
                <c:pt idx="8627">
                  <c:v>0.47291967053493039</c:v>
                </c:pt>
                <c:pt idx="8628">
                  <c:v>0.47410515327867631</c:v>
                </c:pt>
                <c:pt idx="8629">
                  <c:v>0.47539015263330453</c:v>
                </c:pt>
                <c:pt idx="8630">
                  <c:v>0.47688173258324112</c:v>
                </c:pt>
                <c:pt idx="8631">
                  <c:v>0.47836524487613236</c:v>
                </c:pt>
                <c:pt idx="8632">
                  <c:v>0.47884696608517402</c:v>
                </c:pt>
                <c:pt idx="8633">
                  <c:v>0.47773783323268704</c:v>
                </c:pt>
                <c:pt idx="8634">
                  <c:v>0.47662828716076838</c:v>
                </c:pt>
                <c:pt idx="8635">
                  <c:v>0.47551874108884973</c:v>
                </c:pt>
                <c:pt idx="8636">
                  <c:v>0.47440919501693113</c:v>
                </c:pt>
                <c:pt idx="8637">
                  <c:v>0.47329964894501247</c:v>
                </c:pt>
                <c:pt idx="8638">
                  <c:v>0.47219010287309382</c:v>
                </c:pt>
                <c:pt idx="8639">
                  <c:v>0.47108055680117522</c:v>
                </c:pt>
                <c:pt idx="8640">
                  <c:v>0.46997101072925657</c:v>
                </c:pt>
                <c:pt idx="8641">
                  <c:v>0.46886146465733791</c:v>
                </c:pt>
                <c:pt idx="8642">
                  <c:v>0.46775191858541931</c:v>
                </c:pt>
                <c:pt idx="8643">
                  <c:v>0.46664237251350066</c:v>
                </c:pt>
                <c:pt idx="8644">
                  <c:v>0.465532826441582</c:v>
                </c:pt>
                <c:pt idx="8645">
                  <c:v>0.46442328036966335</c:v>
                </c:pt>
                <c:pt idx="8646">
                  <c:v>0.46331373429774469</c:v>
                </c:pt>
                <c:pt idx="8647">
                  <c:v>0.4622041882258261</c:v>
                </c:pt>
                <c:pt idx="8648">
                  <c:v>0.46239416625365698</c:v>
                </c:pt>
                <c:pt idx="8649">
                  <c:v>0.46375786658984258</c:v>
                </c:pt>
                <c:pt idx="8650">
                  <c:v>0.46501324601995442</c:v>
                </c:pt>
                <c:pt idx="8651">
                  <c:v>0.4656852045605625</c:v>
                </c:pt>
                <c:pt idx="8652">
                  <c:v>0.4666625529706005</c:v>
                </c:pt>
                <c:pt idx="8653">
                  <c:v>0.46744152869260452</c:v>
                </c:pt>
                <c:pt idx="8654">
                  <c:v>0.46718842046787601</c:v>
                </c:pt>
                <c:pt idx="8655">
                  <c:v>0.46752005512884093</c:v>
                </c:pt>
                <c:pt idx="8656">
                  <c:v>0.46729511506340043</c:v>
                </c:pt>
                <c:pt idx="8657">
                  <c:v>0.46618564197964635</c:v>
                </c:pt>
                <c:pt idx="8658">
                  <c:v>0.46507609590772769</c:v>
                </c:pt>
                <c:pt idx="8659">
                  <c:v>0.46396654983580904</c:v>
                </c:pt>
                <c:pt idx="8660">
                  <c:v>0.46285700376389044</c:v>
                </c:pt>
                <c:pt idx="8661">
                  <c:v>0.46174745769197179</c:v>
                </c:pt>
                <c:pt idx="8662">
                  <c:v>0.46063791162005313</c:v>
                </c:pt>
                <c:pt idx="8663">
                  <c:v>0.45952836554813453</c:v>
                </c:pt>
                <c:pt idx="8664">
                  <c:v>0.45841881947621588</c:v>
                </c:pt>
                <c:pt idx="8665">
                  <c:v>0.45730927340429722</c:v>
                </c:pt>
                <c:pt idx="8666">
                  <c:v>0.45619972733237862</c:v>
                </c:pt>
                <c:pt idx="8667">
                  <c:v>0.45509018126045991</c:v>
                </c:pt>
                <c:pt idx="8668">
                  <c:v>0.45398063518854131</c:v>
                </c:pt>
                <c:pt idx="8669">
                  <c:v>0.45287108911662272</c:v>
                </c:pt>
                <c:pt idx="8670">
                  <c:v>0.45176154304470401</c:v>
                </c:pt>
                <c:pt idx="8671">
                  <c:v>0.45065199697278541</c:v>
                </c:pt>
                <c:pt idx="8672">
                  <c:v>0.44978666514708188</c:v>
                </c:pt>
                <c:pt idx="8673">
                  <c:v>0.44972558894238379</c:v>
                </c:pt>
                <c:pt idx="8674">
                  <c:v>0.44973732219780121</c:v>
                </c:pt>
                <c:pt idx="8675">
                  <c:v>0.44979239815081756</c:v>
                </c:pt>
                <c:pt idx="8676">
                  <c:v>0.44956281242076007</c:v>
                </c:pt>
                <c:pt idx="8677">
                  <c:v>0.44979435342369739</c:v>
                </c:pt>
                <c:pt idx="8678">
                  <c:v>0.44923701587274939</c:v>
                </c:pt>
                <c:pt idx="8679">
                  <c:v>0.44906729169067167</c:v>
                </c:pt>
                <c:pt idx="8680">
                  <c:v>0.44932528533609661</c:v>
                </c:pt>
                <c:pt idx="8681">
                  <c:v>0.44821583782891539</c:v>
                </c:pt>
                <c:pt idx="8682">
                  <c:v>0.44710629175699679</c:v>
                </c:pt>
                <c:pt idx="8683">
                  <c:v>0.44599674568507819</c:v>
                </c:pt>
                <c:pt idx="8684">
                  <c:v>0.44488719961315953</c:v>
                </c:pt>
                <c:pt idx="8685">
                  <c:v>0.44377765354124088</c:v>
                </c:pt>
                <c:pt idx="8686">
                  <c:v>0.44266810746932228</c:v>
                </c:pt>
                <c:pt idx="8687">
                  <c:v>0.44155856139740363</c:v>
                </c:pt>
                <c:pt idx="8688">
                  <c:v>0.44044901532548497</c:v>
                </c:pt>
                <c:pt idx="8689">
                  <c:v>0.43933946925356637</c:v>
                </c:pt>
                <c:pt idx="8690">
                  <c:v>0.43822992318164772</c:v>
                </c:pt>
                <c:pt idx="8691">
                  <c:v>0.43712037710972906</c:v>
                </c:pt>
                <c:pt idx="8692">
                  <c:v>0.43601083103781046</c:v>
                </c:pt>
                <c:pt idx="8693">
                  <c:v>0.43490128496589181</c:v>
                </c:pt>
                <c:pt idx="8694">
                  <c:v>0.43379173889397316</c:v>
                </c:pt>
                <c:pt idx="8695">
                  <c:v>0.4326821928220545</c:v>
                </c:pt>
                <c:pt idx="8696">
                  <c:v>0.4322089649865522</c:v>
                </c:pt>
                <c:pt idx="8697">
                  <c:v>0.43152799376610773</c:v>
                </c:pt>
                <c:pt idx="8698">
                  <c:v>0.43214927243861306</c:v>
                </c:pt>
                <c:pt idx="8699">
                  <c:v>0.43250519136745535</c:v>
                </c:pt>
                <c:pt idx="8700">
                  <c:v>0.43345693258103174</c:v>
                </c:pt>
                <c:pt idx="8701">
                  <c:v>0.43454489629044002</c:v>
                </c:pt>
                <c:pt idx="8702">
                  <c:v>0.43566784319234747</c:v>
                </c:pt>
                <c:pt idx="8703">
                  <c:v>0.43659141522210165</c:v>
                </c:pt>
                <c:pt idx="8704">
                  <c:v>0.43711271643396127</c:v>
                </c:pt>
                <c:pt idx="8705">
                  <c:v>0.43600367092594905</c:v>
                </c:pt>
                <c:pt idx="8706">
                  <c:v>0.43489412485403039</c:v>
                </c:pt>
                <c:pt idx="8707">
                  <c:v>0.43378457878211174</c:v>
                </c:pt>
                <c:pt idx="8708">
                  <c:v>0.43267503271019314</c:v>
                </c:pt>
                <c:pt idx="8709">
                  <c:v>0.43156548663827454</c:v>
                </c:pt>
                <c:pt idx="8710">
                  <c:v>0.43045594056635583</c:v>
                </c:pt>
                <c:pt idx="8711">
                  <c:v>0.42934639449443723</c:v>
                </c:pt>
                <c:pt idx="8712">
                  <c:v>0.42823684842251858</c:v>
                </c:pt>
                <c:pt idx="8713">
                  <c:v>0.42712730235059992</c:v>
                </c:pt>
                <c:pt idx="8714">
                  <c:v>0.42601775627868133</c:v>
                </c:pt>
                <c:pt idx="8715">
                  <c:v>0.42490821020676267</c:v>
                </c:pt>
                <c:pt idx="8716">
                  <c:v>0.42379866413484402</c:v>
                </c:pt>
                <c:pt idx="8717">
                  <c:v>0.42268911806292542</c:v>
                </c:pt>
                <c:pt idx="8718">
                  <c:v>0.42157957199100676</c:v>
                </c:pt>
                <c:pt idx="8719">
                  <c:v>0.42047002591908811</c:v>
                </c:pt>
                <c:pt idx="8720">
                  <c:v>0.42044696896568595</c:v>
                </c:pt>
                <c:pt idx="8721">
                  <c:v>0.42197032725657979</c:v>
                </c:pt>
                <c:pt idx="8722">
                  <c:v>0.42350536539639666</c:v>
                </c:pt>
                <c:pt idx="8723">
                  <c:v>0.4248311482882639</c:v>
                </c:pt>
                <c:pt idx="8724">
                  <c:v>0.42604661266207444</c:v>
                </c:pt>
                <c:pt idx="8725">
                  <c:v>0.42735099505782154</c:v>
                </c:pt>
                <c:pt idx="8726">
                  <c:v>0.4288924118029806</c:v>
                </c:pt>
                <c:pt idx="8727">
                  <c:v>0.43046054666279127</c:v>
                </c:pt>
                <c:pt idx="8728">
                  <c:v>0.43116161514841278</c:v>
                </c:pt>
                <c:pt idx="8729">
                  <c:v>0.43005261639577225</c:v>
                </c:pt>
                <c:pt idx="8730">
                  <c:v>0.42894307032385359</c:v>
                </c:pt>
                <c:pt idx="8731">
                  <c:v>0.42783352425193499</c:v>
                </c:pt>
                <c:pt idx="8732">
                  <c:v>0.42672397818001634</c:v>
                </c:pt>
                <c:pt idx="8733">
                  <c:v>0.42561443210809768</c:v>
                </c:pt>
                <c:pt idx="8734">
                  <c:v>0.42450488603617903</c:v>
                </c:pt>
                <c:pt idx="8735">
                  <c:v>0.42339533996426043</c:v>
                </c:pt>
                <c:pt idx="8736">
                  <c:v>0.42228579389234178</c:v>
                </c:pt>
                <c:pt idx="8737">
                  <c:v>0.42117624782042318</c:v>
                </c:pt>
                <c:pt idx="8738">
                  <c:v>0.42006670174850452</c:v>
                </c:pt>
                <c:pt idx="8739">
                  <c:v>0.41895715567658587</c:v>
                </c:pt>
                <c:pt idx="8740">
                  <c:v>0.41784760960466727</c:v>
                </c:pt>
                <c:pt idx="8741">
                  <c:v>0.41673806353274861</c:v>
                </c:pt>
                <c:pt idx="8742">
                  <c:v>0.41562851746082996</c:v>
                </c:pt>
                <c:pt idx="8743">
                  <c:v>0.41451897138891136</c:v>
                </c:pt>
                <c:pt idx="8744">
                  <c:v>0.4146374880696404</c:v>
                </c:pt>
                <c:pt idx="8745">
                  <c:v>0.41611606960831576</c:v>
                </c:pt>
                <c:pt idx="8746">
                  <c:v>0.41760605908619519</c:v>
                </c:pt>
                <c:pt idx="8747">
                  <c:v>0.4188696453579876</c:v>
                </c:pt>
                <c:pt idx="8748">
                  <c:v>0.41999902146016838</c:v>
                </c:pt>
                <c:pt idx="8749">
                  <c:v>0.42122502808820694</c:v>
                </c:pt>
                <c:pt idx="8750">
                  <c:v>0.42266628505353271</c:v>
                </c:pt>
                <c:pt idx="8751">
                  <c:v>0.42412657802100795</c:v>
                </c:pt>
                <c:pt idx="8752">
                  <c:v>0.42471460692394497</c:v>
                </c:pt>
                <c:pt idx="8753">
                  <c:v>0.42360573749430902</c:v>
                </c:pt>
                <c:pt idx="8754">
                  <c:v>0.42249619142239037</c:v>
                </c:pt>
                <c:pt idx="8755">
                  <c:v>0.42138664535047171</c:v>
                </c:pt>
                <c:pt idx="8756">
                  <c:v>0.42027709927855311</c:v>
                </c:pt>
                <c:pt idx="8757">
                  <c:v>0.41916755320663446</c:v>
                </c:pt>
                <c:pt idx="8758">
                  <c:v>0.4180580071347158</c:v>
                </c:pt>
                <c:pt idx="8759">
                  <c:v>0.4169484610627972</c:v>
                </c:pt>
              </c:numCache>
            </c:numRef>
          </c:val>
          <c:smooth val="0"/>
          <c:extLst>
            <c:ext xmlns:c16="http://schemas.microsoft.com/office/drawing/2014/chart" uri="{C3380CC4-5D6E-409C-BE32-E72D297353CC}">
              <c16:uniqueId val="{00000000-83C1-C847-AA9F-16168DDC8BB0}"/>
            </c:ext>
          </c:extLst>
        </c:ser>
        <c:dLbls>
          <c:showLegendKey val="0"/>
          <c:showVal val="0"/>
          <c:showCatName val="0"/>
          <c:showSerName val="0"/>
          <c:showPercent val="0"/>
          <c:showBubbleSize val="0"/>
        </c:dLbls>
        <c:smooth val="0"/>
        <c:axId val="629554239"/>
        <c:axId val="285762783"/>
      </c:lineChart>
      <c:dateAx>
        <c:axId val="629554239"/>
        <c:scaling>
          <c:orientation val="minMax"/>
        </c:scaling>
        <c:delete val="0"/>
        <c:axPos val="b"/>
        <c:numFmt formatCode="mmmm"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85762783"/>
        <c:crosses val="autoZero"/>
        <c:auto val="1"/>
        <c:lblOffset val="100"/>
        <c:baseTimeUnit val="days"/>
      </c:dateAx>
      <c:valAx>
        <c:axId val="285762783"/>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0000">
                        <a:lumMod val="65000"/>
                        <a:lumOff val="35000"/>
                      </a:srgbClr>
                    </a:solidFill>
                    <a:latin typeface="+mn-lt"/>
                    <a:ea typeface="+mn-ea"/>
                    <a:cs typeface="+mn-cs"/>
                  </a:defRPr>
                </a:pPr>
                <a:r>
                  <a:rPr lang="en-US" sz="1400" b="1" i="0" u="none" strike="noStrike" kern="1200" spc="0" baseline="0">
                    <a:solidFill>
                      <a:srgbClr val="000000">
                        <a:lumMod val="65000"/>
                        <a:lumOff val="35000"/>
                      </a:srgbClr>
                    </a:solidFill>
                  </a:rPr>
                  <a:t>Low Pressure Compressed H</a:t>
                </a:r>
                <a:r>
                  <a:rPr lang="en-US" sz="1400" b="1" i="0" u="none" strike="noStrike" kern="1200" spc="0" baseline="-25000">
                    <a:solidFill>
                      <a:srgbClr val="000000">
                        <a:lumMod val="65000"/>
                        <a:lumOff val="35000"/>
                      </a:srgbClr>
                    </a:solidFill>
                  </a:rPr>
                  <a:t>2</a:t>
                </a:r>
                <a:r>
                  <a:rPr lang="en-US" sz="1400" b="1" i="0" u="none" strike="noStrike" kern="1200" spc="0" baseline="0">
                    <a:solidFill>
                      <a:srgbClr val="000000">
                        <a:lumMod val="65000"/>
                        <a:lumOff val="35000"/>
                      </a:srgbClr>
                    </a:solidFill>
                  </a:rPr>
                  <a:t> Gas Storage State of Charge</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rgbClr val="000000">
                      <a:lumMod val="65000"/>
                      <a:lumOff val="35000"/>
                    </a:srgb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629554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3C4_BD5E319C.xml><?xml version="1.0" encoding="utf-8"?>
<p188:cmLst xmlns:a="http://schemas.openxmlformats.org/drawingml/2006/main" xmlns:r="http://schemas.openxmlformats.org/officeDocument/2006/relationships" xmlns:p188="http://schemas.microsoft.com/office/powerpoint/2018/8/main">
  <p188:cm id="{62E5724C-E7D0-497E-9749-B53B730AB06C}" authorId="{AAC97315-A503-27F0-413E-2AECFCE406DD}" status="resolved" created="2023-08-10T17:57:27.905" complete="100000">
    <ac:deMkLst xmlns:ac="http://schemas.microsoft.com/office/drawing/2013/main/command">
      <pc:docMk xmlns:pc="http://schemas.microsoft.com/office/powerpoint/2013/main/command"/>
      <pc:sldMk xmlns:pc="http://schemas.microsoft.com/office/powerpoint/2013/main/command" cId="3177066908" sldId="5060"/>
      <ac:spMk id="2" creationId="{B2DED5D1-2592-37B1-39E9-774C72FCFA0F}"/>
    </ac:deMkLst>
    <p188:replyLst>
      <p188:reply id="{51416872-C2AE-461F-951E-000017AE4C81}" authorId="{AAC97315-A503-27F0-413E-2AECFCE406DD}" created="2023-08-10T18:11:02.648">
        <p188:txBody>
          <a:bodyPr/>
          <a:lstStyle/>
          <a:p>
            <a:r>
              <a:rPr lang="en-US"/>
              <a:t>Or maybe add the link to the energy.gov Questa page, and we can add the published deck and fact sheet there?
https://www.energy.gov/communitiesLEAP/questa-new-mexico</a:t>
            </a:r>
          </a:p>
        </p188:txBody>
      </p188:reply>
      <p188:reply id="{47A4DEF2-6B83-4469-BA46-FC29DCF276AC}" authorId="{06C0955D-25A5-AB1F-1C00-1DB8669D46C2}" created="2023-08-10T18:34:49.973">
        <p188:txBody>
          <a:bodyPr/>
          <a:lstStyle/>
          <a:p>
            <a:r>
              <a:rPr lang="en-US"/>
              <a:t>Perfect. </a:t>
            </a:r>
          </a:p>
        </p188:txBody>
      </p188:reply>
    </p188:replyLst>
    <p188:txBody>
      <a:bodyPr/>
      <a:lstStyle/>
      <a:p>
        <a:r>
          <a:rPr lang="en-US"/>
          <a:t>I removed the pubs number since this is a different doc that we aren't publishing -- but how about adding a note here with the URL to the published version of the presentation?</a:t>
        </a:r>
      </a:p>
    </p188:txBody>
  </p188:cm>
</p188:cmLst>
</file>

<file path=ppt/comments/modernComment_13E0_DC496D31.xml><?xml version="1.0" encoding="utf-8"?>
<p188:cmLst xmlns:a="http://schemas.openxmlformats.org/drawingml/2006/main" xmlns:r="http://schemas.openxmlformats.org/officeDocument/2006/relationships" xmlns:p188="http://schemas.microsoft.com/office/powerpoint/2018/8/main">
  <p188:cm id="{32EF1605-49A6-476E-829F-70EA0B6464B3}" authorId="{06C0955D-25A5-AB1F-1C00-1DB8669D46C2}" status="resolved" created="2023-07-31T16:43:38.037">
    <pc:sldMkLst xmlns:pc="http://schemas.microsoft.com/office/powerpoint/2013/main/command">
      <pc:docMk/>
      <pc:sldMk cId="3695799601" sldId="5088"/>
    </pc:sldMkLst>
    <p188:txBody>
      <a:bodyPr/>
      <a:lstStyle/>
      <a:p>
        <a:r>
          <a:rPr lang="en-US"/>
          <a:t>From Anthony: consider including a bit more explanation in plain English of what's happening here. Something about surplus solar being highest in the spring because load is low and solar is relatively high (when you build the storage buffer) and lowest in the winter when solar is low and demand is relatively high (when you're drawing down on the storage buffer). You could maybe include a couple callouts on the chart or something to highlight those points. Might be unnecessary if you assume that your audience understands what's behind the chart. </a:t>
        </a:r>
      </a:p>
    </p188:txBody>
  </p188:cm>
</p188:cmLst>
</file>

<file path=ppt/comments/modernComment_7DA_BFAE6DC6.xml><?xml version="1.0" encoding="utf-8"?>
<p188:cmLst xmlns:a="http://schemas.openxmlformats.org/drawingml/2006/main" xmlns:r="http://schemas.openxmlformats.org/officeDocument/2006/relationships" xmlns:p188="http://schemas.microsoft.com/office/powerpoint/2018/8/main">
  <p188:cm id="{A5430031-3E8E-43A0-837F-54636EC0ABF0}" authorId="{06C0955D-25A5-AB1F-1C00-1DB8669D46C2}" status="resolved" created="2023-08-03T14:27:55.065" complete="100000">
    <ac:txMkLst xmlns:ac="http://schemas.microsoft.com/office/drawing/2013/main/command">
      <pc:docMk xmlns:pc="http://schemas.microsoft.com/office/powerpoint/2013/main/command"/>
      <pc:sldMk xmlns:pc="http://schemas.microsoft.com/office/powerpoint/2013/main/command" cId="3215879622" sldId="2010"/>
      <ac:spMk id="4" creationId="{08FF8FC3-190D-A3BC-78CE-8B85E50CC0A5}"/>
      <ac:txMk cp="118" len="56">
        <ac:context len="175" hash="2239364315"/>
      </ac:txMk>
    </ac:txMkLst>
    <p188:pos x="3671386" y="514451"/>
    <p188:txBody>
      <a:bodyPr/>
      <a:lstStyle/>
      <a:p>
        <a:r>
          <a:rPr lang="en-US"/>
          <a:t>Elaine, Kevin and I added this note in response to a comment from Anthony T. Open to revisions.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D1A8C-8122-463F-8F19-309FDF2B6675}" type="datetimeFigureOut">
              <a:rPr lang="en-US" smtClean="0"/>
              <a:t>8/18/23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D04A5-84D6-41BF-938C-2C06FD85C533}" type="slidenum">
              <a:rPr lang="en-US" smtClean="0"/>
              <a:t>‹#›</a:t>
            </a:fld>
            <a:endParaRPr lang="en-US"/>
          </a:p>
        </p:txBody>
      </p:sp>
    </p:spTree>
    <p:extLst>
      <p:ext uri="{BB962C8B-B14F-4D97-AF65-F5344CB8AC3E}">
        <p14:creationId xmlns:p14="http://schemas.microsoft.com/office/powerpoint/2010/main" val="2869577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rel.gov/docs/fy23osti/83885.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solidFill>
                  <a:schemeClr val="tx1"/>
                </a:solidFill>
              </a:rPr>
              <a:t>Presenter: Kayla</a:t>
            </a:r>
          </a:p>
          <a:p>
            <a:r>
              <a:rPr lang="en-US" sz="1200" b="0">
                <a:solidFill>
                  <a:schemeClr val="tx1"/>
                </a:solidFill>
              </a:rPr>
              <a:t>Why this meeting is occurring –The two hypothetical facilities that will be discussed are being explored by a coalition of community representatives. We are here today to learn and listen. We will discuss future decision-making points and how you can stay involved.</a:t>
            </a:r>
          </a:p>
        </p:txBody>
      </p:sp>
      <p:sp>
        <p:nvSpPr>
          <p:cNvPr id="4" name="Slide Number Placeholder 3"/>
          <p:cNvSpPr>
            <a:spLocks noGrp="1"/>
          </p:cNvSpPr>
          <p:nvPr>
            <p:ph type="sldNum" sz="quarter" idx="5"/>
          </p:nvPr>
        </p:nvSpPr>
        <p:spPr/>
        <p:txBody>
          <a:bodyPr/>
          <a:lstStyle/>
          <a:p>
            <a:fld id="{21DD04A5-84D6-41BF-938C-2C06FD85C533}" type="slidenum">
              <a:rPr lang="en-US" smtClean="0"/>
              <a:t>1</a:t>
            </a:fld>
            <a:endParaRPr lang="en-US"/>
          </a:p>
        </p:txBody>
      </p:sp>
    </p:spTree>
    <p:extLst>
      <p:ext uri="{BB962C8B-B14F-4D97-AF65-F5344CB8AC3E}">
        <p14:creationId xmlns:p14="http://schemas.microsoft.com/office/powerpoint/2010/main" val="2031029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a:t>
            </a:r>
          </a:p>
          <a:p>
            <a:endParaRPr lang="en-US"/>
          </a:p>
          <a:p>
            <a:r>
              <a:rPr lang="en-US"/>
              <a:t>In this slide, we show how a kg of clean H2 is mad and used.</a:t>
            </a:r>
          </a:p>
          <a:p>
            <a:endParaRPr lang="en-US"/>
          </a:p>
          <a:p>
            <a:r>
              <a:rPr lang="en-US" sz="1200"/>
              <a:t>This project focuses on clean H</a:t>
            </a:r>
            <a:r>
              <a:rPr lang="en-US" sz="1200" baseline="-25000"/>
              <a:t>2</a:t>
            </a:r>
            <a:r>
              <a:rPr lang="en-US" sz="1200"/>
              <a:t> production by electrolysis.</a:t>
            </a:r>
          </a:p>
          <a:p>
            <a:pPr marL="285750" indent="-285750">
              <a:buFont typeface="Wingdings" panose="05000000000000000000" pitchFamily="2" charset="2"/>
              <a:buChar char="§"/>
            </a:pPr>
            <a:r>
              <a:rPr lang="en-US" sz="1200"/>
              <a:t>Virtually no CO</a:t>
            </a:r>
            <a:r>
              <a:rPr lang="en-US" sz="1200" baseline="-25000"/>
              <a:t>2 </a:t>
            </a:r>
            <a:r>
              <a:rPr lang="en-US" sz="1200"/>
              <a:t>emissions or criteria air pollutants are created from electrolytic H</a:t>
            </a:r>
            <a:r>
              <a:rPr lang="en-US" sz="1200" baseline="-25000"/>
              <a:t>2</a:t>
            </a:r>
            <a:r>
              <a:rPr lang="en-US" sz="1200"/>
              <a:t> production.</a:t>
            </a:r>
          </a:p>
          <a:p>
            <a:pPr marL="285750" indent="-285750">
              <a:buFont typeface="Wingdings" panose="05000000000000000000" pitchFamily="2" charset="2"/>
              <a:buChar char="§"/>
            </a:pPr>
            <a:r>
              <a:rPr lang="en-US" sz="1200"/>
              <a:t>Can be powered by any form of clean electricity production (wind, solar, and/or nuclear).</a:t>
            </a:r>
          </a:p>
          <a:p>
            <a:endParaRPr lang="en-US"/>
          </a:p>
          <a:p>
            <a:r>
              <a:rPr lang="en-US" sz="1200"/>
              <a:t>Clean H</a:t>
            </a:r>
            <a:r>
              <a:rPr lang="en-US" sz="1200" baseline="-25000"/>
              <a:t>2</a:t>
            </a:r>
            <a:r>
              <a:rPr lang="en-US" sz="1200"/>
              <a:t> could be used in fuel cells for grid power or vehicle mobility.</a:t>
            </a:r>
          </a:p>
          <a:p>
            <a:pPr marL="285750" indent="-285750">
              <a:buFont typeface="Wingdings" panose="05000000000000000000" pitchFamily="2" charset="2"/>
              <a:buChar char="§"/>
            </a:pPr>
            <a:r>
              <a:rPr lang="en-US" sz="1200"/>
              <a:t>No CO</a:t>
            </a:r>
            <a:r>
              <a:rPr lang="en-US" sz="1200" baseline="-25000"/>
              <a:t>2 </a:t>
            </a:r>
            <a:r>
              <a:rPr lang="en-US" sz="1200"/>
              <a:t>emissions or criteria air pollutants are created.</a:t>
            </a:r>
          </a:p>
          <a:p>
            <a:pPr marL="285750" indent="-285750">
              <a:buFont typeface="Wingdings" panose="05000000000000000000" pitchFamily="2" charset="2"/>
              <a:buChar char="§"/>
            </a:pPr>
            <a:r>
              <a:rPr lang="en-US" sz="1200"/>
              <a:t>Could flexibly provide power when needed (winter peak times with no sun and little wind and vehicle propulsion).</a:t>
            </a:r>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10</a:t>
            </a:fld>
            <a:endParaRPr lang="en-US"/>
          </a:p>
        </p:txBody>
      </p:sp>
    </p:spTree>
    <p:extLst>
      <p:ext uri="{BB962C8B-B14F-4D97-AF65-F5344CB8AC3E}">
        <p14:creationId xmlns:p14="http://schemas.microsoft.com/office/powerpoint/2010/main" val="176618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1DD04A5-84D6-41BF-938C-2C06FD85C533}" type="slidenum">
              <a:rPr lang="en-US" smtClean="0"/>
              <a:t>11</a:t>
            </a:fld>
            <a:endParaRPr lang="en-US"/>
          </a:p>
        </p:txBody>
      </p:sp>
    </p:spTree>
    <p:extLst>
      <p:ext uri="{BB962C8B-B14F-4D97-AF65-F5344CB8AC3E}">
        <p14:creationId xmlns:p14="http://schemas.microsoft.com/office/powerpoint/2010/main" val="2073242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for Riley, leave this slide up for Kevin to provide transition</a:t>
            </a:r>
          </a:p>
          <a:p>
            <a:endParaRPr lang="en-US"/>
          </a:p>
          <a:p>
            <a:r>
              <a:rPr lang="en-US"/>
              <a:t>Kevin (15 mins)</a:t>
            </a:r>
          </a:p>
          <a:p>
            <a:endParaRPr lang="en-US"/>
          </a:p>
          <a:p>
            <a:r>
              <a:rPr lang="en-US"/>
              <a:t>During this technical assistance, we investigated two potential facilities of interest to the C-Leap Community Coalition</a:t>
            </a:r>
          </a:p>
        </p:txBody>
      </p:sp>
      <p:sp>
        <p:nvSpPr>
          <p:cNvPr id="4" name="Slide Number Placeholder 3"/>
          <p:cNvSpPr>
            <a:spLocks noGrp="1"/>
          </p:cNvSpPr>
          <p:nvPr>
            <p:ph type="sldNum" sz="quarter" idx="5"/>
          </p:nvPr>
        </p:nvSpPr>
        <p:spPr/>
        <p:txBody>
          <a:bodyPr/>
          <a:lstStyle/>
          <a:p>
            <a:fld id="{21DD04A5-84D6-41BF-938C-2C06FD85C533}" type="slidenum">
              <a:rPr lang="en-US" smtClean="0"/>
              <a:t>12</a:t>
            </a:fld>
            <a:endParaRPr lang="en-US"/>
          </a:p>
        </p:txBody>
      </p:sp>
    </p:spTree>
    <p:extLst>
      <p:ext uri="{BB962C8B-B14F-4D97-AF65-F5344CB8AC3E}">
        <p14:creationId xmlns:p14="http://schemas.microsoft.com/office/powerpoint/2010/main" val="3215898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first facility is applicable to Kit Carson’s Electric Cooperative’s operations where we employ a hydrogen facility to serve like big battery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will it be located, what will it do, What benefit does this facility type add?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On-demand power to KCEC grid when no solar or wind. Nighttime. Long duration storage, complimentary to batteries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Grid-tied application may be located on Chevron’s tailing facility (west of Questa). Would require about 105 acres of land, largely for a grid-tied solar </a:t>
            </a:r>
            <a:r>
              <a:rPr lang="en-US" err="1"/>
              <a:t>pv</a:t>
            </a:r>
            <a:r>
              <a:rPr lang="en-US"/>
              <a:t> array, co-located with the hydrogen facility.</a:t>
            </a:r>
          </a:p>
          <a:p>
            <a:endParaRPr lang="en-US"/>
          </a:p>
          <a:p>
            <a:pPr marL="0" lvl="0" indent="0" algn="l" defTabSz="533400">
              <a:spcBef>
                <a:spcPct val="0"/>
              </a:spcBef>
              <a:buNone/>
            </a:pPr>
            <a:r>
              <a:rPr lang="en-US" sz="1200" b="1" kern="1200">
                <a:solidFill>
                  <a:schemeClr val="tx1"/>
                </a:solidFill>
                <a:latin typeface="Franklin Gothic Book"/>
                <a:ea typeface="+mn-ea"/>
                <a:cs typeface="+mn-cs"/>
              </a:rPr>
              <a:t>Solar and wind are fundamental technologies: </a:t>
            </a:r>
          </a:p>
          <a:p>
            <a:pPr marL="0" lvl="0" indent="0" algn="l" defTabSz="533400">
              <a:spcBef>
                <a:spcPct val="0"/>
              </a:spcBef>
              <a:buNone/>
            </a:pPr>
            <a:r>
              <a:rPr lang="en-US" sz="1200" b="0" kern="1200">
                <a:solidFill>
                  <a:schemeClr val="tx1"/>
                </a:solidFill>
                <a:latin typeface="Franklin Gothic Book"/>
                <a:ea typeface="+mn-ea"/>
                <a:cs typeface="+mn-cs"/>
              </a:rPr>
              <a:t>Clean electricity plans, including KCEC’s, start with solar and wind. Solar photovoltaics (PV) arrays are well-accepted in the Taos county area and are being deployed locally.</a:t>
            </a:r>
          </a:p>
          <a:p>
            <a:pPr marL="0" lvl="0" indent="0" algn="l" defTabSz="533400">
              <a:spcBef>
                <a:spcPct val="0"/>
              </a:spcBef>
              <a:buNone/>
            </a:pPr>
            <a:endParaRPr lang="en-US" sz="1200" b="0" kern="1200">
              <a:solidFill>
                <a:schemeClr val="tx1"/>
              </a:solidFill>
              <a:latin typeface="Franklin Gothic Book"/>
              <a:ea typeface="+mn-ea"/>
              <a:cs typeface="+mn-cs"/>
            </a:endParaRPr>
          </a:p>
          <a:p>
            <a:pPr marL="0" lvl="0" indent="0" algn="l" defTabSz="533400">
              <a:spcBef>
                <a:spcPct val="0"/>
              </a:spcBef>
              <a:buNone/>
            </a:pPr>
            <a:r>
              <a:rPr lang="en-US" sz="1200" b="1" kern="1200">
                <a:solidFill>
                  <a:schemeClr val="tx1"/>
                </a:solidFill>
                <a:latin typeface="Franklin Gothic Book"/>
                <a:ea typeface="+mn-ea"/>
                <a:cs typeface="+mn-cs"/>
              </a:rPr>
              <a:t>Transmission facilitates clean-energy imports</a:t>
            </a:r>
            <a:r>
              <a:rPr lang="en-US" sz="1200" b="0" kern="1200">
                <a:solidFill>
                  <a:schemeClr val="tx1"/>
                </a:solidFill>
                <a:latin typeface="Franklin Gothic Book"/>
                <a:ea typeface="+mn-ea"/>
                <a:cs typeface="+mn-cs"/>
              </a:rPr>
              <a:t>: </a:t>
            </a:r>
          </a:p>
          <a:p>
            <a:pPr marL="0" marR="0" lvl="0" indent="0" algn="l" defTabSz="533400" rtl="0" eaLnBrk="1" fontAlgn="auto" latinLnBrk="0" hangingPunct="1">
              <a:lnSpc>
                <a:spcPct val="100000"/>
              </a:lnSpc>
              <a:spcBef>
                <a:spcPct val="0"/>
              </a:spcBef>
              <a:spcAft>
                <a:spcPts val="0"/>
              </a:spcAft>
              <a:buClrTx/>
              <a:buSzTx/>
              <a:buFontTx/>
              <a:buNone/>
              <a:tabLst/>
              <a:defRPr/>
            </a:pPr>
            <a:r>
              <a:rPr lang="en-US" sz="1200" b="0" kern="1200">
                <a:solidFill>
                  <a:schemeClr val="tx1"/>
                </a:solidFill>
                <a:latin typeface="Franklin Gothic Book"/>
                <a:ea typeface="+mn-ea"/>
                <a:cs typeface="+mn-cs"/>
              </a:rPr>
              <a:t>Taos county is more sunny than windy, so KCEC has been exploring how to access wind by building more transmission (</a:t>
            </a:r>
            <a:r>
              <a:rPr lang="en-US" sz="1200" b="0" kern="1200">
                <a:solidFill>
                  <a:schemeClr val="tx1"/>
                </a:solidFill>
                <a:latin typeface="+mj-lt"/>
                <a:ea typeface="+mn-ea"/>
                <a:cs typeface="Arial"/>
              </a:rPr>
              <a:t>from </a:t>
            </a:r>
            <a:r>
              <a:rPr lang="en-US" sz="1200">
                <a:latin typeface="+mj-lt"/>
                <a:cs typeface="Arial"/>
              </a:rPr>
              <a:t>east of the Sangre de Cristo Mts., etc.)</a:t>
            </a:r>
          </a:p>
          <a:p>
            <a:pPr marL="0" marR="0" lvl="0" indent="0" algn="l" defTabSz="533400" rtl="0" eaLnBrk="1" fontAlgn="auto" latinLnBrk="0" hangingPunct="1">
              <a:lnSpc>
                <a:spcPct val="100000"/>
              </a:lnSpc>
              <a:spcBef>
                <a:spcPct val="0"/>
              </a:spcBef>
              <a:spcAft>
                <a:spcPts val="0"/>
              </a:spcAft>
              <a:buClrTx/>
              <a:buSzTx/>
              <a:buFontTx/>
              <a:buNone/>
              <a:tabLst/>
              <a:defRPr/>
            </a:pPr>
            <a:endParaRPr lang="en-US" sz="1200" b="0" kern="1200">
              <a:solidFill>
                <a:schemeClr val="tx1"/>
              </a:solidFill>
              <a:latin typeface="Franklin Gothic Book"/>
              <a:ea typeface="+mn-ea"/>
              <a:cs typeface="+mn-cs"/>
            </a:endParaRPr>
          </a:p>
          <a:p>
            <a:pPr marL="0" lvl="0" indent="0" algn="l" defTabSz="533400">
              <a:spcBef>
                <a:spcPct val="0"/>
              </a:spcBef>
              <a:buNone/>
            </a:pPr>
            <a:r>
              <a:rPr lang="en-US" sz="1200" b="1" kern="1200">
                <a:solidFill>
                  <a:schemeClr val="tx1"/>
                </a:solidFill>
              </a:rPr>
              <a:t>Complementary technologies: </a:t>
            </a:r>
          </a:p>
          <a:p>
            <a:pPr marL="0" lvl="0" indent="0" algn="l" defTabSz="533400">
              <a:spcBef>
                <a:spcPct val="0"/>
              </a:spcBef>
              <a:buNone/>
            </a:pPr>
            <a:r>
              <a:rPr lang="en-US" sz="1200" b="0" kern="1200">
                <a:solidFill>
                  <a:schemeClr val="tx1"/>
                </a:solidFill>
              </a:rPr>
              <a:t>Detailed clean energy plans</a:t>
            </a:r>
            <a:r>
              <a:rPr lang="en-US" sz="1200" b="0" kern="1200" baseline="0">
                <a:solidFill>
                  <a:schemeClr val="tx1"/>
                </a:solidFill>
              </a:rPr>
              <a:t> deploy multiple technologies to complement solar and wind</a:t>
            </a:r>
            <a:r>
              <a:rPr lang="en-US" sz="1200" baseline="0">
                <a:solidFill>
                  <a:schemeClr val="tx1"/>
                </a:solidFill>
              </a:rPr>
              <a:t> </a:t>
            </a:r>
            <a:r>
              <a:rPr lang="en-US" sz="1200">
                <a:solidFill>
                  <a:schemeClr val="tx1"/>
                </a:solidFill>
              </a:rPr>
              <a:t>[6].</a:t>
            </a:r>
            <a:r>
              <a:rPr lang="en-US" sz="1200" b="0" kern="1200">
                <a:solidFill>
                  <a:schemeClr val="tx1"/>
                </a:solidFill>
              </a:rPr>
              <a:t> </a:t>
            </a:r>
            <a:r>
              <a:rPr lang="en-US" sz="1200" b="0" kern="1200" baseline="0">
                <a:solidFill>
                  <a:schemeClr val="tx1"/>
                </a:solidFill>
              </a:rPr>
              <a:t>KCEC is deploying batteries to better align electricity supply with demand.</a:t>
            </a:r>
          </a:p>
          <a:p>
            <a:pPr marL="0" lvl="0" indent="0" algn="l" defTabSz="533400">
              <a:spcBef>
                <a:spcPct val="0"/>
              </a:spcBef>
              <a:buNone/>
            </a:pPr>
            <a:endParaRPr lang="en-US" sz="1200" b="0" kern="1200" baseline="0">
              <a:solidFill>
                <a:schemeClr val="tx1"/>
              </a:solidFill>
              <a:latin typeface="Franklin Gothic Book"/>
              <a:ea typeface="+mn-ea"/>
              <a:cs typeface="+mn-cs"/>
            </a:endParaRPr>
          </a:p>
          <a:p>
            <a:pPr marL="0" lvl="0" indent="0" algn="l" defTabSz="533400">
              <a:spcBef>
                <a:spcPct val="0"/>
              </a:spcBef>
              <a:buNone/>
            </a:pPr>
            <a:r>
              <a:rPr lang="en-US" sz="1200" b="1" kern="1200">
                <a:solidFill>
                  <a:schemeClr val="tx1"/>
                </a:solidFill>
              </a:rPr>
              <a:t>Hydrogen long-term energy storage: </a:t>
            </a:r>
          </a:p>
          <a:p>
            <a:pPr marL="0" lvl="0" indent="0" algn="l" defTabSz="533400">
              <a:spcBef>
                <a:spcPct val="0"/>
              </a:spcBef>
              <a:buNone/>
            </a:pPr>
            <a:r>
              <a:rPr lang="en-US" sz="1200" kern="1200">
                <a:solidFill>
                  <a:schemeClr val="tx1"/>
                </a:solidFill>
              </a:rPr>
              <a:t>Detailed clean energy plans also find prolonged periods of low solar and wind availability [6]. Emerging technologies like hydrogen energy storage will be needed to keep the lights on (e.g., after batteries have been discharged).</a:t>
            </a:r>
          </a:p>
          <a:p>
            <a:pPr marL="0" lvl="0" indent="0" algn="l" defTabSz="533400">
              <a:spcBef>
                <a:spcPct val="0"/>
              </a:spcBef>
              <a:buNone/>
            </a:pPr>
            <a:endParaRPr lang="en-US" sz="1200" b="0" kern="1200">
              <a:solidFill>
                <a:schemeClr val="tx1"/>
              </a:solidFill>
              <a:latin typeface="Franklin Gothic Book"/>
              <a:ea typeface="+mn-ea"/>
              <a:cs typeface="+mn-cs"/>
            </a:endParaRPr>
          </a:p>
          <a:p>
            <a:pPr marL="0" lvl="0" indent="0" algn="l" defTabSz="533400">
              <a:spcBef>
                <a:spcPct val="0"/>
              </a:spcBef>
              <a:buNone/>
            </a:pPr>
            <a:r>
              <a:rPr lang="en-US" sz="1200" b="1" kern="1200">
                <a:solidFill>
                  <a:schemeClr val="tx1"/>
                </a:solidFill>
              </a:rPr>
              <a:t>Thoughtful deployment can increase resilience:</a:t>
            </a:r>
            <a:r>
              <a:rPr lang="en-US" sz="1200" kern="1200">
                <a:solidFill>
                  <a:schemeClr val="tx1"/>
                </a:solidFill>
              </a:rPr>
              <a:t> </a:t>
            </a:r>
          </a:p>
          <a:p>
            <a:pPr marL="0" lvl="0" indent="0" algn="l" defTabSz="533400">
              <a:spcBef>
                <a:spcPct val="0"/>
              </a:spcBef>
              <a:buNone/>
            </a:pPr>
            <a:r>
              <a:rPr lang="en-US" sz="1200" kern="1200">
                <a:solidFill>
                  <a:schemeClr val="tx1"/>
                </a:solidFill>
              </a:rPr>
              <a:t>Distributing, </a:t>
            </a:r>
            <a:r>
              <a:rPr lang="en-US" sz="1200">
                <a:solidFill>
                  <a:schemeClr val="tx1"/>
                </a:solidFill>
              </a:rPr>
              <a:t>for example</a:t>
            </a:r>
            <a:r>
              <a:rPr lang="en-US" sz="1200" kern="1200">
                <a:solidFill>
                  <a:schemeClr val="tx1"/>
                </a:solidFill>
              </a:rPr>
              <a:t>, solar, battery, and long-term hydrogen storage throughout KCEC territory could provide more power to more people during wildfires and other stressful conditions.</a:t>
            </a:r>
            <a:endParaRPr lang="en-US" sz="1200" b="0" kern="1200">
              <a:solidFill>
                <a:schemeClr val="tx1"/>
              </a:solidFill>
              <a:latin typeface="Franklin Gothic Book"/>
              <a:ea typeface="+mn-ea"/>
              <a:cs typeface="+mn-cs"/>
            </a:endParaRPr>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13</a:t>
            </a:fld>
            <a:endParaRPr lang="en-US"/>
          </a:p>
        </p:txBody>
      </p:sp>
    </p:spTree>
    <p:extLst>
      <p:ext uri="{BB962C8B-B14F-4D97-AF65-F5344CB8AC3E}">
        <p14:creationId xmlns:p14="http://schemas.microsoft.com/office/powerpoint/2010/main" val="838030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a:t>
            </a:r>
          </a:p>
          <a:p>
            <a:endParaRPr lang="en-US"/>
          </a:p>
          <a:p>
            <a:r>
              <a:rPr lang="en-US"/>
              <a:t>The equipment in this facility involves…</a:t>
            </a:r>
          </a:p>
          <a:p>
            <a:endParaRPr lang="en-US"/>
          </a:p>
          <a:p>
            <a:r>
              <a:rPr lang="en-US"/>
              <a:t>The location for this facility has not been determined but the Chevron Tailings Facility west of Questa is under consideration</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PEM: Polymer Electrolyte Membrane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 The feasibility study makes these simple assumptions, but realistic operations will likely be more complex (e.g., produce hydrogen with low-cost electricity [excess local solar or other] and only run the fuel cell if other clean electricity options [including imported wind] are unavailable or very expensive).</a:t>
            </a:r>
            <a:endParaRPr lang="en-US" sz="1200" baseline="300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14</a:t>
            </a:fld>
            <a:endParaRPr lang="en-US"/>
          </a:p>
        </p:txBody>
      </p:sp>
    </p:spTree>
    <p:extLst>
      <p:ext uri="{BB962C8B-B14F-4D97-AF65-F5344CB8AC3E}">
        <p14:creationId xmlns:p14="http://schemas.microsoft.com/office/powerpoint/2010/main" val="160651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Kevin</a:t>
            </a:r>
          </a:p>
          <a:p>
            <a:endParaRPr lang="en-US" sz="1200"/>
          </a:p>
          <a:p>
            <a:r>
              <a:rPr lang="en-US" sz="1200"/>
              <a:t>We modeled this facility’s operation over the course of a year to estimate resource inputs and outputs</a:t>
            </a:r>
          </a:p>
          <a:p>
            <a:endParaRPr lang="en-US" sz="1200"/>
          </a:p>
          <a:p>
            <a:r>
              <a:rPr lang="en-US" sz="1200"/>
              <a:t>How much water would it use? Water use of about 55 households for a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How much power would it provide? </a:t>
            </a:r>
            <a:r>
              <a:rPr lang="en-US" sz="1200"/>
              <a:t>Electricity supply for about 115 households for a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Why would it take so many resources to create a little electricity? What benefit comes from this? On-demand power to KCEC grid when no solar or wind. Nighttime. </a:t>
            </a:r>
          </a:p>
          <a:p>
            <a:endParaRPr lang="en-US" sz="1200"/>
          </a:p>
          <a:p>
            <a:r>
              <a:rPr lang="en-US" sz="1200"/>
              <a:t>* This assumes a simple dispatch strategy for KCEC’s local PV, batteries, and hydrogen storage assets, where the </a:t>
            </a:r>
            <a:r>
              <a:rPr lang="en-US" sz="1200" err="1"/>
              <a:t>electrolyzer</a:t>
            </a:r>
            <a:r>
              <a:rPr lang="en-US" sz="1200"/>
              <a:t> is last to charge and the fuel cell is the last to discharge.</a:t>
            </a:r>
          </a:p>
          <a:p>
            <a:r>
              <a:rPr lang="en-US" sz="1200"/>
              <a:t>✢ Estimate excludes water use for facility cooling. See lessons learned from </a:t>
            </a:r>
            <a:r>
              <a:rPr lang="en-US" sz="1200">
                <a:hlinkClick r:id="rId3"/>
              </a:rPr>
              <a:t>https://www.nrel.gov/docs/fy23osti/83885.pdf</a:t>
            </a:r>
            <a:r>
              <a:rPr lang="en-US" sz="1200"/>
              <a:t>.</a:t>
            </a:r>
          </a:p>
          <a:p>
            <a:r>
              <a:rPr lang="en-US" sz="1200"/>
              <a:t>** We assume that fuel cell generation avoids emissions at the long-run marginal emission rate for northern New Mexico over the 30-year project lifetime, starting in 2027. </a:t>
            </a:r>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15</a:t>
            </a:fld>
            <a:endParaRPr lang="en-US"/>
          </a:p>
        </p:txBody>
      </p:sp>
    </p:spTree>
    <p:extLst>
      <p:ext uri="{BB962C8B-B14F-4D97-AF65-F5344CB8AC3E}">
        <p14:creationId xmlns:p14="http://schemas.microsoft.com/office/powerpoint/2010/main" val="4009933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a:t>
            </a:r>
          </a:p>
          <a:p>
            <a:endParaRPr lang="en-US"/>
          </a:p>
          <a:p>
            <a:r>
              <a:rPr lang="en-US"/>
              <a:t>We have also estimated the cost to build this facility, keeping in mind federal renewable energy incentives</a:t>
            </a:r>
          </a:p>
          <a:p>
            <a:endParaRPr lang="en-US"/>
          </a:p>
          <a:p>
            <a:pPr>
              <a:buFont typeface="Wingdings" panose="05000000000000000000" pitchFamily="2" charset="2"/>
              <a:buChar char="§"/>
            </a:pPr>
            <a:r>
              <a:rPr lang="en-US"/>
              <a:t>$44.5 MM overnight capital cost (without incentives)</a:t>
            </a:r>
          </a:p>
          <a:p>
            <a:pPr>
              <a:buFont typeface="Wingdings" panose="05000000000000000000" pitchFamily="2" charset="2"/>
              <a:buChar char="§"/>
            </a:pPr>
            <a:r>
              <a:rPr lang="en-US"/>
              <a:t>Levelized cost of electricity = $0.45/kWh of round-tripped electricity (with incentives)</a:t>
            </a:r>
          </a:p>
          <a:p>
            <a:pPr>
              <a:buFont typeface="Wingdings" panose="05000000000000000000" pitchFamily="2" charset="2"/>
              <a:buChar char="§"/>
            </a:pPr>
            <a:r>
              <a:rPr lang="en-US"/>
              <a:t>Power generation to supply 3.1% of KCEC annual electricity demand during hard-to-serve times</a:t>
            </a:r>
          </a:p>
          <a:p>
            <a:pPr>
              <a:buFont typeface="Wingdings" panose="05000000000000000000" pitchFamily="2" charset="2"/>
              <a:buChar char="§"/>
            </a:pPr>
            <a:r>
              <a:rPr lang="en-US"/>
              <a:t>Key assumptions:</a:t>
            </a:r>
          </a:p>
          <a:p>
            <a:pPr lvl="1"/>
            <a:r>
              <a:rPr lang="en-US"/>
              <a:t>2027 </a:t>
            </a:r>
            <a:r>
              <a:rPr lang="en-US" err="1"/>
              <a:t>electrolyzer</a:t>
            </a:r>
            <a:r>
              <a:rPr lang="en-US"/>
              <a:t> and fuel cell technology costs</a:t>
            </a:r>
          </a:p>
          <a:p>
            <a:pPr lvl="1"/>
            <a:r>
              <a:rPr lang="en-US"/>
              <a:t>Full value of Inflation Reduction Act incentives (below)</a:t>
            </a:r>
          </a:p>
          <a:p>
            <a:pPr lvl="1"/>
            <a:r>
              <a:rPr lang="en-US"/>
              <a:t>Dispatch strategy that maximizes local use of local solar generation (77 MW KCEC new and existing PV)</a:t>
            </a:r>
          </a:p>
          <a:p>
            <a:pPr lvl="1"/>
            <a:r>
              <a:rPr lang="en-US"/>
              <a:t>Projection of 2027 KCEC net load, 2021 PV profiles.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Verbally discuss that LCOE is not direct cost to end user but incorporated into end retail rate, similar to how batteries show up on current bills. Discuss economies of scale</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16</a:t>
            </a:fld>
            <a:endParaRPr lang="en-US"/>
          </a:p>
        </p:txBody>
      </p:sp>
    </p:spTree>
    <p:extLst>
      <p:ext uri="{BB962C8B-B14F-4D97-AF65-F5344CB8AC3E}">
        <p14:creationId xmlns:p14="http://schemas.microsoft.com/office/powerpoint/2010/main" val="2575740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a:t>
            </a:r>
          </a:p>
          <a:p>
            <a:endParaRPr lang="en-US"/>
          </a:p>
          <a:p>
            <a:r>
              <a:rPr lang="en-US"/>
              <a:t>The second facility we investigated is for hydrogen fuel vehicle fueling and is relevant to Chevron’s mine operations</a:t>
            </a:r>
          </a:p>
          <a:p>
            <a:endParaRPr lang="en-US"/>
          </a:p>
          <a:p>
            <a:r>
              <a:rPr lang="en-US"/>
              <a:t>Where will fueling station be located, which vehicles, what do the vehicles do?</a:t>
            </a:r>
          </a:p>
          <a:p>
            <a:r>
              <a:rPr lang="en-US"/>
              <a:t>Vehicle fueling application would likely be located at Chevron’s mine facility (east of Questa up RT38). Would require about 30 acres of land, including an off-grid solar </a:t>
            </a:r>
            <a:r>
              <a:rPr lang="en-US" err="1"/>
              <a:t>pv</a:t>
            </a:r>
            <a:r>
              <a:rPr lang="en-US"/>
              <a:t> array, co-located with the hydrogen facility.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Chevron earth-moving equipment and long-haul trucks are likely consumers. </a:t>
            </a:r>
            <a:endParaRPr lang="en-US"/>
          </a:p>
          <a:p>
            <a:endParaRPr lang="en-US"/>
          </a:p>
          <a:p>
            <a:endParaRPr lang="en-US"/>
          </a:p>
          <a:p>
            <a:pPr defTabSz="533400">
              <a:spcBef>
                <a:spcPct val="0"/>
              </a:spcBef>
            </a:pPr>
            <a:r>
              <a:rPr lang="en-US" sz="1200" b="1">
                <a:solidFill>
                  <a:schemeClr val="tx1"/>
                </a:solidFill>
              </a:rPr>
              <a:t>Stand-alone solar array, </a:t>
            </a:r>
            <a:r>
              <a:rPr lang="en-US" sz="1200" b="1" err="1">
                <a:solidFill>
                  <a:schemeClr val="tx1"/>
                </a:solidFill>
              </a:rPr>
              <a:t>electrolyzer</a:t>
            </a:r>
            <a:r>
              <a:rPr lang="en-US" sz="1200" b="1">
                <a:solidFill>
                  <a:schemeClr val="tx1"/>
                </a:solidFill>
              </a:rPr>
              <a:t>, and hydrogen storage: </a:t>
            </a:r>
            <a:r>
              <a:rPr lang="en-US" sz="1200" b="0">
                <a:solidFill>
                  <a:schemeClr val="tx1"/>
                </a:solidFill>
              </a:rPr>
              <a:t>The electricity produced by an off-grid solar array runs an </a:t>
            </a:r>
            <a:r>
              <a:rPr lang="en-US" sz="1200" b="0" err="1">
                <a:solidFill>
                  <a:schemeClr val="tx1"/>
                </a:solidFill>
              </a:rPr>
              <a:t>electrolyzer</a:t>
            </a:r>
            <a:r>
              <a:rPr lang="en-US" sz="1200" b="0">
                <a:solidFill>
                  <a:schemeClr val="tx1"/>
                </a:solidFill>
              </a:rPr>
              <a:t>. Hydrogen storage is sized to serve a flat weekly demand despite higher production rates in the summer.</a:t>
            </a:r>
          </a:p>
          <a:p>
            <a:pPr marL="0" lvl="0" indent="0" algn="l" defTabSz="533400">
              <a:spcBef>
                <a:spcPct val="0"/>
              </a:spcBef>
              <a:buNone/>
            </a:pPr>
            <a:endParaRPr lang="en-US" sz="1200" b="0" kern="1200">
              <a:solidFill>
                <a:schemeClr val="tx1"/>
              </a:solidFill>
              <a:latin typeface="Franklin Gothic Book"/>
              <a:ea typeface="+mn-ea"/>
              <a:cs typeface="+mn-cs"/>
            </a:endParaRPr>
          </a:p>
          <a:p>
            <a:pPr defTabSz="533400">
              <a:spcBef>
                <a:spcPct val="0"/>
              </a:spcBef>
            </a:pPr>
            <a:r>
              <a:rPr lang="en-US" sz="1200" b="1">
                <a:solidFill>
                  <a:schemeClr val="tx1"/>
                </a:solidFill>
              </a:rPr>
              <a:t>Hydrogen fueling station</a:t>
            </a:r>
            <a:r>
              <a:rPr lang="en-US" sz="1200">
                <a:solidFill>
                  <a:schemeClr val="tx1"/>
                </a:solidFill>
              </a:rPr>
              <a:t>: The hydrogen storage facility connects to a fueling station that heavy-duty, off-road vehicles visit once per day. </a:t>
            </a:r>
          </a:p>
          <a:p>
            <a:pPr defTabSz="533400">
              <a:spcBef>
                <a:spcPct val="0"/>
              </a:spcBef>
            </a:pPr>
            <a:endParaRPr lang="en-US" sz="1200">
              <a:solidFill>
                <a:schemeClr val="tx1"/>
              </a:solidFill>
            </a:endParaRPr>
          </a:p>
          <a:p>
            <a:pPr defTabSz="533400">
              <a:spcBef>
                <a:spcPct val="0"/>
              </a:spcBef>
            </a:pPr>
            <a:r>
              <a:rPr lang="en-US" sz="1200" b="1">
                <a:solidFill>
                  <a:schemeClr val="tx1"/>
                </a:solidFill>
              </a:rPr>
              <a:t>Diesel fuel offset: </a:t>
            </a:r>
            <a:r>
              <a:rPr lang="en-US" sz="1200">
                <a:solidFill>
                  <a:schemeClr val="tx1"/>
                </a:solidFill>
              </a:rPr>
              <a:t>The heavy-duty, off-road vehicles move rock as part of mine site remediation. Trucks with diesel internal combustion engines are the traditional alternative to hydrogen fuel cell vehicles.</a:t>
            </a:r>
          </a:p>
          <a:p>
            <a:pPr defTabSz="533400">
              <a:spcBef>
                <a:spcPct val="0"/>
              </a:spcBef>
            </a:pPr>
            <a:endParaRPr lang="en-US" sz="1200">
              <a:solidFill>
                <a:schemeClr val="tx1"/>
              </a:solidFill>
            </a:endParaRPr>
          </a:p>
          <a:p>
            <a:pPr defTabSz="533400">
              <a:spcBef>
                <a:spcPct val="0"/>
              </a:spcBef>
            </a:pPr>
            <a:r>
              <a:rPr lang="en-US" sz="1200" b="1">
                <a:solidFill>
                  <a:schemeClr val="tx1"/>
                </a:solidFill>
              </a:rPr>
              <a:t>Decrease emissions: </a:t>
            </a:r>
            <a:r>
              <a:rPr lang="en-US" sz="1200">
                <a:solidFill>
                  <a:schemeClr val="tx1"/>
                </a:solidFill>
              </a:rPr>
              <a:t>Fuel cells do not generate greenhouse gas emissions, nitrous oxides (NO</a:t>
            </a:r>
            <a:r>
              <a:rPr lang="en-US" sz="1200" baseline="-25000">
                <a:solidFill>
                  <a:schemeClr val="tx1"/>
                </a:solidFill>
              </a:rPr>
              <a:t>x</a:t>
            </a:r>
            <a:r>
              <a:rPr lang="en-US" sz="1200">
                <a:solidFill>
                  <a:schemeClr val="tx1"/>
                </a:solidFill>
              </a:rPr>
              <a:t>), or particulate matter</a:t>
            </a:r>
            <a:r>
              <a:rPr lang="en-US" sz="1200">
                <a:solidFill>
                  <a:srgbClr val="FF0000"/>
                </a:solidFill>
              </a:rPr>
              <a:t> </a:t>
            </a:r>
            <a:r>
              <a:rPr lang="en-US" sz="1200">
                <a:solidFill>
                  <a:schemeClr val="tx1"/>
                </a:solidFill>
              </a:rPr>
              <a:t>that can cause climate change and respiratory illness [7]. Hydrogen combustion engines generate NO</a:t>
            </a:r>
            <a:r>
              <a:rPr lang="en-US" sz="1200" baseline="-25000">
                <a:solidFill>
                  <a:schemeClr val="tx1"/>
                </a:solidFill>
              </a:rPr>
              <a:t>x</a:t>
            </a:r>
            <a:r>
              <a:rPr lang="en-US" sz="1200">
                <a:solidFill>
                  <a:schemeClr val="tx1"/>
                </a:solidFill>
              </a:rPr>
              <a:t> [7], but are not considered in this study.</a:t>
            </a:r>
          </a:p>
          <a:p>
            <a:pPr defTabSz="533400">
              <a:spcBef>
                <a:spcPct val="0"/>
              </a:spcBef>
            </a:pPr>
            <a:endParaRPr lang="en-US" sz="1100">
              <a:solidFill>
                <a:schemeClr val="tx1"/>
              </a:solidFill>
            </a:endParaRPr>
          </a:p>
          <a:p>
            <a:pPr marL="0" lvl="0" indent="0" algn="l" defTabSz="533400">
              <a:spcBef>
                <a:spcPct val="0"/>
              </a:spcBef>
              <a:buNone/>
            </a:pPr>
            <a:endParaRPr lang="en-US" sz="1100" b="0" kern="1200">
              <a:solidFill>
                <a:schemeClr val="tx1"/>
              </a:solidFill>
              <a:latin typeface="Franklin Gothic Book"/>
              <a:ea typeface="+mn-ea"/>
              <a:cs typeface="+mn-cs"/>
            </a:endParaRPr>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17</a:t>
            </a:fld>
            <a:endParaRPr lang="en-US"/>
          </a:p>
        </p:txBody>
      </p:sp>
    </p:spTree>
    <p:extLst>
      <p:ext uri="{BB962C8B-B14F-4D97-AF65-F5344CB8AC3E}">
        <p14:creationId xmlns:p14="http://schemas.microsoft.com/office/powerpoint/2010/main" val="1733902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a:t>
            </a:r>
          </a:p>
          <a:p>
            <a:endParaRPr lang="en-US"/>
          </a:p>
          <a:p>
            <a:r>
              <a:rPr lang="en-US"/>
              <a:t>This facility comprises of…</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Sizing assumed 2021 weather data (e.g., solar irradiance, temperature), which results in a solar PV capacity factor of 23.8%. If this project is pursued, the sizing should be refined to account for year-to-year solar generation variability and uncertainty.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Potentially located on Chevron mine site, east of Questa up RT 38</a:t>
            </a:r>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18</a:t>
            </a:fld>
            <a:endParaRPr lang="en-US"/>
          </a:p>
        </p:txBody>
      </p:sp>
    </p:spTree>
    <p:extLst>
      <p:ext uri="{BB962C8B-B14F-4D97-AF65-F5344CB8AC3E}">
        <p14:creationId xmlns:p14="http://schemas.microsoft.com/office/powerpoint/2010/main" val="2916705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a:t>
            </a:r>
          </a:p>
          <a:p>
            <a:endParaRPr lang="en-US"/>
          </a:p>
          <a:p>
            <a:r>
              <a:rPr lang="en-US"/>
              <a:t>Like the first facility, we modeled Facility B’s operation for a year to determine inputs and outputs</a:t>
            </a:r>
          </a:p>
          <a:p>
            <a:endParaRPr lang="en-US"/>
          </a:p>
          <a:p>
            <a:r>
              <a:rPr lang="en-US" sz="1200">
                <a:highlight>
                  <a:srgbClr val="FFFF00"/>
                </a:highlight>
              </a:rPr>
              <a:t>✢ Estimate excludes water use for facility cooling. See lessons learned from https://</a:t>
            </a:r>
            <a:r>
              <a:rPr lang="en-US" sz="1200" err="1">
                <a:highlight>
                  <a:srgbClr val="FFFF00"/>
                </a:highlight>
              </a:rPr>
              <a:t>www.nrel.gov</a:t>
            </a:r>
            <a:r>
              <a:rPr lang="en-US" sz="1200">
                <a:highlight>
                  <a:srgbClr val="FFFF00"/>
                </a:highlight>
              </a:rPr>
              <a:t>/docs/fy23osti/83885.pdf.</a:t>
            </a:r>
          </a:p>
          <a:p>
            <a:r>
              <a:rPr lang="en-US" sz="1200">
                <a:highlight>
                  <a:srgbClr val="FFFF00"/>
                </a:highlight>
              </a:rPr>
              <a:t>* The H</a:t>
            </a:r>
            <a:r>
              <a:rPr lang="en-US" sz="1200" baseline="-25000">
                <a:highlight>
                  <a:srgbClr val="FFFF00"/>
                </a:highlight>
              </a:rPr>
              <a:t>2</a:t>
            </a:r>
            <a:r>
              <a:rPr lang="en-US" sz="1200">
                <a:highlight>
                  <a:srgbClr val="FFFF00"/>
                </a:highlight>
              </a:rPr>
              <a:t> fueling station has an electricity demand to compress H</a:t>
            </a:r>
            <a:r>
              <a:rPr lang="en-US" sz="1200" baseline="-25000">
                <a:highlight>
                  <a:srgbClr val="FFFF00"/>
                </a:highlight>
              </a:rPr>
              <a:t>2</a:t>
            </a:r>
            <a:r>
              <a:rPr lang="en-US" sz="1200">
                <a:highlight>
                  <a:srgbClr val="FFFF00"/>
                </a:highlight>
              </a:rPr>
              <a:t> for vehicle fueling. This electricity demand may not align with solar power generation. We therefore assume local grid support.</a:t>
            </a:r>
          </a:p>
          <a:p>
            <a:r>
              <a:rPr lang="en-US" sz="1200">
                <a:highlight>
                  <a:srgbClr val="FFFF00"/>
                </a:highlight>
              </a:rPr>
              <a:t>** Avoided emissions does not account for grid-emissions from powering fueling station</a:t>
            </a:r>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19</a:t>
            </a:fld>
            <a:endParaRPr lang="en-US"/>
          </a:p>
        </p:txBody>
      </p:sp>
    </p:spTree>
    <p:extLst>
      <p:ext uri="{BB962C8B-B14F-4D97-AF65-F5344CB8AC3E}">
        <p14:creationId xmlns:p14="http://schemas.microsoft.com/office/powerpoint/2010/main" val="1977350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1DD04A5-84D6-41BF-938C-2C06FD85C533}" type="slidenum">
              <a:rPr lang="en-US" smtClean="0"/>
              <a:t>2</a:t>
            </a:fld>
            <a:endParaRPr lang="en-US"/>
          </a:p>
        </p:txBody>
      </p:sp>
    </p:spTree>
    <p:extLst>
      <p:ext uri="{BB962C8B-B14F-4D97-AF65-F5344CB8AC3E}">
        <p14:creationId xmlns:p14="http://schemas.microsoft.com/office/powerpoint/2010/main" val="254865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a:t>
            </a:r>
          </a:p>
          <a:p>
            <a:endParaRPr lang="en-US"/>
          </a:p>
          <a:p>
            <a:r>
              <a:rPr lang="en-US"/>
              <a:t>The cost to build this facility and it’s cost to produce hydrogen for refueling is shown here</a:t>
            </a:r>
          </a:p>
          <a:p>
            <a:endParaRPr lang="en-US"/>
          </a:p>
          <a:p>
            <a:pPr>
              <a:buFont typeface="Wingdings" panose="05000000000000000000" pitchFamily="2" charset="2"/>
              <a:buChar char="§"/>
            </a:pPr>
            <a:r>
              <a:rPr lang="en-US"/>
              <a:t>$18.9 MM overnight capital cost (without incentives)</a:t>
            </a:r>
          </a:p>
          <a:p>
            <a:pPr>
              <a:buFont typeface="Wingdings" panose="05000000000000000000" pitchFamily="2" charset="2"/>
              <a:buChar char="§"/>
            </a:pPr>
            <a:r>
              <a:rPr lang="en-US"/>
              <a:t>Levelized cost of hydrogen = $4.77/kg of 700 bar H</a:t>
            </a:r>
            <a:r>
              <a:rPr lang="en-US" baseline="-25000"/>
              <a:t>2</a:t>
            </a:r>
            <a:r>
              <a:rPr lang="en-US"/>
              <a:t> ($3.82/gal diesel equiv., with incentives)</a:t>
            </a:r>
          </a:p>
          <a:p>
            <a:pPr>
              <a:buFont typeface="Wingdings" panose="05000000000000000000" pitchFamily="2" charset="2"/>
              <a:buChar char="§"/>
            </a:pPr>
            <a:r>
              <a:rPr lang="en-US"/>
              <a:t>Fueling capacity to support Chevron’s reclamation efforts at the former molybdenum mine site</a:t>
            </a:r>
            <a:endParaRPr lang="en-US">
              <a:ea typeface="+mn-lt"/>
              <a:cs typeface="+mn-lt"/>
            </a:endParaRPr>
          </a:p>
          <a:p>
            <a:pPr>
              <a:buFont typeface="Wingdings" panose="05000000000000000000" pitchFamily="2" charset="2"/>
              <a:buChar char="§"/>
            </a:pPr>
            <a:r>
              <a:rPr lang="en-US"/>
              <a:t>Key assumptions:</a:t>
            </a:r>
          </a:p>
          <a:p>
            <a:pPr lvl="1"/>
            <a:r>
              <a:rPr lang="en-US"/>
              <a:t>2027 </a:t>
            </a:r>
            <a:r>
              <a:rPr lang="en-US" err="1"/>
              <a:t>electrolyzer</a:t>
            </a:r>
            <a:r>
              <a:rPr lang="en-US"/>
              <a:t> technology costs</a:t>
            </a:r>
          </a:p>
          <a:p>
            <a:pPr lvl="1"/>
            <a:r>
              <a:rPr lang="en-US"/>
              <a:t>Full value of Inflation Reduction Act incentives (below)</a:t>
            </a:r>
          </a:p>
          <a:p>
            <a:pPr lvl="1"/>
            <a:r>
              <a:rPr lang="en-US"/>
              <a:t>Constant hydrogen demand throughout the year, 23.8% capacity factor (2021 weather) for solar PV.</a:t>
            </a:r>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20</a:t>
            </a:fld>
            <a:endParaRPr lang="en-US"/>
          </a:p>
        </p:txBody>
      </p:sp>
    </p:spTree>
    <p:extLst>
      <p:ext uri="{BB962C8B-B14F-4D97-AF65-F5344CB8AC3E}">
        <p14:creationId xmlns:p14="http://schemas.microsoft.com/office/powerpoint/2010/main" val="1843133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1DD04A5-84D6-41BF-938C-2C06FD85C533}" type="slidenum">
              <a:rPr lang="en-US" smtClean="0"/>
              <a:t>21</a:t>
            </a:fld>
            <a:endParaRPr lang="en-US"/>
          </a:p>
        </p:txBody>
      </p:sp>
    </p:spTree>
    <p:extLst>
      <p:ext uri="{BB962C8B-B14F-4D97-AF65-F5344CB8AC3E}">
        <p14:creationId xmlns:p14="http://schemas.microsoft.com/office/powerpoint/2010/main" val="4168458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Chrissy</a:t>
            </a:r>
          </a:p>
          <a:p>
            <a:endParaRPr lang="en-US"/>
          </a:p>
          <a:p>
            <a:r>
              <a:rPr lang="en-US"/>
              <a:t>Facility locations have yet to be determined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Grid-tied application would likely be located on Chevron’s tailing facility (west of Questa). Would require about 105 acres of land, largely for a grid-tied solar pv array, adjacent to the hydrogen facility.</a:t>
            </a:r>
          </a:p>
          <a:p>
            <a:r>
              <a:rPr lang="en-US"/>
              <a:t>Vehicle fueling application would likely be located at Chevron’s mine facility (east of Questa up RT38). Would require about 30 acres of land, including an off-grid solar pv array, co-located with the hydrogen facility.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These locations will help lessen their impact on the community and environment.</a:t>
            </a:r>
          </a:p>
        </p:txBody>
      </p:sp>
      <p:sp>
        <p:nvSpPr>
          <p:cNvPr id="4" name="Slide Number Placeholder 3"/>
          <p:cNvSpPr>
            <a:spLocks noGrp="1"/>
          </p:cNvSpPr>
          <p:nvPr>
            <p:ph type="sldNum" sz="quarter" idx="5"/>
          </p:nvPr>
        </p:nvSpPr>
        <p:spPr/>
        <p:txBody>
          <a:bodyPr/>
          <a:lstStyle/>
          <a:p>
            <a:fld id="{21DD04A5-84D6-41BF-938C-2C06FD85C533}" type="slidenum">
              <a:rPr lang="en-US" smtClean="0"/>
              <a:t>22</a:t>
            </a:fld>
            <a:endParaRPr lang="en-US"/>
          </a:p>
        </p:txBody>
      </p:sp>
    </p:spTree>
    <p:extLst>
      <p:ext uri="{BB962C8B-B14F-4D97-AF65-F5344CB8AC3E}">
        <p14:creationId xmlns:p14="http://schemas.microsoft.com/office/powerpoint/2010/main" val="837748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7475" marR="0" lvl="0" indent="0" algn="l" defTabSz="914400" rtl="0" eaLnBrk="1" fontAlgn="auto" latinLnBrk="0" hangingPunct="1">
              <a:lnSpc>
                <a:spcPct val="100000"/>
              </a:lnSpc>
              <a:spcBef>
                <a:spcPts val="0"/>
              </a:spcBef>
              <a:spcAft>
                <a:spcPts val="0"/>
              </a:spcAft>
              <a:buClrTx/>
              <a:buSzTx/>
              <a:buFontTx/>
              <a:buNone/>
              <a:tabLst/>
              <a:defRPr/>
            </a:pPr>
            <a:r>
              <a:rPr lang="en-US"/>
              <a:t>Chrissy</a:t>
            </a:r>
          </a:p>
          <a:p>
            <a:r>
              <a:rPr lang="en-US"/>
              <a:t>Facilities might look like light industrial buildings or a gas station, would operate 24/7, with at least one manned staff. </a:t>
            </a:r>
          </a:p>
          <a:p>
            <a:r>
              <a:rPr lang="en-US"/>
              <a:t>Would generate traffic, noise, and light. </a:t>
            </a:r>
          </a:p>
          <a:p>
            <a:r>
              <a:rPr lang="en-US"/>
              <a:t>Some of these impacts can be mitigated through local ordinances, although standards for safety and emergency response must be met.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you can see what the grid-tied facility might look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90-105 acres of land, 103 acres for 15MW solar PV array, 2 for non-pv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Compressed storage is proposed to be underground, but will be determined by soil conditions of ultimate facility site</a:t>
            </a:r>
          </a:p>
          <a:p>
            <a:endParaRPr lang="en-US"/>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23</a:t>
            </a:fld>
            <a:endParaRPr lang="en-US"/>
          </a:p>
        </p:txBody>
      </p:sp>
    </p:spTree>
    <p:extLst>
      <p:ext uri="{BB962C8B-B14F-4D97-AF65-F5344CB8AC3E}">
        <p14:creationId xmlns:p14="http://schemas.microsoft.com/office/powerpoint/2010/main" val="2814779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Chrissy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Grid-tied application would consume about 5 acre-feet of water per year, not including water for cooling. About the equivalent of 21 New Mexico households in a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For this study, water consumption is an area that needs to be studied further.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If this project were to move forward, the Community Coalition could request water consumption data from potential developers.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What we are currently estimating for this facility is comparable that consumed in natural gas power plants or coal power plants.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Vehicle fueling application would consume about 2 acre-feet of water per year, not including water for cooling. About the equivalent of 7 New Mexico households in a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Source of water rights has not been determined. Exploring purchase/transfer/trade of Chevron water rights or other partners. No village rights are being considered.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21DD04A5-84D6-41BF-938C-2C06FD85C533}" type="slidenum">
              <a:rPr lang="en-US" smtClean="0"/>
              <a:t>24</a:t>
            </a:fld>
            <a:endParaRPr lang="en-US"/>
          </a:p>
        </p:txBody>
      </p:sp>
    </p:spTree>
    <p:extLst>
      <p:ext uri="{BB962C8B-B14F-4D97-AF65-F5344CB8AC3E}">
        <p14:creationId xmlns:p14="http://schemas.microsoft.com/office/powerpoint/2010/main" val="3691764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Chrissy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Hydrogen can be produced by splitting water (two hydrogen molecules with one oxygen molecule) into hydrogen and oxygen using electricity.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Water vapor is ventilated and lost to the atmosphere after it passes through the electrolyzer.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When hydrogen is converted to electricity by a fuel cell, water is the primary byproduct. This water can be captured and reused or discharged in a body of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Use of treated effluent is feasible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Water captured from fuel cells can be safely reuse or discharged after light treatment to remove impurities from the mechanical equipment it passes through.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Prior to discharge, permits and quality compliance will be required by the NM State Engineer, NM State Environmental Department, and the Environmental Protection Agency</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Hydrogen gas itself is not toxic or poisonous, it will not contaminate water sources. . Although it is an indirect greenhouse gas (we will talk about that next), </a:t>
            </a:r>
          </a:p>
          <a:p>
            <a:endParaRPr lang="en-US"/>
          </a:p>
          <a:p>
            <a:pPr marL="0" indent="0">
              <a:buFont typeface="Wingdings" panose="05000000000000000000" pitchFamily="2" charset="2"/>
              <a:buNone/>
            </a:pPr>
            <a:endParaRPr lang="en-US" sz="1200"/>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25</a:t>
            </a:fld>
            <a:endParaRPr lang="en-US"/>
          </a:p>
        </p:txBody>
      </p:sp>
    </p:spTree>
    <p:extLst>
      <p:ext uri="{BB962C8B-B14F-4D97-AF65-F5344CB8AC3E}">
        <p14:creationId xmlns:p14="http://schemas.microsoft.com/office/powerpoint/2010/main" val="2219431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1DD04A5-84D6-41BF-938C-2C06FD85C533}" type="slidenum">
              <a:rPr lang="en-US" smtClean="0"/>
              <a:t>26</a:t>
            </a:fld>
            <a:endParaRPr lang="en-US"/>
          </a:p>
        </p:txBody>
      </p:sp>
    </p:spTree>
    <p:extLst>
      <p:ext uri="{BB962C8B-B14F-4D97-AF65-F5344CB8AC3E}">
        <p14:creationId xmlns:p14="http://schemas.microsoft.com/office/powerpoint/2010/main" val="12822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Chrissy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Hydrogen has been used in the US for industrial purposes for over 80 years (for example in </a:t>
            </a:r>
            <a:r>
              <a:rPr lang="en-US" sz="1200">
                <a:solidFill>
                  <a:schemeClr val="tx1"/>
                </a:solidFill>
              </a:rPr>
              <a:t>cooling power plant generators, </a:t>
            </a:r>
            <a:r>
              <a:rPr lang="en-US" sz="1200"/>
              <a:t>oil refining, and ammonia production).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Thus, there are already standards for safe handling and transport of hydrogen, similar to other flammable gases.</a:t>
            </a:r>
            <a:r>
              <a:rPr lang="en-US" sz="1200" baseline="25000"/>
              <a:t> </a:t>
            </a:r>
            <a:r>
              <a:rPr lang="en-US" sz="1200"/>
              <a:t> </a:t>
            </a:r>
            <a:r>
              <a:rPr lang="en-US"/>
              <a:t>(such as propane or natural gas), </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use of renewable-generate hydrogen as an energy storage system is a relatively new application in the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project proposes to demonstrate a new approach to energy storage using hydrogen technology that is cleaner than older hydrogen technology and fossil-based electricity generation.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a:t>Like other flammable gases hydrogen </a:t>
            </a:r>
            <a:r>
              <a:rPr lang="en-US" sz="1200"/>
              <a:t>can be explosive if ignited. Fire and explosion can cause loss of life, injury, and property damage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For this to occur, a buildup of hydrogen gas in a confined area (due to leaking and improper management) would need to be exposed to an ignition 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Which is why proper ventilation, monitoring and management, as well as emergency shutoffs are important in the design and operation of a facility.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Hydrogen is odorless, tasteless, and invisible during the daylight, making it difficult to detect.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Best practice fire management is to shut off fuel supply. Thermal cameras should be used to detect flames.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Operations management and emergency response personally should receive hydrogen-specific safety training to understand its unique qualities and concerns.</a:t>
            </a:r>
          </a:p>
        </p:txBody>
      </p:sp>
      <p:sp>
        <p:nvSpPr>
          <p:cNvPr id="4" name="Slide Number Placeholder 3"/>
          <p:cNvSpPr>
            <a:spLocks noGrp="1"/>
          </p:cNvSpPr>
          <p:nvPr>
            <p:ph type="sldNum" sz="quarter" idx="5"/>
          </p:nvPr>
        </p:nvSpPr>
        <p:spPr/>
        <p:txBody>
          <a:bodyPr/>
          <a:lstStyle/>
          <a:p>
            <a:fld id="{21DD04A5-84D6-41BF-938C-2C06FD85C533}" type="slidenum">
              <a:rPr lang="en-US" smtClean="0"/>
              <a:t>27</a:t>
            </a:fld>
            <a:endParaRPr lang="en-US"/>
          </a:p>
        </p:txBody>
      </p:sp>
    </p:spTree>
    <p:extLst>
      <p:ext uri="{BB962C8B-B14F-4D97-AF65-F5344CB8AC3E}">
        <p14:creationId xmlns:p14="http://schemas.microsoft.com/office/powerpoint/2010/main" val="2609955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Chrissy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Hydrogen is stored in pressurized tubes equipped with leak detection and monitoring devices. Tubes can be stored above ground or below ground.</a:t>
            </a:r>
            <a:endParaRPr lang="en-US" sz="1200" baseline="250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images above show a grid-tied testing facility at NREL’s campus in Colorado and a fueling facility in California that has been operational for nearly ten years. You can see the stacked storage tubes.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Hydrogen is an indirect greenhouse gas that has stronger warming effects, but is shorter-lived, than other greenhouse gases. If leaked, it causes atmospheric warming.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If hydrogen gas is burned it generates NO</a:t>
            </a:r>
            <a:r>
              <a:rPr lang="en-US" sz="1200" baseline="-25000"/>
              <a:t>x</a:t>
            </a:r>
            <a:r>
              <a:rPr lang="en-US" sz="1200"/>
              <a:t> which can cause human respiratory illness and contributes to climate 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Burning of hydrogen in combustion engines is not anticipated for this project, or transport or distribution of hydrogen gas.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28</a:t>
            </a:fld>
            <a:endParaRPr lang="en-US"/>
          </a:p>
        </p:txBody>
      </p:sp>
    </p:spTree>
    <p:extLst>
      <p:ext uri="{BB962C8B-B14F-4D97-AF65-F5344CB8AC3E}">
        <p14:creationId xmlns:p14="http://schemas.microsoft.com/office/powerpoint/2010/main" val="4245013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Chrissy</a:t>
            </a:r>
          </a:p>
          <a:p>
            <a:endParaRPr lang="en-US"/>
          </a:p>
          <a:p>
            <a:r>
              <a:rPr lang="en-US"/>
              <a:t>The coalition has not determined who will own and operate the grid-tied facility. Several aspects of the potential facility need to be explored before such a determination would be made.</a:t>
            </a:r>
          </a:p>
          <a:p>
            <a:r>
              <a:rPr lang="en-US"/>
              <a:t>Chevron is exploring the possibility of developing the vehicle fueling facility to fuel its earth moving equipment at the mine site in support of its corporate sustainability goals. </a:t>
            </a:r>
          </a:p>
          <a:p>
            <a:endParaRPr lang="en-US"/>
          </a:p>
          <a:p>
            <a:r>
              <a:rPr lang="en-US"/>
              <a:t>Grid-tied</a:t>
            </a:r>
          </a:p>
          <a:p>
            <a:pPr>
              <a:buFont typeface="Wingdings" panose="05000000000000000000" pitchFamily="2" charset="2"/>
              <a:buChar char="§"/>
            </a:pPr>
            <a:r>
              <a:rPr lang="en-US"/>
              <a:t> equip + construction cost = $44.5 MM (without incentives)</a:t>
            </a:r>
          </a:p>
          <a:p>
            <a:pPr>
              <a:buFont typeface="Wingdings" panose="05000000000000000000" pitchFamily="2" charset="2"/>
              <a:buChar char="§"/>
            </a:pPr>
            <a:r>
              <a:rPr lang="en-US"/>
              <a:t>Levelized cost of electricity = $0.45/kWh (with incentives) – rolls capital, labor for 10 permanent jobs, operations, and maintenance costs (including electricity, water, and land inputs) into one cost over the life of the project. this would be the direct cost to KCEC, not the direct cost to customers. KCEC would recover this cost through rates, similar to how they recover cost for new solar, batteries or transmission projects. </a:t>
            </a:r>
          </a:p>
          <a:p>
            <a:endParaRPr lang="en-US"/>
          </a:p>
          <a:p>
            <a:r>
              <a:rPr lang="en-US"/>
              <a:t>Vehicle fueling</a:t>
            </a:r>
          </a:p>
          <a:p>
            <a:pPr>
              <a:buFont typeface="Wingdings" panose="05000000000000000000" pitchFamily="2" charset="2"/>
              <a:buChar char="§"/>
            </a:pPr>
            <a:r>
              <a:rPr lang="en-US"/>
              <a:t>equip + construction cost = $18.9 MM (without incentives)</a:t>
            </a:r>
          </a:p>
          <a:p>
            <a:pPr>
              <a:buFont typeface="Wingdings" panose="05000000000000000000" pitchFamily="2" charset="2"/>
              <a:buChar char="§"/>
            </a:pPr>
            <a:r>
              <a:rPr lang="en-US"/>
              <a:t>Levelized cost of hydrogen = $4.77/kg translates to $3.82/gal diesel equiv. (with incentives)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(including 1 permanent job)</a:t>
            </a:r>
          </a:p>
          <a:p>
            <a:pPr>
              <a:buFont typeface="Wingdings" panose="05000000000000000000" pitchFamily="2" charset="2"/>
              <a:buChar char="§"/>
            </a:pPr>
            <a:endParaRPr lang="en-US"/>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29</a:t>
            </a:fld>
            <a:endParaRPr lang="en-US"/>
          </a:p>
        </p:txBody>
      </p:sp>
    </p:spTree>
    <p:extLst>
      <p:ext uri="{BB962C8B-B14F-4D97-AF65-F5344CB8AC3E}">
        <p14:creationId xmlns:p14="http://schemas.microsoft.com/office/powerpoint/2010/main" val="1664362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Coalition introduces themselves</a:t>
            </a:r>
          </a:p>
        </p:txBody>
      </p:sp>
      <p:sp>
        <p:nvSpPr>
          <p:cNvPr id="4" name="Slide Number Placeholder 3"/>
          <p:cNvSpPr>
            <a:spLocks noGrp="1"/>
          </p:cNvSpPr>
          <p:nvPr>
            <p:ph type="sldNum" sz="quarter" idx="5"/>
          </p:nvPr>
        </p:nvSpPr>
        <p:spPr/>
        <p:txBody>
          <a:bodyPr/>
          <a:lstStyle/>
          <a:p>
            <a:fld id="{21DD04A5-84D6-41BF-938C-2C06FD85C533}" type="slidenum">
              <a:rPr lang="en-US" smtClean="0"/>
              <a:t>3</a:t>
            </a:fld>
            <a:endParaRPr lang="en-US"/>
          </a:p>
        </p:txBody>
      </p:sp>
    </p:spTree>
    <p:extLst>
      <p:ext uri="{BB962C8B-B14F-4D97-AF65-F5344CB8AC3E}">
        <p14:creationId xmlns:p14="http://schemas.microsoft.com/office/powerpoint/2010/main" val="2714723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Chrissy</a:t>
            </a:r>
          </a:p>
          <a:p>
            <a:endParaRPr lang="en-US"/>
          </a:p>
          <a:p>
            <a:r>
              <a:rPr lang="en-US"/>
              <a:t>Energy decarbonization is required by New Mexico Law (2019 Energy Transition Act requires rural co-ops to transition to carbon-free electricity by 2050 and 50% clean electricity in 2030)  </a:t>
            </a:r>
          </a:p>
          <a:p>
            <a:r>
              <a:rPr lang="en-US"/>
              <a:t>KCEC is deploying multiple existing technologies to meet its 100% renewable generation goal, including solar, batteries, and transmission projects to import wind from east of the </a:t>
            </a:r>
            <a:r>
              <a:rPr lang="en-US" err="1"/>
              <a:t>Sangres</a:t>
            </a:r>
            <a:r>
              <a:rPr lang="en-US"/>
              <a:t>. </a:t>
            </a:r>
          </a:p>
          <a:p>
            <a:r>
              <a:rPr lang="en-US"/>
              <a:t>It has already achieved 100% daytime renewables but in order to provide clean power during the night time or when solar and wind isn’t available it needs an energy storage solution. </a:t>
            </a:r>
          </a:p>
          <a:p>
            <a:r>
              <a:rPr lang="en-US"/>
              <a:t>Other long-duration storage alternatives (bio-fuels, natural gas, pumped hydro), rely on fossil fuels/generate emissions or scarce natural resources (such as precious metals and water)</a:t>
            </a:r>
          </a:p>
          <a:p>
            <a:r>
              <a:rPr lang="en-US"/>
              <a:t>Bottom line – energy storage is necessary and every solution has a tradeoff.</a:t>
            </a:r>
          </a:p>
        </p:txBody>
      </p:sp>
      <p:sp>
        <p:nvSpPr>
          <p:cNvPr id="4" name="Slide Number Placeholder 3"/>
          <p:cNvSpPr>
            <a:spLocks noGrp="1"/>
          </p:cNvSpPr>
          <p:nvPr>
            <p:ph type="sldNum" sz="quarter" idx="5"/>
          </p:nvPr>
        </p:nvSpPr>
        <p:spPr/>
        <p:txBody>
          <a:bodyPr/>
          <a:lstStyle/>
          <a:p>
            <a:fld id="{21DD04A5-84D6-41BF-938C-2C06FD85C533}" type="slidenum">
              <a:rPr lang="en-US" smtClean="0"/>
              <a:t>30</a:t>
            </a:fld>
            <a:endParaRPr lang="en-US"/>
          </a:p>
        </p:txBody>
      </p:sp>
    </p:spTree>
    <p:extLst>
      <p:ext uri="{BB962C8B-B14F-4D97-AF65-F5344CB8AC3E}">
        <p14:creationId xmlns:p14="http://schemas.microsoft.com/office/powerpoint/2010/main" val="1058627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Chrissy</a:t>
            </a:r>
          </a:p>
          <a:p>
            <a:r>
              <a:rPr lang="en-US" dirty="0"/>
              <a:t>Acknowledge WELC and </a:t>
            </a:r>
            <a:r>
              <a:rPr lang="en-US"/>
              <a:t>principles - </a:t>
            </a:r>
            <a:r>
              <a:rPr lang="en-US" sz="1200" u="none" strike="noStrike" baseline="0">
                <a:latin typeface="Calibri" panose="020F0502020204030204" pitchFamily="34" charset="0"/>
              </a:rPr>
              <a:t>Matrix derived from letter sent to WISHH leaders by WELC in collaboration with over 24 other New Mexico organizations</a:t>
            </a:r>
            <a:endParaRPr lang="en-US" dirty="0"/>
          </a:p>
          <a:p>
            <a:r>
              <a:rPr lang="en-US" dirty="0"/>
              <a:t>“Hydrogen could play a role in decarbonization by following </a:t>
            </a:r>
            <a:r>
              <a:rPr lang="en-US" b="1" u="sng" dirty="0"/>
              <a:t>key principles </a:t>
            </a:r>
            <a:r>
              <a:rPr lang="en-US" dirty="0"/>
              <a:t>and integrating strong </a:t>
            </a:r>
            <a:r>
              <a:rPr lang="en-US" b="1" u="sng" dirty="0"/>
              <a:t>guardrails</a:t>
            </a:r>
            <a:r>
              <a:rPr lang="en-US" dirty="0"/>
              <a:t> against adverse climate and environmental consequences”...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another set of tools and principles the community coalition can use to assess if clean hydrogen is a good fit for Questa.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will discuss how you can stay involved in the process. </a:t>
            </a:r>
          </a:p>
          <a:p>
            <a:endParaRPr lang="en-US" dirty="0"/>
          </a:p>
        </p:txBody>
      </p:sp>
      <p:sp>
        <p:nvSpPr>
          <p:cNvPr id="4" name="Slide Number Placeholder 3"/>
          <p:cNvSpPr>
            <a:spLocks noGrp="1"/>
          </p:cNvSpPr>
          <p:nvPr>
            <p:ph type="sldNum" sz="quarter" idx="5"/>
          </p:nvPr>
        </p:nvSpPr>
        <p:spPr/>
        <p:txBody>
          <a:bodyPr/>
          <a:lstStyle/>
          <a:p>
            <a:fld id="{21DD04A5-84D6-41BF-938C-2C06FD85C533}" type="slidenum">
              <a:rPr lang="en-US" smtClean="0"/>
              <a:t>31</a:t>
            </a:fld>
            <a:endParaRPr lang="en-US"/>
          </a:p>
        </p:txBody>
      </p:sp>
    </p:spTree>
    <p:extLst>
      <p:ext uri="{BB962C8B-B14F-4D97-AF65-F5344CB8AC3E}">
        <p14:creationId xmlns:p14="http://schemas.microsoft.com/office/powerpoint/2010/main" val="297790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1DD04A5-84D6-41BF-938C-2C06FD85C533}" type="slidenum">
              <a:rPr lang="en-US" smtClean="0"/>
              <a:t>32</a:t>
            </a:fld>
            <a:endParaRPr lang="en-US"/>
          </a:p>
        </p:txBody>
      </p:sp>
    </p:spTree>
    <p:extLst>
      <p:ext uri="{BB962C8B-B14F-4D97-AF65-F5344CB8AC3E}">
        <p14:creationId xmlns:p14="http://schemas.microsoft.com/office/powerpoint/2010/main" val="1209984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Chrissy</a:t>
            </a:r>
          </a:p>
          <a:p>
            <a:pPr algn="l"/>
            <a:r>
              <a:rPr lang="en-US" sz="1800" b="0" i="0" u="none" strike="noStrike" baseline="0">
                <a:latin typeface="ITCFranklinGothicStd-Book"/>
              </a:rPr>
              <a:t>Any potential hydrogen project(s) undertaken by coalition members would involve several steps. </a:t>
            </a:r>
            <a:r>
              <a:rPr lang="en-US" sz="1800"/>
              <a:t>(for example…)</a:t>
            </a:r>
          </a:p>
          <a:p>
            <a:pPr algn="l"/>
            <a:r>
              <a:rPr lang="en-US" sz="1800" b="0" i="0" u="none" strike="noStrike" baseline="0">
                <a:latin typeface="ITCFranklinGothicStd-Book"/>
              </a:rPr>
              <a:t>This includes a deeper assessment of financial models and board approvals to proceed with partnership development and project financing. </a:t>
            </a:r>
          </a:p>
          <a:p>
            <a:r>
              <a:rPr lang="en-US"/>
              <a:t>Public engagement could be ongoing through the permitting process.</a:t>
            </a:r>
          </a:p>
          <a:p>
            <a:r>
              <a:rPr lang="en-US"/>
              <a:t>Community members and the Coalition could negotiate with developers for community benefits (such a local hiring and job training) early in the partnership formation and permitting processes</a:t>
            </a:r>
          </a:p>
          <a:p>
            <a:r>
              <a:rPr lang="en-US"/>
              <a:t>Shortly we will share a list of projects contacts so you can stay involved</a:t>
            </a:r>
          </a:p>
        </p:txBody>
      </p:sp>
      <p:sp>
        <p:nvSpPr>
          <p:cNvPr id="4" name="Slide Number Placeholder 3"/>
          <p:cNvSpPr>
            <a:spLocks noGrp="1"/>
          </p:cNvSpPr>
          <p:nvPr>
            <p:ph type="sldNum" sz="quarter" idx="5"/>
          </p:nvPr>
        </p:nvSpPr>
        <p:spPr/>
        <p:txBody>
          <a:bodyPr/>
          <a:lstStyle/>
          <a:p>
            <a:fld id="{21DD04A5-84D6-41BF-938C-2C06FD85C533}" type="slidenum">
              <a:rPr lang="en-US" smtClean="0"/>
              <a:t>33</a:t>
            </a:fld>
            <a:endParaRPr lang="en-US"/>
          </a:p>
        </p:txBody>
      </p:sp>
    </p:spTree>
    <p:extLst>
      <p:ext uri="{BB962C8B-B14F-4D97-AF65-F5344CB8AC3E}">
        <p14:creationId xmlns:p14="http://schemas.microsoft.com/office/powerpoint/2010/main" val="1012777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1DD04A5-84D6-41BF-938C-2C06FD85C533}" type="slidenum">
              <a:rPr lang="en-US" smtClean="0"/>
              <a:t>34</a:t>
            </a:fld>
            <a:endParaRPr lang="en-US"/>
          </a:p>
        </p:txBody>
      </p:sp>
    </p:spTree>
    <p:extLst>
      <p:ext uri="{BB962C8B-B14F-4D97-AF65-F5344CB8AC3E}">
        <p14:creationId xmlns:p14="http://schemas.microsoft.com/office/powerpoint/2010/main" val="1048331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1DD04A5-84D6-41BF-938C-2C06FD85C533}" type="slidenum">
              <a:rPr lang="en-US" smtClean="0"/>
              <a:t>35</a:t>
            </a:fld>
            <a:endParaRPr lang="en-US"/>
          </a:p>
        </p:txBody>
      </p:sp>
    </p:spTree>
    <p:extLst>
      <p:ext uri="{BB962C8B-B14F-4D97-AF65-F5344CB8AC3E}">
        <p14:creationId xmlns:p14="http://schemas.microsoft.com/office/powerpoint/2010/main" val="1959617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1DD04A5-84D6-41BF-938C-2C06FD85C533}" type="slidenum">
              <a:rPr lang="en-US" smtClean="0"/>
              <a:t>36</a:t>
            </a:fld>
            <a:endParaRPr lang="en-US"/>
          </a:p>
        </p:txBody>
      </p:sp>
    </p:spTree>
    <p:extLst>
      <p:ext uri="{BB962C8B-B14F-4D97-AF65-F5344CB8AC3E}">
        <p14:creationId xmlns:p14="http://schemas.microsoft.com/office/powerpoint/2010/main" val="2808876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D04A5-84D6-41BF-938C-2C06FD85C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749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211F7C7-B054-4149-A22C-5BAA2F743740}"/>
              </a:ext>
            </a:extLst>
          </p:cNvPr>
          <p:cNvSpPr>
            <a:spLocks noGrp="1"/>
          </p:cNvSpPr>
          <p:nvPr>
            <p:ph type="body" idx="1"/>
          </p:nvPr>
        </p:nvSpPr>
        <p:spPr/>
        <p:txBody>
          <a:bodyPr/>
          <a:lstStyle/>
          <a:p>
            <a:pPr marL="0" indent="0">
              <a:buFont typeface="Arial" panose="020B0604020202020204" pitchFamily="34" charset="0"/>
              <a:buNone/>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211F7C7-B054-4149-A22C-5BAA2F743740}"/>
              </a:ext>
            </a:extLst>
          </p:cNvPr>
          <p:cNvSpPr>
            <a:spLocks noGrp="1"/>
          </p:cNvSpPr>
          <p:nvPr>
            <p:ph type="body" idx="1"/>
          </p:nvPr>
        </p:nvSpPr>
        <p:spPr/>
        <p:txBody>
          <a:bodyPr/>
          <a:lstStyle/>
          <a:p>
            <a:pPr marL="0" indent="0">
              <a:buFont typeface="Arial" panose="020B0604020202020204" pitchFamily="34" charset="0"/>
              <a:buNone/>
            </a:pPr>
            <a:endParaRPr lang="en-US"/>
          </a:p>
        </p:txBody>
      </p:sp>
    </p:spTree>
    <p:extLst>
      <p:ext uri="{BB962C8B-B14F-4D97-AF65-F5344CB8AC3E}">
        <p14:creationId xmlns:p14="http://schemas.microsoft.com/office/powerpoint/2010/main" val="3970886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a:t>
            </a:r>
          </a:p>
          <a:p>
            <a:endParaRPr lang="en-US"/>
          </a:p>
          <a:p>
            <a:r>
              <a:rPr lang="en-US" sz="1400" b="1"/>
              <a:t>Kit Carson Electric Cooperative (KCEC) exploring alternatives to meet its membership-driven 100% renewable energy goals. </a:t>
            </a:r>
          </a:p>
          <a:p>
            <a:r>
              <a:rPr lang="en-US" sz="1400" b="1"/>
              <a:t>Hydrogen may balance renewable power demand and supply. </a:t>
            </a:r>
          </a:p>
          <a:p>
            <a:r>
              <a:rPr lang="en-US" sz="1400" b="1"/>
              <a:t>New Mexico legal mandate for rural co-ops to transition to carbon-free electricity by 2050. </a:t>
            </a:r>
          </a:p>
          <a:p>
            <a:r>
              <a:rPr lang="en-US" sz="1400" b="1"/>
              <a:t>Questa Community Coalition members see potential economic development and brownfield reuse benefits.</a:t>
            </a:r>
          </a:p>
          <a:p>
            <a:pPr marL="0" indent="0">
              <a:buNone/>
            </a:pPr>
            <a:endParaRPr lang="en-US" sz="800" b="1"/>
          </a:p>
          <a:p>
            <a:pPr defTabSz="914400" fontAlgn="auto">
              <a:spcBef>
                <a:spcPts val="0"/>
              </a:spcBef>
              <a:spcAft>
                <a:spcPts val="0"/>
              </a:spcAft>
              <a:buFont typeface="Wingdings" panose="05000000000000000000" pitchFamily="2" charset="2"/>
              <a:buChar char="§"/>
              <a:defRPr/>
            </a:pPr>
            <a:r>
              <a:rPr kumimoji="0" lang="en-US" b="0" i="0" u="none" strike="noStrike" kern="1200" cap="none" spc="0" normalizeH="0" baseline="0" noProof="0">
                <a:ln>
                  <a:noFill/>
                </a:ln>
                <a:effectLst/>
                <a:uLnTx/>
                <a:uFillTx/>
                <a:latin typeface="+mn-lt"/>
                <a:ea typeface="+mn-ea"/>
                <a:cs typeface="+mn-cs"/>
              </a:rPr>
              <a:t>The Communities Local Energy Action Program (LEAP)</a:t>
            </a:r>
            <a:r>
              <a:rPr lang="en-US">
                <a:ea typeface="+mn-ea"/>
                <a:cs typeface="+mn-cs"/>
              </a:rPr>
              <a:t> pilot provides tailored research and analysis services to </a:t>
            </a:r>
            <a:r>
              <a:rPr kumimoji="0" lang="en-US" b="0" i="0" u="none" strike="noStrike" kern="1200" cap="none" spc="0" normalizeH="0" baseline="0" noProof="0">
                <a:ln>
                  <a:noFill/>
                </a:ln>
                <a:effectLst/>
                <a:uLnTx/>
                <a:uFillTx/>
                <a:latin typeface="+mn-lt"/>
                <a:ea typeface="+mn-ea"/>
                <a:cs typeface="+mn-cs"/>
              </a:rPr>
              <a:t>communities that are low-income, energy-burdened, experiencing environmental justice impacts, or experiencing a shift away from economic reliance on fossil fuels</a:t>
            </a:r>
            <a:endParaRPr lang="en-US" b="0" i="0" u="none" strike="noStrike" kern="1200" cap="none" spc="0" normalizeH="0" baseline="0" noProof="0">
              <a:ln>
                <a:noFill/>
              </a:ln>
              <a:effectLst/>
              <a:uLnTx/>
              <a:uFillTx/>
              <a:latin typeface="+mn-lt"/>
              <a:ea typeface="+mn-ea"/>
              <a:cs typeface="+mn-cs"/>
            </a:endParaRPr>
          </a:p>
          <a:p>
            <a:pPr defTabSz="914400" fontAlgn="auto">
              <a:spcBef>
                <a:spcPts val="0"/>
              </a:spcBef>
              <a:spcAft>
                <a:spcPts val="0"/>
              </a:spcAft>
              <a:buFont typeface="Wingdings" panose="05000000000000000000" pitchFamily="2" charset="2"/>
              <a:buChar char="§"/>
              <a:defRPr/>
            </a:pPr>
            <a:r>
              <a:rPr lang="en-US">
                <a:solidFill>
                  <a:schemeClr val="tx1"/>
                </a:solidFill>
              </a:rPr>
              <a:t>This coalition applied to study the feasibility and potential impacts of clean hydrogen development in Questa.</a:t>
            </a:r>
            <a:endParaRPr kumimoji="0" lang="en-US" b="0" i="0" u="none" strike="noStrike" kern="1200" cap="none" spc="0" normalizeH="0" baseline="0" noProof="0">
              <a:ln>
                <a:noFill/>
              </a:ln>
              <a:solidFill>
                <a:schemeClr val="tx1"/>
              </a:solidFill>
              <a:effectLst/>
              <a:uLnTx/>
              <a:uFillTx/>
              <a:latin typeface="+mn-lt"/>
              <a:ea typeface="+mn-ea"/>
              <a:cs typeface="+mn-cs"/>
            </a:endParaRPr>
          </a:p>
          <a:p>
            <a:pPr defTabSz="914400" fontAlgn="auto">
              <a:spcBef>
                <a:spcPts val="0"/>
              </a:spcBef>
              <a:spcAft>
                <a:spcPts val="0"/>
              </a:spcAft>
              <a:buFont typeface="Wingdings" panose="05000000000000000000" pitchFamily="2" charset="2"/>
              <a:buChar char="§"/>
              <a:defRPr/>
            </a:pPr>
            <a:r>
              <a:rPr lang="en-US">
                <a:ea typeface="+mn-ea"/>
                <a:cs typeface="+mn-cs"/>
              </a:rPr>
              <a:t>Questa is one of the 24 communities selected for the inaugural class of Communities LEAP projects.</a:t>
            </a:r>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D04A5-84D6-41BF-938C-2C06FD85C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985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solidFill>
                  <a:schemeClr val="accent1"/>
                </a:solidFill>
              </a:rPr>
              <a:t>What might it look like? </a:t>
            </a:r>
          </a:p>
          <a:p>
            <a:pPr lvl="1">
              <a:buFont typeface="Wingdings" panose="05000000000000000000" pitchFamily="2" charset="2"/>
              <a:buChar char="§"/>
            </a:pPr>
            <a:r>
              <a:rPr lang="en-US" sz="1400"/>
              <a:t>Utility-scale solar generation facilities require substantial land but are generally low profile. </a:t>
            </a:r>
          </a:p>
          <a:p>
            <a:pPr lvl="1">
              <a:buFont typeface="Wingdings" panose="05000000000000000000" pitchFamily="2" charset="2"/>
              <a:buChar char="§"/>
            </a:pPr>
            <a:r>
              <a:rPr lang="en-US" sz="1400"/>
              <a:t>PEM hydrogen production facilities look much like light industrial buildings. </a:t>
            </a:r>
          </a:p>
          <a:p>
            <a:pPr lvl="1">
              <a:buFont typeface="Wingdings" panose="05000000000000000000" pitchFamily="2" charset="2"/>
              <a:buChar char="§"/>
            </a:pPr>
            <a:r>
              <a:rPr lang="en-US" sz="1400"/>
              <a:t>Hydrogen fueling stations look much like gasoline stations.</a:t>
            </a:r>
          </a:p>
          <a:p>
            <a:pPr lvl="1">
              <a:buFont typeface="Wingdings" panose="05000000000000000000" pitchFamily="2" charset="2"/>
              <a:buChar char="§"/>
            </a:pPr>
            <a:endParaRPr lang="en-US"/>
          </a:p>
          <a:p>
            <a:pPr marL="0" indent="0">
              <a:buNone/>
            </a:pPr>
            <a:r>
              <a:rPr lang="en-US" b="1">
                <a:solidFill>
                  <a:schemeClr val="accent1"/>
                </a:solidFill>
              </a:rPr>
              <a:t>How much land would be required?</a:t>
            </a:r>
          </a:p>
          <a:p>
            <a:pPr lvl="1">
              <a:buFont typeface="Wingdings,Sans-Serif" panose="05000000000000000000" pitchFamily="2" charset="2"/>
              <a:buChar char="§"/>
            </a:pPr>
            <a:r>
              <a:rPr lang="en-US" sz="1400"/>
              <a:t>KCEC approximates 6-7 acres per 1 MW of solar PV power generation capacity. </a:t>
            </a:r>
          </a:p>
          <a:p>
            <a:pPr lvl="1">
              <a:buFont typeface="Wingdings,Sans-Serif" panose="05000000000000000000" pitchFamily="2" charset="2"/>
              <a:buChar char="§"/>
            </a:pPr>
            <a:r>
              <a:rPr lang="en-US" sz="1400"/>
              <a:t>The overall facility size estimate is 90–105 acres of land for 15 MW of on-site solar PV, electrolyzer, fuel cell, and belowground hydrogen storage (in compressed tubes). At most, 2 acres would be required for all non-PV components. </a:t>
            </a:r>
          </a:p>
          <a:p>
            <a:pPr lvl="1">
              <a:buFont typeface="Wingdings,Sans-Serif" panose="05000000000000000000" pitchFamily="2" charset="2"/>
              <a:buChar char="§"/>
            </a:pPr>
            <a:r>
              <a:rPr lang="en-US" sz="1400"/>
              <a:t>Aboveground compressed storage tubes are typically stacked in rows approximately the size of  a 40’x10’tall shipping container. For estimation purposes, this project could require approx. 28 stacks of tubes of compressed storage (or 14 stacks of 80’ tubes, as illustrated in future slides).</a:t>
            </a:r>
          </a:p>
          <a:p>
            <a:pPr lvl="1">
              <a:buFont typeface="Wingdings,Sans-Serif" panose="05000000000000000000" pitchFamily="2" charset="2"/>
              <a:buChar char="§"/>
            </a:pPr>
            <a:endParaRPr lang="en-US"/>
          </a:p>
          <a:p>
            <a:pPr marL="0" indent="0">
              <a:buNone/>
            </a:pPr>
            <a:r>
              <a:rPr lang="en-US" b="1">
                <a:solidFill>
                  <a:schemeClr val="accent1"/>
                </a:solidFill>
              </a:rPr>
              <a:t>What hours will it operate, and will there be traffic, noise, or light impacts?</a:t>
            </a:r>
          </a:p>
          <a:p>
            <a:pPr lvl="1">
              <a:buFont typeface="Wingdings,Sans-Serif" panose="05000000000000000000" pitchFamily="2" charset="2"/>
              <a:buChar char="§"/>
            </a:pPr>
            <a:r>
              <a:rPr lang="en-US" sz="1400"/>
              <a:t>Hydrogen facilities often operate 24 hours per day, 7 days per week with at least one staff person present. This may generate noise, nighttime light, glare, and traffic.  </a:t>
            </a:r>
          </a:p>
          <a:p>
            <a:pPr lvl="1">
              <a:buFont typeface="Wingdings,Sans-Serif" panose="05000000000000000000" pitchFamily="2" charset="2"/>
              <a:buChar char="§"/>
            </a:pPr>
            <a:r>
              <a:rPr lang="en-US" sz="1400"/>
              <a:t>Traffic would be generated in an alternative fuel application. Earth-moving equipment and long-haul trucks are the most likely consumers of hydrogen fuel. The location of the fueling facility is yet to be determined but would be near the mine site. </a:t>
            </a:r>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41</a:t>
            </a:fld>
            <a:endParaRPr lang="en-US"/>
          </a:p>
        </p:txBody>
      </p:sp>
    </p:spTree>
    <p:extLst>
      <p:ext uri="{BB962C8B-B14F-4D97-AF65-F5344CB8AC3E}">
        <p14:creationId xmlns:p14="http://schemas.microsoft.com/office/powerpoint/2010/main" val="2282168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US"/>
              <a:t>Storage tanks are proposed to be underground to reduce visual impact, but this could be a constraint of the site where the facility would be located. Aboveground storage would be stacked in high-pressure pipes.</a:t>
            </a:r>
          </a:p>
          <a:p>
            <a:pPr>
              <a:buFont typeface="Wingdings" panose="05000000000000000000" pitchFamily="2" charset="2"/>
              <a:buChar char="§"/>
            </a:pPr>
            <a:r>
              <a:rPr lang="en-US"/>
              <a:t>The solar PV arrays and hydrogen production facility could potentially be located on Chevron’s Tailing Facility site west of Questa. This would put a brownfield site to beneficial use, limit the disturbance of natural lands, and reduce visual impact by essentially “hiding” the array at a lower elevation. Visual impacts of PV arrays can further be mitigated through vegetation and fencing.</a:t>
            </a:r>
            <a:endParaRPr lang="en-US" baseline="25000"/>
          </a:p>
          <a:p>
            <a:pPr>
              <a:buFont typeface="Wingdings" panose="05000000000000000000" pitchFamily="2" charset="2"/>
              <a:buChar char="§"/>
            </a:pPr>
            <a:r>
              <a:rPr lang="en-US"/>
              <a:t>A refueling station could be co-located on Chevron’s mine remediation site, limiting the impact of traffic for refueling. </a:t>
            </a:r>
          </a:p>
          <a:p>
            <a:pPr>
              <a:buFont typeface="Wingdings" panose="05000000000000000000" pitchFamily="2" charset="2"/>
              <a:buChar char="§"/>
            </a:pPr>
            <a:r>
              <a:rPr lang="en-US"/>
              <a:t>The jurisdiction could require the developer to meet performance standards as a condition for permit approval. Other development agreements, such as local hiring commitments, training programs, local materials sourcing, economic/environmental remediation funds, special tax assessments, or other community benefits agreements could similarly be negotiated during the development review [24].</a:t>
            </a:r>
            <a:endParaRPr lang="en-US">
              <a:solidFill>
                <a:srgbClr val="FF0000"/>
              </a:solidFill>
            </a:endParaRPr>
          </a:p>
          <a:p>
            <a:pPr>
              <a:buFont typeface="Wingdings" panose="05000000000000000000" pitchFamily="2" charset="2"/>
              <a:buChar char="§"/>
            </a:pPr>
            <a:r>
              <a:rPr lang="en-US"/>
              <a:t>The village could adopt an ordinance to regulate hours of operation, traffic, noise, and lighting to protect night skies, animal migration, and quality of life for residents.</a:t>
            </a:r>
          </a:p>
          <a:p>
            <a:pPr>
              <a:buFont typeface="Wingdings" panose="05000000000000000000" pitchFamily="2" charset="2"/>
              <a:buChar char="§"/>
            </a:pPr>
            <a:r>
              <a:rPr lang="en-US">
                <a:solidFill>
                  <a:schemeClr val="tx1"/>
                </a:solidFill>
              </a:rPr>
              <a:t>Transmission and distribution infrastructure is largely already in place or would utilize existing corridors (including tailing facility). A new substation and short transmission line for interconnection may be required. </a:t>
            </a:r>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42</a:t>
            </a:fld>
            <a:endParaRPr lang="en-US"/>
          </a:p>
        </p:txBody>
      </p:sp>
    </p:spTree>
    <p:extLst>
      <p:ext uri="{BB962C8B-B14F-4D97-AF65-F5344CB8AC3E}">
        <p14:creationId xmlns:p14="http://schemas.microsoft.com/office/powerpoint/2010/main" val="9412283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43</a:t>
            </a:fld>
            <a:endParaRPr lang="en-US"/>
          </a:p>
        </p:txBody>
      </p:sp>
    </p:spTree>
    <p:extLst>
      <p:ext uri="{BB962C8B-B14F-4D97-AF65-F5344CB8AC3E}">
        <p14:creationId xmlns:p14="http://schemas.microsoft.com/office/powerpoint/2010/main" val="13541504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120000"/>
              </a:lnSpc>
              <a:buNone/>
            </a:pPr>
            <a:r>
              <a:rPr lang="en-US" sz="6400" b="1">
                <a:solidFill>
                  <a:schemeClr val="accent1"/>
                </a:solidFill>
              </a:rPr>
              <a:t>How much water will be needed?</a:t>
            </a:r>
          </a:p>
          <a:p>
            <a:pPr lvl="1">
              <a:lnSpc>
                <a:spcPct val="120000"/>
              </a:lnSpc>
              <a:buFont typeface="Wingdings" panose="05000000000000000000" pitchFamily="2" charset="2"/>
              <a:buChar char="§"/>
            </a:pPr>
            <a:r>
              <a:rPr lang="en-US" sz="5600"/>
              <a:t>It takes 3.78 gallons of water to generate 1 kg of hydrogen [2]. After hydrogen is converted to electricity using a fuel cell, 5% of this water is estimated to be “recovered” from the fuel cell exhaust [4] without a dedicated cooling system. </a:t>
            </a:r>
          </a:p>
          <a:p>
            <a:pPr lvl="1">
              <a:lnSpc>
                <a:spcPct val="120000"/>
              </a:lnSpc>
              <a:buFont typeface="Wingdings" panose="05000000000000000000" pitchFamily="2" charset="2"/>
              <a:buChar char="§"/>
            </a:pPr>
            <a:r>
              <a:rPr lang="en-US" sz="5600"/>
              <a:t>We estimate that the grid-connected storage application would withdraw 5.34 acre-feet of water per year and return 0.27 acre-feet, which works out to about 0.18 gallon of water per kWh of power put back on the grid.</a:t>
            </a:r>
          </a:p>
          <a:p>
            <a:pPr marL="57150" lvl="1" indent="0">
              <a:lnSpc>
                <a:spcPct val="120000"/>
              </a:lnSpc>
              <a:buNone/>
            </a:pPr>
            <a:r>
              <a:rPr lang="en-US" sz="6400" b="1">
                <a:solidFill>
                  <a:schemeClr val="accent1"/>
                </a:solidFill>
              </a:rPr>
              <a:t>Where will it come from and how much will it cost?  </a:t>
            </a:r>
          </a:p>
          <a:p>
            <a:pPr lvl="1" indent="-280670">
              <a:lnSpc>
                <a:spcPct val="120000"/>
              </a:lnSpc>
              <a:buFont typeface="Wingdings" panose="05000000000000000000" pitchFamily="2" charset="2"/>
              <a:buChar char="§"/>
            </a:pPr>
            <a:r>
              <a:rPr lang="en-US" sz="5600"/>
              <a:t>The source of the water rights has not been determined but will impact project economics. Potential sources of water rights being explored include purchase/transfer/trade of Chevron water rights or other partners. </a:t>
            </a:r>
          </a:p>
          <a:p>
            <a:pPr marL="57150" lvl="1" indent="0">
              <a:lnSpc>
                <a:spcPct val="120000"/>
              </a:lnSpc>
              <a:buNone/>
            </a:pPr>
            <a:r>
              <a:rPr lang="en-US" sz="6400" b="1">
                <a:solidFill>
                  <a:schemeClr val="accent1"/>
                </a:solidFill>
              </a:rPr>
              <a:t>What quality is needed for electrolysis, and can non-freshwater be used? </a:t>
            </a:r>
          </a:p>
          <a:p>
            <a:pPr lvl="1">
              <a:lnSpc>
                <a:spcPct val="120000"/>
              </a:lnSpc>
              <a:buFont typeface="Wingdings" panose="05000000000000000000" pitchFamily="2" charset="2"/>
              <a:buChar char="§"/>
            </a:pPr>
            <a:r>
              <a:rPr lang="en-US" sz="5600"/>
              <a:t>Water quality needed for electrolysis is ASTM Type II [10]. Any water could be used as input, but non-potable water would require more treatment and increase costs.</a:t>
            </a:r>
            <a:endParaRPr lang="en-US" sz="6400"/>
          </a:p>
          <a:p>
            <a:pPr marL="57150" lvl="1" indent="0">
              <a:lnSpc>
                <a:spcPct val="120000"/>
              </a:lnSpc>
              <a:buNone/>
            </a:pPr>
            <a:r>
              <a:rPr lang="en-US" sz="6400" b="1">
                <a:solidFill>
                  <a:schemeClr val="accent1"/>
                </a:solidFill>
              </a:rPr>
              <a:t>Can water used for hydrogen production be reused? Where will it be discharged, and how will it be treated before </a:t>
            </a:r>
            <a:br>
              <a:rPr lang="en-US" sz="6400" b="1">
                <a:solidFill>
                  <a:schemeClr val="accent1"/>
                </a:solidFill>
              </a:rPr>
            </a:br>
            <a:r>
              <a:rPr lang="en-US" sz="6400" b="1">
                <a:solidFill>
                  <a:schemeClr val="accent1"/>
                </a:solidFill>
              </a:rPr>
              <a:t>it is discharged?</a:t>
            </a:r>
            <a:endParaRPr lang="en-US" sz="6400">
              <a:solidFill>
                <a:schemeClr val="accent1"/>
              </a:solidFill>
            </a:endParaRPr>
          </a:p>
          <a:p>
            <a:pPr lvl="1">
              <a:lnSpc>
                <a:spcPct val="120000"/>
              </a:lnSpc>
              <a:buFont typeface="Wingdings" panose="05000000000000000000" pitchFamily="2" charset="2"/>
              <a:buChar char="§"/>
            </a:pPr>
            <a:r>
              <a:rPr lang="en-US" sz="5600"/>
              <a:t>When hydrogen is converted to electricity by fuel cell, water is the primary byproduct. This water can be captured and reused or discharged in a body of water. However, treatment may be required prior to discharge into water bodies because it contains impurities such as aluminum, nickel, nitrite, and manganese above U.S. Environmental Protection Agency (EPA) drinking water limits [4]. Nitrates are essential plant nutrients, but can be toxic to warm-blooded animals. They are common in effluent of wastewater treatment facilities and can cause significant water quality problems when accumulated in high concentrations</a:t>
            </a:r>
            <a:r>
              <a:rPr lang="en-US" sz="5600">
                <a:solidFill>
                  <a:schemeClr val="tx1"/>
                </a:solidFill>
              </a:rPr>
              <a:t> [20].</a:t>
            </a:r>
          </a:p>
          <a:p>
            <a:pPr lvl="1">
              <a:lnSpc>
                <a:spcPct val="120000"/>
              </a:lnSpc>
              <a:buFont typeface="Wingdings" panose="05000000000000000000" pitchFamily="2" charset="2"/>
              <a:buChar char="§"/>
            </a:pPr>
            <a:r>
              <a:rPr lang="en-US" sz="5600">
                <a:solidFill>
                  <a:schemeClr val="tx1"/>
                </a:solidFill>
              </a:rPr>
              <a:t>Hydrogen gas is not toxic or poisonous. It will not contaminate water sources [12]. </a:t>
            </a:r>
          </a:p>
          <a:p>
            <a:pPr lvl="1">
              <a:lnSpc>
                <a:spcPct val="120000"/>
              </a:lnSpc>
              <a:buFont typeface="Wingdings" panose="05000000000000000000" pitchFamily="2" charset="2"/>
              <a:buChar char="§"/>
            </a:pPr>
            <a:r>
              <a:rPr lang="en-US" sz="5600"/>
              <a:t>Permits and quality standard compliance will be required by the NM State Engineer, NM State Environmental Department, and the EPA. </a:t>
            </a:r>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44</a:t>
            </a:fld>
            <a:endParaRPr lang="en-US"/>
          </a:p>
        </p:txBody>
      </p:sp>
    </p:spTree>
    <p:extLst>
      <p:ext uri="{BB962C8B-B14F-4D97-AF65-F5344CB8AC3E}">
        <p14:creationId xmlns:p14="http://schemas.microsoft.com/office/powerpoint/2010/main" val="391771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a:lnSpc>
                <a:spcPct val="120000"/>
              </a:lnSpc>
              <a:buNone/>
            </a:pPr>
            <a:r>
              <a:rPr lang="en-US" sz="1700" b="1">
                <a:solidFill>
                  <a:schemeClr val="accent1"/>
                </a:solidFill>
              </a:rPr>
              <a:t>How much water will be needed?</a:t>
            </a:r>
          </a:p>
          <a:p>
            <a:pPr lvl="1">
              <a:lnSpc>
                <a:spcPct val="120000"/>
              </a:lnSpc>
              <a:buFont typeface="Wingdings" panose="05000000000000000000" pitchFamily="2" charset="2"/>
              <a:buChar char="§"/>
            </a:pPr>
            <a:r>
              <a:rPr lang="en-US" sz="1500"/>
              <a:t>This project considered water recovery and treatment equipment. Current findings show that water-recovery equipment is not cost-effective or water-efficient. Thus, water capture is not included in grid-connected energy storage project cost. Further study is needed to bring cost-effective water recovery to market.</a:t>
            </a:r>
          </a:p>
          <a:p>
            <a:pPr lvl="1">
              <a:lnSpc>
                <a:spcPct val="120000"/>
              </a:lnSpc>
              <a:buFont typeface="Wingdings" panose="05000000000000000000" pitchFamily="2" charset="2"/>
              <a:buChar char="§"/>
            </a:pPr>
            <a:r>
              <a:rPr lang="en-US" sz="1500"/>
              <a:t>Water consumption for this facility without recovery is comparable to natural gas power plants and less than coal power plants, both equipped with recirculating cooling systems [21, 22]. </a:t>
            </a:r>
          </a:p>
          <a:p>
            <a:pPr lvl="1">
              <a:lnSpc>
                <a:spcPct val="120000"/>
              </a:lnSpc>
              <a:buFont typeface="Wingdings" panose="05000000000000000000" pitchFamily="2" charset="2"/>
              <a:buChar char="§"/>
            </a:pPr>
            <a:r>
              <a:rPr lang="en-US" sz="1500"/>
              <a:t>The best available information was used to estimate water consumption for this project, but more research is required to increase accuracy of estimated water use of all system components.</a:t>
            </a:r>
            <a:endParaRPr lang="en-US" sz="1700"/>
          </a:p>
          <a:p>
            <a:pPr marL="57150" indent="0">
              <a:lnSpc>
                <a:spcPct val="120000"/>
              </a:lnSpc>
              <a:buNone/>
            </a:pPr>
            <a:r>
              <a:rPr lang="en-US" sz="1700" b="1">
                <a:solidFill>
                  <a:schemeClr val="accent1"/>
                </a:solidFill>
              </a:rPr>
              <a:t>Where will it come from, and how much will it cost?</a:t>
            </a:r>
          </a:p>
          <a:p>
            <a:pPr lvl="1">
              <a:lnSpc>
                <a:spcPct val="120000"/>
              </a:lnSpc>
              <a:buFont typeface="Wingdings" panose="05000000000000000000" pitchFamily="2" charset="2"/>
              <a:buChar char="§"/>
            </a:pPr>
            <a:r>
              <a:rPr lang="en-US" sz="1500"/>
              <a:t>The coalition is exploring potential sources of water/water rights. Chevron rights are being considered. No village rights are being considered. </a:t>
            </a:r>
            <a:endParaRPr lang="en-US" sz="1700"/>
          </a:p>
          <a:p>
            <a:pPr marL="57150" lvl="1" indent="0">
              <a:lnSpc>
                <a:spcPct val="120000"/>
              </a:lnSpc>
              <a:buNone/>
            </a:pPr>
            <a:r>
              <a:rPr lang="en-US" sz="1700" b="1">
                <a:solidFill>
                  <a:schemeClr val="accent1"/>
                </a:solidFill>
              </a:rPr>
              <a:t>What quality is needed for electrolysis, and can non-freshwater be used? </a:t>
            </a:r>
          </a:p>
          <a:p>
            <a:pPr lvl="1">
              <a:lnSpc>
                <a:spcPct val="120000"/>
              </a:lnSpc>
              <a:buFont typeface="Wingdings" panose="05000000000000000000" pitchFamily="2" charset="2"/>
              <a:buChar char="§"/>
            </a:pPr>
            <a:r>
              <a:rPr lang="en-US" sz="1500"/>
              <a:t>Non-potable water sources are being considered by the Village of Questa.</a:t>
            </a:r>
            <a:endParaRPr lang="en-US" sz="1700"/>
          </a:p>
          <a:p>
            <a:pPr marL="57150" lvl="1" indent="0">
              <a:lnSpc>
                <a:spcPct val="120000"/>
              </a:lnSpc>
              <a:buNone/>
            </a:pPr>
            <a:r>
              <a:rPr lang="en-US" sz="1700" b="1">
                <a:solidFill>
                  <a:schemeClr val="accent1"/>
                </a:solidFill>
              </a:rPr>
              <a:t>Can water used for hydrogen production be reused? Where will it be discharged, and how will it be treated before </a:t>
            </a:r>
            <a:br>
              <a:rPr lang="en-US" sz="1700" b="1">
                <a:solidFill>
                  <a:schemeClr val="accent1"/>
                </a:solidFill>
              </a:rPr>
            </a:br>
            <a:r>
              <a:rPr lang="en-US" sz="1700" b="1">
                <a:solidFill>
                  <a:schemeClr val="accent1"/>
                </a:solidFill>
              </a:rPr>
              <a:t>it is discharged?</a:t>
            </a:r>
          </a:p>
          <a:p>
            <a:pPr lvl="1">
              <a:lnSpc>
                <a:spcPct val="120000"/>
              </a:lnSpc>
              <a:buFont typeface="Wingdings" panose="05000000000000000000" pitchFamily="2" charset="2"/>
              <a:buChar char="§"/>
            </a:pPr>
            <a:r>
              <a:rPr lang="en-US" sz="1500"/>
              <a:t>Project will need to meet state and EPA standards for water quality. System should be designed to allow for monitoring of water quality.</a:t>
            </a:r>
          </a:p>
          <a:p>
            <a:pPr lvl="1">
              <a:lnSpc>
                <a:spcPct val="120000"/>
              </a:lnSpc>
              <a:buFont typeface="Wingdings" panose="05000000000000000000" pitchFamily="2" charset="2"/>
              <a:buChar char="§"/>
            </a:pPr>
            <a:r>
              <a:rPr lang="en-US" sz="1500"/>
              <a:t>Water treatment and discharge are being considered in feasibility, but costs are expected to be low.</a:t>
            </a:r>
          </a:p>
          <a:p>
            <a:pPr lvl="1">
              <a:lnSpc>
                <a:spcPct val="120000"/>
              </a:lnSpc>
              <a:buFont typeface="Wingdings" panose="05000000000000000000" pitchFamily="2" charset="2"/>
              <a:buChar char="§"/>
            </a:pPr>
            <a:r>
              <a:rPr lang="en-US" sz="1500"/>
              <a:t>Considerations should be made to prevent and mitigate accidental water discharge. </a:t>
            </a:r>
            <a:endParaRPr lang="en-US" sz="1400"/>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45</a:t>
            </a:fld>
            <a:endParaRPr lang="en-US"/>
          </a:p>
        </p:txBody>
      </p:sp>
    </p:spTree>
    <p:extLst>
      <p:ext uri="{BB962C8B-B14F-4D97-AF65-F5344CB8AC3E}">
        <p14:creationId xmlns:p14="http://schemas.microsoft.com/office/powerpoint/2010/main" val="1260796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46</a:t>
            </a:fld>
            <a:endParaRPr lang="en-US"/>
          </a:p>
        </p:txBody>
      </p:sp>
    </p:spTree>
    <p:extLst>
      <p:ext uri="{BB962C8B-B14F-4D97-AF65-F5344CB8AC3E}">
        <p14:creationId xmlns:p14="http://schemas.microsoft.com/office/powerpoint/2010/main" val="340171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47</a:t>
            </a:fld>
            <a:endParaRPr lang="en-US"/>
          </a:p>
        </p:txBody>
      </p:sp>
    </p:spTree>
    <p:extLst>
      <p:ext uri="{BB962C8B-B14F-4D97-AF65-F5344CB8AC3E}">
        <p14:creationId xmlns:p14="http://schemas.microsoft.com/office/powerpoint/2010/main" val="1850066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48</a:t>
            </a:fld>
            <a:endParaRPr lang="en-US"/>
          </a:p>
        </p:txBody>
      </p:sp>
    </p:spTree>
    <p:extLst>
      <p:ext uri="{BB962C8B-B14F-4D97-AF65-F5344CB8AC3E}">
        <p14:creationId xmlns:p14="http://schemas.microsoft.com/office/powerpoint/2010/main" val="1850066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49</a:t>
            </a:fld>
            <a:endParaRPr lang="en-US"/>
          </a:p>
        </p:txBody>
      </p:sp>
    </p:spTree>
    <p:extLst>
      <p:ext uri="{BB962C8B-B14F-4D97-AF65-F5344CB8AC3E}">
        <p14:creationId xmlns:p14="http://schemas.microsoft.com/office/powerpoint/2010/main" val="344242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50</a:t>
            </a:fld>
            <a:endParaRPr lang="en-US"/>
          </a:p>
        </p:txBody>
      </p:sp>
    </p:spTree>
    <p:extLst>
      <p:ext uri="{BB962C8B-B14F-4D97-AF65-F5344CB8AC3E}">
        <p14:creationId xmlns:p14="http://schemas.microsoft.com/office/powerpoint/2010/main" val="4106542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a:t>
            </a:r>
          </a:p>
          <a:p>
            <a:endParaRPr lang="en-US"/>
          </a:p>
          <a:p>
            <a:pPr marL="0" indent="0">
              <a:buNone/>
            </a:pPr>
            <a:r>
              <a:rPr lang="en-US" sz="1400" b="1">
                <a:solidFill>
                  <a:schemeClr val="accent1"/>
                </a:solidFill>
              </a:rPr>
              <a:t>What? </a:t>
            </a:r>
          </a:p>
          <a:p>
            <a:pPr>
              <a:buFont typeface="Wingdings" panose="05000000000000000000" pitchFamily="2" charset="2"/>
              <a:buChar char="§"/>
            </a:pPr>
            <a:r>
              <a:rPr lang="en-US"/>
              <a:t>Study whether it would be beneficial to reuse mine and local resources (i.e., land, water) to produce electrolytic hydrogen.</a:t>
            </a:r>
          </a:p>
          <a:p>
            <a:pPr marL="0" indent="0">
              <a:buNone/>
            </a:pPr>
            <a:endParaRPr lang="en-US"/>
          </a:p>
          <a:p>
            <a:pPr marL="0" indent="0">
              <a:buNone/>
            </a:pPr>
            <a:r>
              <a:rPr lang="en-US" sz="1400" b="1">
                <a:solidFill>
                  <a:schemeClr val="accent1"/>
                </a:solidFill>
              </a:rPr>
              <a:t>Why?</a:t>
            </a:r>
          </a:p>
          <a:p>
            <a:pPr>
              <a:buFont typeface="Wingdings" panose="05000000000000000000" pitchFamily="2" charset="2"/>
              <a:buChar char="§"/>
            </a:pPr>
            <a:r>
              <a:rPr lang="en-US">
                <a:solidFill>
                  <a:schemeClr val="tx1"/>
                </a:solidFill>
              </a:rPr>
              <a:t>Deliver clean, reliable electricity during non-solar times (KCEC)</a:t>
            </a:r>
          </a:p>
          <a:p>
            <a:pPr>
              <a:buFont typeface="Wingdings" panose="05000000000000000000" pitchFamily="2" charset="2"/>
              <a:buChar char="§"/>
            </a:pPr>
            <a:r>
              <a:rPr lang="en-US">
                <a:solidFill>
                  <a:schemeClr val="tx1"/>
                </a:solidFill>
              </a:rPr>
              <a:t>Create jobs in Questa (Village of Questa, Chevron)</a:t>
            </a:r>
          </a:p>
          <a:p>
            <a:pPr>
              <a:buFont typeface="Wingdings" panose="05000000000000000000" pitchFamily="2" charset="2"/>
              <a:buChar char="§"/>
            </a:pPr>
            <a:r>
              <a:rPr lang="en-US">
                <a:solidFill>
                  <a:schemeClr val="tx1"/>
                </a:solidFill>
              </a:rPr>
              <a:t>Attract more economic activity (Village of Questa, Chevron)</a:t>
            </a:r>
          </a:p>
          <a:p>
            <a:pPr>
              <a:buFont typeface="Wingdings" panose="05000000000000000000" pitchFamily="2" charset="2"/>
              <a:buChar char="§"/>
            </a:pPr>
            <a:r>
              <a:rPr lang="en-US">
                <a:solidFill>
                  <a:schemeClr val="tx1"/>
                </a:solidFill>
              </a:rPr>
              <a:t>Increase tax base (Village of Questa)</a:t>
            </a:r>
          </a:p>
          <a:p>
            <a:pPr>
              <a:buFont typeface="Wingdings" panose="05000000000000000000" pitchFamily="2" charset="2"/>
              <a:buChar char="§"/>
            </a:pPr>
            <a:r>
              <a:rPr lang="en-US">
                <a:solidFill>
                  <a:schemeClr val="tx1"/>
                </a:solidFill>
              </a:rPr>
              <a:t>Put existing assets to beneficial use (Chevron)</a:t>
            </a:r>
          </a:p>
          <a:p>
            <a:pPr>
              <a:buFont typeface="Wingdings" panose="05000000000000000000" pitchFamily="2" charset="2"/>
              <a:buChar char="§"/>
            </a:pPr>
            <a:r>
              <a:rPr lang="en-US">
                <a:solidFill>
                  <a:schemeClr val="tx1"/>
                </a:solidFill>
              </a:rPr>
              <a:t>Maintain affordable energy bills during the transition to clean electricity (KCEC, Village of Questa)</a:t>
            </a:r>
          </a:p>
          <a:p>
            <a:pPr>
              <a:buFont typeface="Wingdings" panose="05000000000000000000" pitchFamily="2" charset="2"/>
              <a:buChar char="§"/>
            </a:pPr>
            <a:r>
              <a:rPr lang="en-US">
                <a:solidFill>
                  <a:schemeClr val="tx1"/>
                </a:solidFill>
              </a:rPr>
              <a:t>Support corporate carbon reduction goals (Chevron)</a:t>
            </a:r>
          </a:p>
          <a:p>
            <a:pPr>
              <a:buFont typeface="Wingdings" panose="05000000000000000000" pitchFamily="2" charset="2"/>
              <a:buChar char="§"/>
            </a:pPr>
            <a:r>
              <a:rPr lang="en-US">
                <a:solidFill>
                  <a:schemeClr val="tx1"/>
                </a:solidFill>
              </a:rPr>
              <a:t>Be a replicable model for other rural and tribal communities (KCEC, Village of Questa).</a:t>
            </a:r>
            <a:endParaRPr lang="en-US" sz="1100">
              <a:solidFill>
                <a:schemeClr val="tx1"/>
              </a:solidFill>
            </a:endParaRPr>
          </a:p>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5</a:t>
            </a:fld>
            <a:endParaRPr lang="en-US"/>
          </a:p>
        </p:txBody>
      </p:sp>
    </p:spTree>
    <p:extLst>
      <p:ext uri="{BB962C8B-B14F-4D97-AF65-F5344CB8AC3E}">
        <p14:creationId xmlns:p14="http://schemas.microsoft.com/office/powerpoint/2010/main" val="39391651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51</a:t>
            </a:fld>
            <a:endParaRPr lang="en-US"/>
          </a:p>
        </p:txBody>
      </p:sp>
    </p:spTree>
    <p:extLst>
      <p:ext uri="{BB962C8B-B14F-4D97-AF65-F5344CB8AC3E}">
        <p14:creationId xmlns:p14="http://schemas.microsoft.com/office/powerpoint/2010/main" val="40241318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a:t>
            </a:r>
          </a:p>
        </p:txBody>
      </p:sp>
      <p:sp>
        <p:nvSpPr>
          <p:cNvPr id="4" name="Slide Number Placeholder 3"/>
          <p:cNvSpPr>
            <a:spLocks noGrp="1"/>
          </p:cNvSpPr>
          <p:nvPr>
            <p:ph type="sldNum" sz="quarter" idx="5"/>
          </p:nvPr>
        </p:nvSpPr>
        <p:spPr/>
        <p:txBody>
          <a:bodyPr/>
          <a:lstStyle/>
          <a:p>
            <a:fld id="{21DD04A5-84D6-41BF-938C-2C06FD85C533}" type="slidenum">
              <a:rPr lang="en-US" smtClean="0"/>
              <a:t>52</a:t>
            </a:fld>
            <a:endParaRPr lang="en-US"/>
          </a:p>
        </p:txBody>
      </p:sp>
    </p:spTree>
    <p:extLst>
      <p:ext uri="{BB962C8B-B14F-4D97-AF65-F5344CB8AC3E}">
        <p14:creationId xmlns:p14="http://schemas.microsoft.com/office/powerpoint/2010/main" val="2806744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53</a:t>
            </a:fld>
            <a:endParaRPr lang="en-US"/>
          </a:p>
        </p:txBody>
      </p:sp>
    </p:spTree>
    <p:extLst>
      <p:ext uri="{BB962C8B-B14F-4D97-AF65-F5344CB8AC3E}">
        <p14:creationId xmlns:p14="http://schemas.microsoft.com/office/powerpoint/2010/main" val="24809178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56</a:t>
            </a:fld>
            <a:endParaRPr lang="en-US"/>
          </a:p>
        </p:txBody>
      </p:sp>
    </p:spTree>
    <p:extLst>
      <p:ext uri="{BB962C8B-B14F-4D97-AF65-F5344CB8AC3E}">
        <p14:creationId xmlns:p14="http://schemas.microsoft.com/office/powerpoint/2010/main" val="11043295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57</a:t>
            </a:fld>
            <a:endParaRPr lang="en-US"/>
          </a:p>
        </p:txBody>
      </p:sp>
    </p:spTree>
    <p:extLst>
      <p:ext uri="{BB962C8B-B14F-4D97-AF65-F5344CB8AC3E}">
        <p14:creationId xmlns:p14="http://schemas.microsoft.com/office/powerpoint/2010/main" val="23381178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1DD04A5-84D6-41BF-938C-2C06FD85C533}" type="slidenum">
              <a:rPr lang="en-US" smtClean="0"/>
              <a:t>58</a:t>
            </a:fld>
            <a:endParaRPr lang="en-US"/>
          </a:p>
        </p:txBody>
      </p:sp>
    </p:spTree>
    <p:extLst>
      <p:ext uri="{BB962C8B-B14F-4D97-AF65-F5344CB8AC3E}">
        <p14:creationId xmlns:p14="http://schemas.microsoft.com/office/powerpoint/2010/main" val="2968617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NREL/Sundance introduces themselves – Kayla introduces Riley, Chrissy introduces self and role, passes to Kevin, passes to Elaine, Elaine introduces other team members and passes back to Chrissy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My name is Chrissy Scarpitti. I am researcher at the National Renewable Energy Laboratory, known as NREL, located in Denver/Golden </a:t>
            </a:r>
            <a:r>
              <a:rPr lang="en-US" err="1"/>
              <a:t>colorado</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are one of 17 research laboratories funded primarily by the Department of Energy.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Our role in this project is to provide an independent scientific assessment of two potential hydrogen production facilities that would be located in Questa.</a:t>
            </a:r>
          </a:p>
          <a:p>
            <a:r>
              <a:rPr lang="en-US"/>
              <a:t>My role on the NREL team is </a:t>
            </a:r>
            <a:r>
              <a:rPr lang="en-US" err="1"/>
              <a:t>cordinating</a:t>
            </a:r>
            <a:r>
              <a:rPr lang="en-US"/>
              <a:t> the overall technical assistance effort with my colleague, </a:t>
            </a:r>
            <a:r>
              <a:rPr lang="en-US" err="1"/>
              <a:t>Eliane</a:t>
            </a:r>
            <a:r>
              <a:rPr lang="en-US"/>
              <a:t> Hale. </a:t>
            </a:r>
          </a:p>
          <a:p>
            <a:r>
              <a:rPr lang="en-US"/>
              <a:t>I also lived in Santa Fe from 2008 to 2020.</a:t>
            </a:r>
          </a:p>
          <a:p>
            <a:r>
              <a:rPr lang="en-US"/>
              <a:t>With that, I will pass it to Elaine.</a:t>
            </a:r>
          </a:p>
          <a:p>
            <a:endParaRPr lang="en-US"/>
          </a:p>
          <a:p>
            <a:r>
              <a:rPr lang="en-US"/>
              <a:t>Elaine - Community Co-lead, research in Grid Planning and Analysis Center, been at NREL 15 years</a:t>
            </a:r>
          </a:p>
        </p:txBody>
      </p:sp>
      <p:sp>
        <p:nvSpPr>
          <p:cNvPr id="4" name="Slide Number Placeholder 3"/>
          <p:cNvSpPr>
            <a:spLocks noGrp="1"/>
          </p:cNvSpPr>
          <p:nvPr>
            <p:ph type="sldNum" sz="quarter" idx="5"/>
          </p:nvPr>
        </p:nvSpPr>
        <p:spPr/>
        <p:txBody>
          <a:bodyPr/>
          <a:lstStyle/>
          <a:p>
            <a:fld id="{21DD04A5-84D6-41BF-938C-2C06FD85C533}" type="slidenum">
              <a:rPr lang="en-US" smtClean="0"/>
              <a:t>6</a:t>
            </a:fld>
            <a:endParaRPr lang="en-US"/>
          </a:p>
        </p:txBody>
      </p:sp>
    </p:spTree>
    <p:extLst>
      <p:ext uri="{BB962C8B-B14F-4D97-AF65-F5344CB8AC3E}">
        <p14:creationId xmlns:p14="http://schemas.microsoft.com/office/powerpoint/2010/main" val="1458913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Chrissy</a:t>
            </a:r>
          </a:p>
          <a:p>
            <a:pPr lvl="0"/>
            <a:endParaRPr lang="en-US"/>
          </a:p>
          <a:p>
            <a:pPr lvl="0"/>
            <a:r>
              <a:rPr lang="en-US"/>
              <a:t>The Coalition is receiving 18 months of research and outreach, free of charge, provided by the DOE</a:t>
            </a:r>
          </a:p>
          <a:p>
            <a:pPr lvl="0"/>
            <a:r>
              <a:rPr lang="en-US"/>
              <a:t>Beginning with scoping in the summer of 2022 and wrapping up in the fall of 2023. </a:t>
            </a:r>
          </a:p>
          <a:p>
            <a:pPr lvl="0"/>
            <a:r>
              <a:rPr lang="en-US"/>
              <a:t>The scope includes a technical feasibility study, economic impacts assessment, and public engagement</a:t>
            </a:r>
          </a:p>
          <a:p>
            <a:pPr lvl="0"/>
            <a:r>
              <a:rPr lang="en-US"/>
              <a:t>Engagement began in October 2022 with KCEC/</a:t>
            </a:r>
            <a:r>
              <a:rPr lang="en-US" err="1"/>
              <a:t>VoQ</a:t>
            </a:r>
            <a:r>
              <a:rPr lang="en-US"/>
              <a:t> meetings, followed by</a:t>
            </a:r>
          </a:p>
          <a:p>
            <a:pPr lvl="0"/>
            <a:r>
              <a:rPr lang="en-US"/>
              <a:t>January 2023 - small group discussions with regulators, key stakeholders, and special interest groups. </a:t>
            </a:r>
          </a:p>
          <a:p>
            <a:pPr lvl="0"/>
            <a:r>
              <a:rPr lang="en-US"/>
              <a:t>The aim of public engagement is to share best available information regarding green hydrogen and listen to the concerns and interests of community members.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slide deck presented at the October, 2022 meeting can be found online, along with a published version of today’s slide deck. </a:t>
            </a:r>
          </a:p>
          <a:p>
            <a:pPr lvl="0"/>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7</a:t>
            </a:fld>
            <a:endParaRPr lang="en-US"/>
          </a:p>
        </p:txBody>
      </p:sp>
    </p:spTree>
    <p:extLst>
      <p:ext uri="{BB962C8B-B14F-4D97-AF65-F5344CB8AC3E}">
        <p14:creationId xmlns:p14="http://schemas.microsoft.com/office/powerpoint/2010/main" val="248932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Chrissy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The intent of this analysis is to begin exploring what clean hydrogen could potentially be like in Questa. We will talk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	how it would be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	what it might look like,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	where it could be located,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	what it might cost,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	what some benefits and concerns might 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The feasibility results we will share are intended to be used by the coalition and community members, but should not be the sole basis for future decision making.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Additional analysis will be required to estimate economic impacts and study financial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NREL is providing this analysis free of charge, thanks to a grant from the DOE.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rPr>
              <a:t>We are not recommending any specific course of action</a:t>
            </a:r>
          </a:p>
          <a:p>
            <a:br>
              <a:rPr lang="en-US" sz="1200" b="1">
                <a:solidFill>
                  <a:srgbClr val="007934"/>
                </a:solidFill>
                <a:latin typeface="Franklin Gothic Medium" panose="020B0603020102020204" pitchFamily="34" charset="0"/>
                <a:cs typeface="Arial"/>
              </a:rPr>
            </a:br>
            <a:endParaRPr lang="en-US"/>
          </a:p>
        </p:txBody>
      </p:sp>
      <p:sp>
        <p:nvSpPr>
          <p:cNvPr id="4" name="Slide Number Placeholder 3"/>
          <p:cNvSpPr>
            <a:spLocks noGrp="1"/>
          </p:cNvSpPr>
          <p:nvPr>
            <p:ph type="sldNum" sz="quarter" idx="5"/>
          </p:nvPr>
        </p:nvSpPr>
        <p:spPr/>
        <p:txBody>
          <a:bodyPr/>
          <a:lstStyle/>
          <a:p>
            <a:fld id="{21DD04A5-84D6-41BF-938C-2C06FD85C533}" type="slidenum">
              <a:rPr lang="en-US" smtClean="0"/>
              <a:t>8</a:t>
            </a:fld>
            <a:endParaRPr lang="en-US"/>
          </a:p>
        </p:txBody>
      </p:sp>
    </p:spTree>
    <p:extLst>
      <p:ext uri="{BB962C8B-B14F-4D97-AF65-F5344CB8AC3E}">
        <p14:creationId xmlns:p14="http://schemas.microsoft.com/office/powerpoint/2010/main" val="3509292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Kevin (8 mins)</a:t>
            </a:r>
          </a:p>
          <a:p>
            <a:endParaRPr lang="en-US"/>
          </a:p>
          <a:p>
            <a:r>
              <a:rPr lang="en-US"/>
              <a:t>In this presentation, we will focus on hydrogen, what it is, how to make it, what is it used for and what this may mean for Questa</a:t>
            </a:r>
          </a:p>
          <a:p>
            <a:endParaRPr lang="en-US"/>
          </a:p>
          <a:p>
            <a:pPr marL="233363" indent="-233363">
              <a:buFont typeface="Wingdings" panose="05000000000000000000" pitchFamily="2" charset="2"/>
              <a:buChar char="§"/>
            </a:pPr>
            <a:r>
              <a:rPr lang="en-US" sz="1800">
                <a:solidFill>
                  <a:schemeClr val="tx1"/>
                </a:solidFill>
              </a:rPr>
              <a:t>(Hydrogen production) </a:t>
            </a:r>
            <a:r>
              <a:rPr lang="en-US" sz="1800" strike="noStrike">
                <a:solidFill>
                  <a:schemeClr val="tx1"/>
                </a:solidFill>
              </a:rPr>
              <a:t>is an energy-carrying gaseous molecule that can be produced in multiple ways—for example, from:</a:t>
            </a:r>
          </a:p>
          <a:p>
            <a:pPr marL="625475" lvl="1"/>
            <a:r>
              <a:rPr lang="en-US" sz="1800"/>
              <a:t>Renewable electricity by electrolysis (or ”</a:t>
            </a:r>
            <a:r>
              <a:rPr lang="en-US" sz="1800" b="1">
                <a:solidFill>
                  <a:srgbClr val="00B050"/>
                </a:solidFill>
              </a:rPr>
              <a:t>Green H</a:t>
            </a:r>
            <a:r>
              <a:rPr lang="en-US" sz="1800" b="1" baseline="-25000">
                <a:solidFill>
                  <a:srgbClr val="00B050"/>
                </a:solidFill>
              </a:rPr>
              <a:t>2</a:t>
            </a:r>
            <a:r>
              <a:rPr lang="en-US" sz="1800"/>
              <a:t>”)</a:t>
            </a:r>
            <a:endParaRPr lang="en-US" sz="1800">
              <a:solidFill>
                <a:schemeClr val="tx1"/>
              </a:solidFill>
            </a:endParaRPr>
          </a:p>
          <a:p>
            <a:pPr marL="625475" lvl="1"/>
            <a:r>
              <a:rPr lang="en-US" sz="1800">
                <a:solidFill>
                  <a:schemeClr val="tx1"/>
                </a:solidFill>
              </a:rPr>
              <a:t>Natural gas by reforming:</a:t>
            </a:r>
          </a:p>
          <a:p>
            <a:pPr marL="858838" lvl="2" indent="-231775">
              <a:buFont typeface="Wingdings" panose="05000000000000000000" pitchFamily="2" charset="2"/>
              <a:buChar char="§"/>
            </a:pPr>
            <a:r>
              <a:rPr lang="en-US" sz="1800">
                <a:solidFill>
                  <a:schemeClr val="tx1"/>
                </a:solidFill>
              </a:rPr>
              <a:t>without carbon capture (or “</a:t>
            </a:r>
            <a:r>
              <a:rPr lang="en-US" sz="1800" b="1">
                <a:solidFill>
                  <a:schemeClr val="tx1">
                    <a:lumMod val="50000"/>
                    <a:lumOff val="50000"/>
                  </a:schemeClr>
                </a:solidFill>
              </a:rPr>
              <a:t>Gray H</a:t>
            </a:r>
            <a:r>
              <a:rPr lang="en-US" sz="1800" b="1" baseline="-25000">
                <a:solidFill>
                  <a:schemeClr val="tx1">
                    <a:lumMod val="50000"/>
                    <a:lumOff val="50000"/>
                  </a:schemeClr>
                </a:solidFill>
              </a:rPr>
              <a:t>2</a:t>
            </a:r>
            <a:r>
              <a:rPr lang="en-US" sz="1800">
                <a:solidFill>
                  <a:schemeClr val="tx1"/>
                </a:solidFill>
              </a:rPr>
              <a:t>”)</a:t>
            </a:r>
          </a:p>
          <a:p>
            <a:pPr marL="858838" lvl="2" indent="-231775">
              <a:buFont typeface="Wingdings" panose="05000000000000000000" pitchFamily="2" charset="2"/>
              <a:buChar char="§"/>
            </a:pPr>
            <a:r>
              <a:rPr lang="en-US" sz="1800">
                <a:solidFill>
                  <a:schemeClr val="tx1"/>
                </a:solidFill>
              </a:rPr>
              <a:t>with carbon capture (or “</a:t>
            </a:r>
            <a:r>
              <a:rPr lang="en-US" sz="1800" b="1">
                <a:solidFill>
                  <a:srgbClr val="0070C0"/>
                </a:solidFill>
              </a:rPr>
              <a:t>Blue H</a:t>
            </a:r>
            <a:r>
              <a:rPr lang="en-US" sz="1800" b="1" baseline="-25000">
                <a:solidFill>
                  <a:srgbClr val="0070C0"/>
                </a:solidFill>
              </a:rPr>
              <a:t>2</a:t>
            </a:r>
            <a:r>
              <a:rPr lang="en-US" sz="1800">
                <a:solidFill>
                  <a:schemeClr val="tx1"/>
                </a:solidFill>
              </a:rPr>
              <a:t>”).</a:t>
            </a:r>
          </a:p>
          <a:p>
            <a:pPr marL="625475" lvl="1"/>
            <a:r>
              <a:rPr lang="en-US" sz="1800">
                <a:solidFill>
                  <a:schemeClr val="tx1"/>
                </a:solidFill>
              </a:rPr>
              <a:t>Coal gasification (or “</a:t>
            </a:r>
            <a:r>
              <a:rPr lang="en-US" sz="1800" b="1">
                <a:solidFill>
                  <a:schemeClr val="tx1"/>
                </a:solidFill>
              </a:rPr>
              <a:t>Black H</a:t>
            </a:r>
            <a:r>
              <a:rPr lang="en-US" sz="1800" b="1" baseline="-25000">
                <a:solidFill>
                  <a:schemeClr val="tx1"/>
                </a:solidFill>
              </a:rPr>
              <a:t>2</a:t>
            </a:r>
            <a:r>
              <a:rPr lang="en-US" sz="1800">
                <a:solidFill>
                  <a:schemeClr val="tx1"/>
                </a:solidFill>
              </a:rPr>
              <a:t>”).</a:t>
            </a:r>
          </a:p>
          <a:p>
            <a:pPr marL="454025" lvl="0" indent="-285750">
              <a:buFont typeface="Arial" panose="020B0604020202020204" pitchFamily="34" charset="0"/>
              <a:buChar char="•"/>
            </a:pPr>
            <a:r>
              <a:rPr lang="en-US" sz="1800">
                <a:solidFill>
                  <a:schemeClr val="tx1"/>
                </a:solidFill>
              </a:rPr>
              <a:t>In this presentation, we will focus on ”Green H2” which could also be referred as Clean H2</a:t>
            </a:r>
          </a:p>
          <a:p>
            <a:endParaRPr lang="en-US"/>
          </a:p>
          <a:p>
            <a:pPr marL="233363" indent="-233363">
              <a:buFont typeface="Wingdings" panose="05000000000000000000" pitchFamily="2" charset="2"/>
              <a:buChar char="§"/>
            </a:pPr>
            <a:r>
              <a:rPr lang="en-US" sz="1800">
                <a:solidFill>
                  <a:schemeClr val="tx1"/>
                </a:solidFill>
              </a:rPr>
              <a:t>(Hydrogen consumption) </a:t>
            </a:r>
            <a:r>
              <a:rPr lang="en-US" sz="1800" strike="noStrike">
                <a:solidFill>
                  <a:schemeClr val="tx1"/>
                </a:solidFill>
              </a:rPr>
              <a:t>Hydrogen could be a clean alternative to methane (CH</a:t>
            </a:r>
            <a:r>
              <a:rPr lang="en-US" sz="1800" strike="noStrike" baseline="-25000">
                <a:solidFill>
                  <a:schemeClr val="tx1"/>
                </a:solidFill>
              </a:rPr>
              <a:t>4</a:t>
            </a:r>
            <a:r>
              <a:rPr lang="en-US" sz="1800" strike="noStrike">
                <a:solidFill>
                  <a:schemeClr val="tx1"/>
                </a:solidFill>
              </a:rPr>
              <a:t>), also known as natural gas, because H</a:t>
            </a:r>
            <a:r>
              <a:rPr lang="en-US" sz="1800" strike="noStrike" baseline="-25000">
                <a:solidFill>
                  <a:schemeClr val="tx1"/>
                </a:solidFill>
              </a:rPr>
              <a:t>2</a:t>
            </a:r>
            <a:r>
              <a:rPr lang="en-US" sz="1800" strike="noStrike">
                <a:solidFill>
                  <a:schemeClr val="tx1"/>
                </a:solidFill>
              </a:rPr>
              <a:t> is a fuel that can be used for multiple purposes similar to methane [1]:</a:t>
            </a:r>
          </a:p>
          <a:p>
            <a:pPr marL="625475" lvl="1"/>
            <a:r>
              <a:rPr lang="en-US" sz="1800">
                <a:solidFill>
                  <a:schemeClr val="tx1"/>
                </a:solidFill>
              </a:rPr>
              <a:t>Vehicle fueling</a:t>
            </a:r>
          </a:p>
          <a:p>
            <a:pPr marL="625475" lvl="1"/>
            <a:r>
              <a:rPr lang="en-US" sz="1800">
                <a:solidFill>
                  <a:schemeClr val="tx1"/>
                </a:solidFill>
              </a:rPr>
              <a:t>Electricity generation</a:t>
            </a:r>
          </a:p>
          <a:p>
            <a:pPr marL="625475" lvl="1"/>
            <a:r>
              <a:rPr lang="en-US" sz="1800">
                <a:solidFill>
                  <a:schemeClr val="tx1"/>
                </a:solidFill>
              </a:rPr>
              <a:t>Other uses, as shown in Figure 1</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D04A5-84D6-41BF-938C-2C06FD85C5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008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energy.gov/communitiesLEAP/communities-leap" TargetMode="External"/><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energy.gov/communitiesLEAP/communities-leap"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4D2C66-B779-6A07-4741-E8E1188C2587}"/>
              </a:ext>
            </a:extLst>
          </p:cNvPr>
          <p:cNvSpPr>
            <a:spLocks noGrp="1"/>
          </p:cNvSpPr>
          <p:nvPr>
            <p:ph type="ctrTitle"/>
          </p:nvPr>
        </p:nvSpPr>
        <p:spPr>
          <a:xfrm>
            <a:off x="397843" y="2235200"/>
            <a:ext cx="10478704" cy="2387600"/>
          </a:xfrm>
          <a:prstGeom prst="rect">
            <a:avLst/>
          </a:prstGeom>
        </p:spPr>
        <p:txBody>
          <a:bodyPr anchor="b"/>
          <a:lstStyle>
            <a:lvl1pPr algn="l">
              <a:defRPr sz="6000"/>
            </a:lvl1pPr>
          </a:lstStyle>
          <a:p>
            <a:r>
              <a:rPr lang="en-US"/>
              <a:t>Click to edit Master title style</a:t>
            </a:r>
          </a:p>
        </p:txBody>
      </p:sp>
      <p:sp>
        <p:nvSpPr>
          <p:cNvPr id="5" name="Subtitle 2">
            <a:extLst>
              <a:ext uri="{FF2B5EF4-FFF2-40B4-BE49-F238E27FC236}">
                <a16:creationId xmlns:a16="http://schemas.microsoft.com/office/drawing/2014/main" id="{C772356A-93ED-CEA2-0632-6E7D9A0B3AD5}"/>
              </a:ext>
            </a:extLst>
          </p:cNvPr>
          <p:cNvSpPr>
            <a:spLocks noGrp="1"/>
          </p:cNvSpPr>
          <p:nvPr>
            <p:ph type="subTitle" idx="1"/>
          </p:nvPr>
        </p:nvSpPr>
        <p:spPr>
          <a:xfrm>
            <a:off x="397843" y="4714875"/>
            <a:ext cx="10478704" cy="1359354"/>
          </a:xfrm>
          <a:prstGeom prst="rect">
            <a:avLst/>
          </a:prstGeom>
        </p:spPr>
        <p:txBody>
          <a:bodyPr/>
          <a:lstStyle>
            <a:lvl1pPr marL="0" indent="0" algn="l">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1035025-0523-3CC1-F131-C610E20F137C}"/>
              </a:ext>
            </a:extLst>
          </p:cNvPr>
          <p:cNvPicPr>
            <a:picLocks noChangeAspect="1"/>
          </p:cNvPicPr>
          <p:nvPr userDrawn="1"/>
        </p:nvPicPr>
        <p:blipFill>
          <a:blip r:embed="rId2"/>
          <a:stretch>
            <a:fillRect/>
          </a:stretch>
        </p:blipFill>
        <p:spPr>
          <a:xfrm>
            <a:off x="397843" y="487363"/>
            <a:ext cx="2911243" cy="1097280"/>
          </a:xfrm>
          <a:prstGeom prst="rect">
            <a:avLst/>
          </a:prstGeom>
        </p:spPr>
      </p:pic>
    </p:spTree>
    <p:extLst>
      <p:ext uri="{BB962C8B-B14F-4D97-AF65-F5344CB8AC3E}">
        <p14:creationId xmlns:p14="http://schemas.microsoft.com/office/powerpoint/2010/main" val="297897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 green">
    <p:spTree>
      <p:nvGrpSpPr>
        <p:cNvPr id="1" name=""/>
        <p:cNvGrpSpPr/>
        <p:nvPr/>
      </p:nvGrpSpPr>
      <p:grpSpPr>
        <a:xfrm>
          <a:off x="0" y="0"/>
          <a:ext cx="0" cy="0"/>
          <a:chOff x="0" y="0"/>
          <a:chExt cx="0" cy="0"/>
        </a:xfrm>
      </p:grpSpPr>
      <p:sp>
        <p:nvSpPr>
          <p:cNvPr id="4" name="Rectangle 3"/>
          <p:cNvSpPr/>
          <p:nvPr/>
        </p:nvSpPr>
        <p:spPr>
          <a:xfrm>
            <a:off x="0" y="85510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38100"/>
            <a:ext cx="12192000" cy="86163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615" y="1046532"/>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7631273C-C1FF-486C-97E2-AA61D4F50F2C}"/>
              </a:ext>
            </a:extLst>
          </p:cNvPr>
          <p:cNvSpPr/>
          <p:nvPr userDrawn="1"/>
        </p:nvSpPr>
        <p:spPr bwMode="auto">
          <a:xfrm flipH="1" flipV="1">
            <a:off x="0" y="822707"/>
            <a:ext cx="12192000" cy="28575"/>
          </a:xfrm>
          <a:prstGeom prst="rect">
            <a:avLst/>
          </a:prstGeom>
          <a:solidFill>
            <a:schemeClr val="accent3"/>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55619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7" name="Rectangle 6"/>
          <p:cNvSpPr/>
          <p:nvPr/>
        </p:nvSpPr>
        <p:spPr>
          <a:xfrm>
            <a:off x="0" y="850964"/>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000" b="0" baseline="0">
                <a:solidFill>
                  <a:srgbClr val="FFFFFF"/>
                </a:solidFill>
              </a:defRPr>
            </a:lvl1pPr>
            <a:lvl2pPr>
              <a:buSzPct val="80000"/>
              <a:buFont typeface="Courier New" pitchFamily="49" charset="0"/>
              <a:buChar char="o"/>
              <a:defRPr lang="en-US" sz="2000" kern="1200" dirty="0" smtClean="0">
                <a:solidFill>
                  <a:srgbClr val="FFFFFF"/>
                </a:solidFill>
                <a:latin typeface="+mn-lt"/>
                <a:ea typeface="+mn-ea"/>
                <a:cs typeface="+mn-cs"/>
              </a:defRPr>
            </a:lvl2pPr>
            <a:lvl3pPr>
              <a:buFont typeface="Calibri" pitchFamily="34" charset="0"/>
              <a:buChar char="–"/>
              <a:defRPr sz="1800">
                <a:solidFill>
                  <a:srgbClr val="FFFFFF"/>
                </a:solidFill>
              </a:defRPr>
            </a:lvl3pPr>
            <a:lvl4pPr>
              <a:buFont typeface="Wingdings" pitchFamily="2" charset="2"/>
              <a:buChar char="§"/>
              <a:defRPr sz="1600">
                <a:solidFill>
                  <a:srgbClr val="FFFFFF"/>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7129" y="1677981"/>
            <a:ext cx="5665695" cy="4267200"/>
          </a:xfrm>
          <a:prstGeom prst="rect">
            <a:avLst/>
          </a:prstGeom>
        </p:spPr>
        <p:txBody>
          <a:bodyPr/>
          <a:lstStyle>
            <a:lvl1pPr marL="182880" indent="-182880">
              <a:defRPr sz="2000" b="0">
                <a:solidFill>
                  <a:srgbClr val="FFFFFF"/>
                </a:solidFill>
              </a:defRPr>
            </a:lvl1pPr>
            <a:lvl2pPr>
              <a:buSzPct val="80000"/>
              <a:buFont typeface="Courier New" pitchFamily="49" charset="0"/>
              <a:buChar char="o"/>
              <a:defRPr sz="2000">
                <a:solidFill>
                  <a:srgbClr val="FFFFFF"/>
                </a:solidFill>
              </a:defRPr>
            </a:lvl2pPr>
            <a:lvl3pPr>
              <a:buFont typeface="Calibri" pitchFamily="34" charset="0"/>
              <a:buChar char="–"/>
              <a:defRPr sz="1800">
                <a:solidFill>
                  <a:srgbClr val="FFFFFF"/>
                </a:solidFill>
              </a:defRPr>
            </a:lvl3pPr>
            <a:lvl4pPr>
              <a:buFont typeface="Wingdings" pitchFamily="2" charset="2"/>
              <a:buChar char="§"/>
              <a:defRPr sz="1600">
                <a:solidFill>
                  <a:srgbClr val="FFFFFF"/>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3" name="Rectangle 12">
            <a:extLst>
              <a:ext uri="{FF2B5EF4-FFF2-40B4-BE49-F238E27FC236}">
                <a16:creationId xmlns:a16="http://schemas.microsoft.com/office/drawing/2014/main" id="{EE978A26-ED08-4191-A35A-FCBA00E133C5}"/>
              </a:ext>
            </a:extLst>
          </p:cNvPr>
          <p:cNvSpPr/>
          <p:nvPr userDrawn="1"/>
        </p:nvSpPr>
        <p:spPr bwMode="auto">
          <a:xfrm flipH="1" flipV="1">
            <a:off x="0" y="815976"/>
            <a:ext cx="12192000" cy="28575"/>
          </a:xfrm>
          <a:prstGeom prst="rect">
            <a:avLst/>
          </a:prstGeom>
          <a:solidFill>
            <a:schemeClr val="accent3"/>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754653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
        <p:nvSpPr>
          <p:cNvPr id="6" name="Rectangle 5">
            <a:extLst>
              <a:ext uri="{FF2B5EF4-FFF2-40B4-BE49-F238E27FC236}">
                <a16:creationId xmlns:a16="http://schemas.microsoft.com/office/drawing/2014/main" id="{93E8093D-4409-47E9-97DD-36E4567CDB33}"/>
              </a:ext>
            </a:extLst>
          </p:cNvPr>
          <p:cNvSpPr/>
          <p:nvPr userDrawn="1"/>
        </p:nvSpPr>
        <p:spPr bwMode="auto">
          <a:xfrm flipH="1" flipV="1">
            <a:off x="0" y="806451"/>
            <a:ext cx="12192000" cy="28575"/>
          </a:xfrm>
          <a:prstGeom prst="rect">
            <a:avLst/>
          </a:prstGeom>
          <a:solidFill>
            <a:schemeClr val="accent3"/>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243610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3" name="Rectangle 2"/>
          <p:cNvSpPr/>
          <p:nvPr userDrawn="1"/>
        </p:nvSpPr>
        <p:spPr>
          <a:xfrm>
            <a:off x="0" y="1"/>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Arial"/>
            </a:endParaRPr>
          </a:p>
        </p:txBody>
      </p:sp>
      <p:sp>
        <p:nvSpPr>
          <p:cNvPr id="10"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
        <p:nvSpPr>
          <p:cNvPr id="8" name="Title 1">
            <a:extLst>
              <a:ext uri="{FF2B5EF4-FFF2-40B4-BE49-F238E27FC236}">
                <a16:creationId xmlns:a16="http://schemas.microsoft.com/office/drawing/2014/main" id="{63C6C13B-7E33-4027-93E5-5D3D345E4999}"/>
              </a:ext>
            </a:extLst>
          </p:cNvPr>
          <p:cNvSpPr>
            <a:spLocks noGrp="1"/>
          </p:cNvSpPr>
          <p:nvPr>
            <p:ph type="title"/>
          </p:nvPr>
        </p:nvSpPr>
        <p:spPr>
          <a:xfrm>
            <a:off x="0" y="2389457"/>
            <a:ext cx="12192000" cy="812725"/>
          </a:xfrm>
          <a:noFill/>
          <a:ln>
            <a:noFill/>
          </a:ln>
        </p:spPr>
        <p:txBody>
          <a:bodyPr vert="horz" wrap="square" lIns="91440" tIns="45720" rIns="91440" bIns="45720" numCol="1" anchor="ctr" anchorCtr="0" compatLnSpc="1">
            <a:prstTxWarp prst="textNoShape">
              <a:avLst/>
            </a:prstTxWarp>
          </a:bodyPr>
          <a:lstStyle>
            <a:lvl1pPr>
              <a:defRPr lang="en-US" dirty="0">
                <a:solidFill>
                  <a:schemeClr val="bg1"/>
                </a:solidFill>
              </a:defRPr>
            </a:lvl1pPr>
          </a:lstStyle>
          <a:p>
            <a:pPr lvl="0" algn="ctr"/>
            <a:r>
              <a:rPr lang="en-US"/>
              <a:t>Click to edit Master title style</a:t>
            </a:r>
          </a:p>
        </p:txBody>
      </p:sp>
    </p:spTree>
    <p:extLst>
      <p:ext uri="{BB962C8B-B14F-4D97-AF65-F5344CB8AC3E}">
        <p14:creationId xmlns:p14="http://schemas.microsoft.com/office/powerpoint/2010/main" val="3431004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1A2B3-D893-41E9-A2ED-2066B5FCDEDB}" type="datetime1">
              <a:rPr lang="en-US" smtClean="0"/>
              <a:t>8/18/23</a:t>
            </a:fld>
            <a:endParaRPr lang="en-US"/>
          </a:p>
        </p:txBody>
      </p:sp>
      <p:sp>
        <p:nvSpPr>
          <p:cNvPr id="5" name="Footer Placeholder 4"/>
          <p:cNvSpPr>
            <a:spLocks noGrp="1"/>
          </p:cNvSpPr>
          <p:nvPr>
            <p:ph type="ftr" sz="quarter" idx="11"/>
          </p:nvPr>
        </p:nvSpPr>
        <p:spPr/>
        <p:txBody>
          <a:bodyPr/>
          <a:lstStyle/>
          <a:p>
            <a:r>
              <a:rPr lang="en-US"/>
              <a:t>DRAFT - DELIBERATIVE - NOT FOR DISTRIBUTION</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1099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A810-4EEC-4D0F-B163-DFC963816F74}"/>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61FB6233-FC4F-4628-BA1D-2782F6494517}"/>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F4A1D367-A9C7-46F9-B78E-724D1BEC0650}"/>
              </a:ext>
            </a:extLst>
          </p:cNvPr>
          <p:cNvSpPr>
            <a:spLocks noGrp="1"/>
          </p:cNvSpPr>
          <p:nvPr>
            <p:ph type="sldNum" sz="quarter" idx="11"/>
          </p:nvPr>
        </p:nvSpPr>
        <p:spPr/>
        <p:txBody>
          <a:bodyPr/>
          <a:lstStyle/>
          <a:p>
            <a:fld id="{83ADE164-D45A-44D8-82C5-2E0962BB70DA}" type="slidenum">
              <a:rPr lang="en-US" noProof="0" smtClean="0"/>
              <a:t>‹#›</a:t>
            </a:fld>
            <a:endParaRPr lang="en-US" noProof="0"/>
          </a:p>
        </p:txBody>
      </p:sp>
    </p:spTree>
    <p:extLst>
      <p:ext uri="{BB962C8B-B14F-4D97-AF65-F5344CB8AC3E}">
        <p14:creationId xmlns:p14="http://schemas.microsoft.com/office/powerpoint/2010/main" val="548311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609601" y="1828801"/>
            <a:ext cx="10826751" cy="4500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22D84100-F07E-4CF2-A962-19EE44C8A74F}"/>
              </a:ext>
            </a:extLst>
          </p:cNvPr>
          <p:cNvSpPr txBox="1"/>
          <p:nvPr userDrawn="1"/>
        </p:nvSpPr>
        <p:spPr>
          <a:xfrm>
            <a:off x="8948936" y="6310390"/>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1214924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9" name="Subtitle 2"/>
          <p:cNvSpPr>
            <a:spLocks noGrp="1"/>
          </p:cNvSpPr>
          <p:nvPr>
            <p:ph type="subTitle" idx="1"/>
          </p:nvPr>
        </p:nvSpPr>
        <p:spPr>
          <a:xfrm>
            <a:off x="707948" y="1544720"/>
            <a:ext cx="11026339" cy="1381360"/>
          </a:xfrm>
          <a:prstGeom prst="rect">
            <a:avLst/>
          </a:prstGeom>
        </p:spPr>
        <p:txBody>
          <a:bodyPr>
            <a:normAutofit/>
          </a:bodyPr>
          <a:lstStyle>
            <a:lvl1pPr marL="0" indent="0" algn="l">
              <a:buNone/>
              <a:defRPr sz="4000" b="1" i="0">
                <a:solidFill>
                  <a:srgbClr val="282B2E"/>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18999" y="2959789"/>
            <a:ext cx="5561403" cy="42833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20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707949" y="3680360"/>
            <a:ext cx="3798903" cy="288687"/>
          </a:xfrm>
          <a:prstGeom prst="rect">
            <a:avLst/>
          </a:prstGeom>
        </p:spPr>
        <p:txBody>
          <a:bodyPr>
            <a:noAutofit/>
          </a:bodyPr>
          <a:lstStyle>
            <a:lvl1pPr>
              <a:buNone/>
              <a:defRPr sz="1400">
                <a:solidFill>
                  <a:srgbClr val="282B2E"/>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4238345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2"/>
            <a:ext cx="11236267" cy="5370703"/>
          </a:xfrm>
          <a:prstGeom prst="rect">
            <a:avLst/>
          </a:prstGeom>
        </p:spPr>
        <p:txBody>
          <a:bodyPr/>
          <a:lstStyle>
            <a:lvl1pPr>
              <a:defRPr sz="1600"/>
            </a:lvl1pPr>
            <a:lvl2pPr marL="742950" indent="-285750">
              <a:buFont typeface="Courier New" panose="02070309020205020404" pitchFamily="49" charset="0"/>
              <a:buChar char="o"/>
              <a:defRPr sz="1600"/>
            </a:lvl2pPr>
            <a:lvl3pPr marL="1257300" indent="-342900">
              <a:buFont typeface="Franklin Gothic Book" panose="020B0503020102020204" pitchFamily="34" charset="0"/>
              <a:buChar char="—"/>
              <a:defRPr sz="1600"/>
            </a:lvl3pPr>
            <a:lvl4pPr marL="1600200" indent="-228600">
              <a:buFont typeface="Wingdings" panose="05000000000000000000" pitchFamily="2" charset="2"/>
              <a:buChar cha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563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00025" y="1677981"/>
            <a:ext cx="5486400" cy="4267200"/>
          </a:xfrm>
          <a:prstGeom prst="rect">
            <a:avLst/>
          </a:prstGeom>
        </p:spPr>
        <p:txBody>
          <a:bodyPr/>
          <a:lstStyle>
            <a:lvl1pPr marL="182880" indent="-182880">
              <a:defRPr sz="1600" b="0" baseline="0"/>
            </a:lvl1pPr>
            <a:lvl2pPr>
              <a:buSzPct val="80000"/>
              <a:buFont typeface="Courier New" pitchFamily="49" charset="0"/>
              <a:buChar char="o"/>
              <a:defRPr lang="en-US" sz="1600" kern="1200" dirty="0" smtClean="0">
                <a:solidFill>
                  <a:schemeClr val="tx1"/>
                </a:solidFill>
                <a:latin typeface="+mn-lt"/>
                <a:ea typeface="+mn-ea"/>
                <a:cs typeface="+mn-cs"/>
              </a:defRPr>
            </a:lvl2pPr>
            <a:lvl3pPr>
              <a:buFont typeface="Calibri" pitchFamily="34" charset="0"/>
              <a:buChar char="–"/>
              <a:defRPr sz="1600"/>
            </a:lvl3pPr>
            <a:lvl4pPr>
              <a:buFont typeface="Wingdings" pitchFamily="2" charset="2"/>
              <a:buChar cha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7128" y="1677981"/>
            <a:ext cx="5486400" cy="4267200"/>
          </a:xfrm>
          <a:prstGeom prst="rect">
            <a:avLst/>
          </a:prstGeom>
        </p:spPr>
        <p:txBody>
          <a:bodyPr/>
          <a:lstStyle>
            <a:lvl1pPr marL="182880" indent="-182880">
              <a:defRPr sz="1600" b="0"/>
            </a:lvl1pPr>
            <a:lvl2pPr>
              <a:buSzPct val="80000"/>
              <a:buFont typeface="Courier New" pitchFamily="49" charset="0"/>
              <a:buChar char="o"/>
              <a:defRPr sz="1600"/>
            </a:lvl2pPr>
            <a:lvl3pPr>
              <a:buFont typeface="Calibri" pitchFamily="34" charset="0"/>
              <a:buChar char="–"/>
              <a:defRPr sz="1600"/>
            </a:lvl3pPr>
            <a:lvl4pPr>
              <a:buFont typeface="Wingdings" pitchFamily="2" charset="2"/>
              <a:buChar cha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00025" y="1068381"/>
            <a:ext cx="5486400"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28" y="1068381"/>
            <a:ext cx="5486400"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3985300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 column - white">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F18AF447-3490-1D83-338C-25383054E734}"/>
              </a:ext>
            </a:extLst>
          </p:cNvPr>
          <p:cNvSpPr>
            <a:spLocks noGrp="1"/>
          </p:cNvSpPr>
          <p:nvPr>
            <p:ph type="body" sz="quarter" idx="11" hasCustomPrompt="1"/>
          </p:nvPr>
        </p:nvSpPr>
        <p:spPr>
          <a:xfrm>
            <a:off x="4572636" y="2169425"/>
            <a:ext cx="7118622" cy="1325563"/>
          </a:xfrm>
          <a:prstGeom prst="rect">
            <a:avLst/>
          </a:prstGeom>
          <a:ln>
            <a:noFill/>
          </a:ln>
        </p:spPr>
        <p:txBody>
          <a:bodyPr anchor="ctr"/>
          <a:lstStyle>
            <a:lvl1pPr marL="0" indent="0" algn="r">
              <a:buNone/>
              <a:defRPr sz="6000" b="1" i="0">
                <a:solidFill>
                  <a:schemeClr val="tx1"/>
                </a:solidFill>
                <a:latin typeface="FranklinGothicURWDem"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you/Q&amp;A</a:t>
            </a:r>
          </a:p>
        </p:txBody>
      </p:sp>
      <p:sp>
        <p:nvSpPr>
          <p:cNvPr id="4" name="TextBox 3">
            <a:extLst>
              <a:ext uri="{FF2B5EF4-FFF2-40B4-BE49-F238E27FC236}">
                <a16:creationId xmlns:a16="http://schemas.microsoft.com/office/drawing/2014/main" id="{0B1E8DFD-7F6F-234F-B50E-BD1207021A33}"/>
              </a:ext>
            </a:extLst>
          </p:cNvPr>
          <p:cNvSpPr txBox="1"/>
          <p:nvPr userDrawn="1"/>
        </p:nvSpPr>
        <p:spPr>
          <a:xfrm>
            <a:off x="4572000" y="3712564"/>
            <a:ext cx="7118622" cy="461665"/>
          </a:xfrm>
          <a:prstGeom prst="rect">
            <a:avLst/>
          </a:prstGeom>
          <a:noFill/>
        </p:spPr>
        <p:txBody>
          <a:bodyPr wrap="square" rtlCol="0">
            <a:spAutoFit/>
          </a:bodyPr>
          <a:lstStyle/>
          <a:p>
            <a:pPr lvl="0" algn="r"/>
            <a:r>
              <a:rPr lang="en-US" sz="2400" b="1" i="0" u="none">
                <a:solidFill>
                  <a:schemeClr val="bg1">
                    <a:lumMod val="50000"/>
                  </a:schemeClr>
                </a:solidFill>
                <a:latin typeface="FranklinGothicURWDem" pitchFamily="2" charset="77"/>
              </a:rPr>
              <a:t>www.energy.gov/communitiesLEAP</a:t>
            </a:r>
          </a:p>
        </p:txBody>
      </p:sp>
      <p:pic>
        <p:nvPicPr>
          <p:cNvPr id="5" name="Picture 4">
            <a:extLst>
              <a:ext uri="{FF2B5EF4-FFF2-40B4-BE49-F238E27FC236}">
                <a16:creationId xmlns:a16="http://schemas.microsoft.com/office/drawing/2014/main" id="{9B264719-F345-4005-8B02-71BADAC4AA4A}"/>
              </a:ext>
            </a:extLst>
          </p:cNvPr>
          <p:cNvPicPr>
            <a:picLocks noChangeAspect="1"/>
          </p:cNvPicPr>
          <p:nvPr userDrawn="1"/>
        </p:nvPicPr>
        <p:blipFill rotWithShape="1">
          <a:blip r:embed="rId2"/>
          <a:srcRect r="80798"/>
          <a:stretch/>
        </p:blipFill>
        <p:spPr>
          <a:xfrm flipH="1">
            <a:off x="0" y="0"/>
            <a:ext cx="3493835" cy="6858000"/>
          </a:xfrm>
          <a:prstGeom prst="rect">
            <a:avLst/>
          </a:prstGeom>
        </p:spPr>
      </p:pic>
      <p:pic>
        <p:nvPicPr>
          <p:cNvPr id="6" name="Picture 5">
            <a:extLst>
              <a:ext uri="{FF2B5EF4-FFF2-40B4-BE49-F238E27FC236}">
                <a16:creationId xmlns:a16="http://schemas.microsoft.com/office/drawing/2014/main" id="{D6E4FB74-EA18-DB61-0D91-A32CA506BFB8}"/>
              </a:ext>
            </a:extLst>
          </p:cNvPr>
          <p:cNvPicPr>
            <a:picLocks noChangeAspect="1"/>
          </p:cNvPicPr>
          <p:nvPr userDrawn="1"/>
        </p:nvPicPr>
        <p:blipFill>
          <a:blip r:embed="rId2"/>
          <a:stretch>
            <a:fillRect/>
          </a:stretch>
        </p:blipFill>
        <p:spPr>
          <a:xfrm>
            <a:off x="9532193" y="487363"/>
            <a:ext cx="2158429" cy="813536"/>
          </a:xfrm>
          <a:prstGeom prst="rect">
            <a:avLst/>
          </a:prstGeom>
        </p:spPr>
      </p:pic>
    </p:spTree>
    <p:extLst>
      <p:ext uri="{BB962C8B-B14F-4D97-AF65-F5344CB8AC3E}">
        <p14:creationId xmlns:p14="http://schemas.microsoft.com/office/powerpoint/2010/main" val="345715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sz="1600"/>
            </a:lvl1pPr>
          </a:lstStyle>
          <a:p>
            <a:pPr lvl="0"/>
            <a:r>
              <a:rPr lang="en-US" noProof="0"/>
              <a:t>Click icon to add chart</a:t>
            </a:r>
          </a:p>
        </p:txBody>
      </p:sp>
    </p:spTree>
    <p:extLst>
      <p:ext uri="{BB962C8B-B14F-4D97-AF65-F5344CB8AC3E}">
        <p14:creationId xmlns:p14="http://schemas.microsoft.com/office/powerpoint/2010/main" val="2027795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729626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A810-4EEC-4D0F-B163-DFC963816F74}"/>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61FB6233-FC4F-4628-BA1D-2782F6494517}"/>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F4A1D367-A9C7-46F9-B78E-724D1BEC0650}"/>
              </a:ext>
            </a:extLst>
          </p:cNvPr>
          <p:cNvSpPr>
            <a:spLocks noGrp="1"/>
          </p:cNvSpPr>
          <p:nvPr>
            <p:ph type="sldNum" sz="quarter" idx="11"/>
          </p:nvPr>
        </p:nvSpPr>
        <p:spPr/>
        <p:txBody>
          <a:bodyPr/>
          <a:lstStyle/>
          <a:p>
            <a:fld id="{83ADE164-D45A-44D8-82C5-2E0962BB70DA}" type="slidenum">
              <a:rPr lang="en-US" noProof="0" smtClean="0"/>
              <a:t>‹#›</a:t>
            </a:fld>
            <a:endParaRPr lang="en-US" noProof="0"/>
          </a:p>
        </p:txBody>
      </p:sp>
    </p:spTree>
    <p:extLst>
      <p:ext uri="{BB962C8B-B14F-4D97-AF65-F5344CB8AC3E}">
        <p14:creationId xmlns:p14="http://schemas.microsoft.com/office/powerpoint/2010/main" val="856587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9" name="Subtitle 2"/>
          <p:cNvSpPr>
            <a:spLocks noGrp="1"/>
          </p:cNvSpPr>
          <p:nvPr>
            <p:ph type="subTitle" idx="1"/>
          </p:nvPr>
        </p:nvSpPr>
        <p:spPr>
          <a:xfrm>
            <a:off x="707948" y="1544720"/>
            <a:ext cx="11026339" cy="1381360"/>
          </a:xfrm>
          <a:prstGeom prst="rect">
            <a:avLst/>
          </a:prstGeom>
        </p:spPr>
        <p:txBody>
          <a:bodyPr>
            <a:normAutofit/>
          </a:bodyPr>
          <a:lstStyle>
            <a:lvl1pPr marL="0" indent="0" algn="l">
              <a:buNone/>
              <a:defRPr sz="4000" b="1" i="0">
                <a:solidFill>
                  <a:srgbClr val="282B2E"/>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18999" y="2959789"/>
            <a:ext cx="5561403" cy="42833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20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707949" y="3680360"/>
            <a:ext cx="3798903" cy="288687"/>
          </a:xfrm>
          <a:prstGeom prst="rect">
            <a:avLst/>
          </a:prstGeom>
        </p:spPr>
        <p:txBody>
          <a:bodyPr>
            <a:noAutofit/>
          </a:bodyPr>
          <a:lstStyle>
            <a:lvl1pPr>
              <a:buNone/>
              <a:defRPr sz="1400">
                <a:solidFill>
                  <a:srgbClr val="282B2E"/>
                </a:solidFill>
                <a:latin typeface="+mn-lt"/>
                <a:cs typeface="Arial"/>
              </a:defRPr>
            </a:lvl1pPr>
            <a:lvl5pPr>
              <a:defRPr/>
            </a:lvl5pPr>
          </a:lstStyle>
          <a:p>
            <a:pPr lvl="0"/>
            <a:r>
              <a:rPr lang="en-US"/>
              <a:t>Click to edit Master text styles</a:t>
            </a:r>
          </a:p>
        </p:txBody>
      </p:sp>
      <p:pic>
        <p:nvPicPr>
          <p:cNvPr id="3" name="Picture 2" descr="A picture containing text, clipart&#10;&#10;Description automatically generated">
            <a:hlinkClick r:id="rId2"/>
            <a:extLst>
              <a:ext uri="{FF2B5EF4-FFF2-40B4-BE49-F238E27FC236}">
                <a16:creationId xmlns:a16="http://schemas.microsoft.com/office/drawing/2014/main" id="{6135A011-3E08-4282-966D-4AC2E4FFF4A7}"/>
              </a:ext>
            </a:extLst>
          </p:cNvPr>
          <p:cNvPicPr>
            <a:picLocks noChangeAspect="1"/>
          </p:cNvPicPr>
          <p:nvPr userDrawn="1"/>
        </p:nvPicPr>
        <p:blipFill>
          <a:blip r:embed="rId3"/>
          <a:stretch>
            <a:fillRect/>
          </a:stretch>
        </p:blipFill>
        <p:spPr>
          <a:xfrm>
            <a:off x="4839589" y="4124325"/>
            <a:ext cx="6412611" cy="2057401"/>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8E9B02CF-96E3-4940-BBFF-D1D4BC4D7A56}"/>
              </a:ext>
            </a:extLst>
          </p:cNvPr>
          <p:cNvPicPr>
            <a:picLocks noChangeAspect="1"/>
          </p:cNvPicPr>
          <p:nvPr userDrawn="1"/>
        </p:nvPicPr>
        <p:blipFill>
          <a:blip r:embed="rId4"/>
          <a:stretch>
            <a:fillRect/>
          </a:stretch>
        </p:blipFill>
        <p:spPr>
          <a:xfrm>
            <a:off x="179394" y="109928"/>
            <a:ext cx="3277367" cy="848923"/>
          </a:xfrm>
          <a:prstGeom prst="rect">
            <a:avLst/>
          </a:prstGeom>
        </p:spPr>
      </p:pic>
    </p:spTree>
    <p:extLst>
      <p:ext uri="{BB962C8B-B14F-4D97-AF65-F5344CB8AC3E}">
        <p14:creationId xmlns:p14="http://schemas.microsoft.com/office/powerpoint/2010/main" val="39815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2"/>
            <a:ext cx="11236267" cy="5370703"/>
          </a:xfrm>
          <a:prstGeom prst="rect">
            <a:avLst/>
          </a:prstGeom>
        </p:spPr>
        <p:txBody>
          <a:bodyPr/>
          <a:lstStyle>
            <a:lvl1pPr>
              <a:defRPr sz="1600"/>
            </a:lvl1pPr>
            <a:lvl2pPr marL="742950" indent="-285750">
              <a:buFont typeface="Courier New" panose="02070309020205020404" pitchFamily="49" charset="0"/>
              <a:buChar char="o"/>
              <a:defRPr sz="1600"/>
            </a:lvl2pPr>
            <a:lvl3pPr marL="1257300" indent="-342900">
              <a:buFont typeface="Franklin Gothic Book" panose="020B0503020102020204" pitchFamily="34" charset="0"/>
              <a:buChar char="—"/>
              <a:defRPr sz="1600"/>
            </a:lvl3pPr>
            <a:lvl4pPr marL="1600200" indent="-228600">
              <a:buFont typeface="Wingdings" panose="05000000000000000000" pitchFamily="2" charset="2"/>
              <a:buChar cha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586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00025" y="1677981"/>
            <a:ext cx="5486400" cy="4267200"/>
          </a:xfrm>
          <a:prstGeom prst="rect">
            <a:avLst/>
          </a:prstGeom>
        </p:spPr>
        <p:txBody>
          <a:bodyPr/>
          <a:lstStyle>
            <a:lvl1pPr marL="182880" indent="-182880">
              <a:defRPr sz="1600" b="0" baseline="0"/>
            </a:lvl1pPr>
            <a:lvl2pPr>
              <a:buSzPct val="80000"/>
              <a:buFont typeface="Courier New" pitchFamily="49" charset="0"/>
              <a:buChar char="o"/>
              <a:defRPr lang="en-US" sz="1600" kern="1200" dirty="0" smtClean="0">
                <a:solidFill>
                  <a:schemeClr val="tx1"/>
                </a:solidFill>
                <a:latin typeface="+mn-lt"/>
                <a:ea typeface="+mn-ea"/>
                <a:cs typeface="+mn-cs"/>
              </a:defRPr>
            </a:lvl2pPr>
            <a:lvl3pPr>
              <a:buFont typeface="Calibri" pitchFamily="34" charset="0"/>
              <a:buChar char="–"/>
              <a:defRPr sz="1600"/>
            </a:lvl3pPr>
            <a:lvl4pPr>
              <a:buFont typeface="Wingdings" pitchFamily="2" charset="2"/>
              <a:buChar cha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7128" y="1677981"/>
            <a:ext cx="5486400" cy="4267200"/>
          </a:xfrm>
          <a:prstGeom prst="rect">
            <a:avLst/>
          </a:prstGeom>
        </p:spPr>
        <p:txBody>
          <a:bodyPr/>
          <a:lstStyle>
            <a:lvl1pPr marL="182880" indent="-182880">
              <a:defRPr sz="1600" b="0"/>
            </a:lvl1pPr>
            <a:lvl2pPr>
              <a:buSzPct val="80000"/>
              <a:buFont typeface="Courier New" pitchFamily="49" charset="0"/>
              <a:buChar char="o"/>
              <a:defRPr sz="1600"/>
            </a:lvl2pPr>
            <a:lvl3pPr>
              <a:buFont typeface="Calibri" pitchFamily="34" charset="0"/>
              <a:buChar char="–"/>
              <a:defRPr sz="1600"/>
            </a:lvl3pPr>
            <a:lvl4pPr>
              <a:buFont typeface="Wingdings" pitchFamily="2" charset="2"/>
              <a:buChar cha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00025" y="1068381"/>
            <a:ext cx="5486400"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28" y="1068381"/>
            <a:ext cx="5486400"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742731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sz="1600"/>
            </a:lvl1pPr>
          </a:lstStyle>
          <a:p>
            <a:pPr lvl="0"/>
            <a:r>
              <a:rPr lang="en-US" noProof="0"/>
              <a:t>Click icon to add chart</a:t>
            </a:r>
          </a:p>
        </p:txBody>
      </p:sp>
    </p:spTree>
    <p:extLst>
      <p:ext uri="{BB962C8B-B14F-4D97-AF65-F5344CB8AC3E}">
        <p14:creationId xmlns:p14="http://schemas.microsoft.com/office/powerpoint/2010/main" val="3488436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480642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 green">
    <p:spTree>
      <p:nvGrpSpPr>
        <p:cNvPr id="1" name=""/>
        <p:cNvGrpSpPr/>
        <p:nvPr/>
      </p:nvGrpSpPr>
      <p:grpSpPr>
        <a:xfrm>
          <a:off x="0" y="0"/>
          <a:ext cx="0" cy="0"/>
          <a:chOff x="0" y="0"/>
          <a:chExt cx="0" cy="0"/>
        </a:xfrm>
      </p:grpSpPr>
      <p:sp>
        <p:nvSpPr>
          <p:cNvPr id="4" name="Rectangle 3"/>
          <p:cNvSpPr/>
          <p:nvPr/>
        </p:nvSpPr>
        <p:spPr>
          <a:xfrm>
            <a:off x="0" y="85510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38100"/>
            <a:ext cx="12192000" cy="86163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615" y="1046532"/>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7631273C-C1FF-486C-97E2-AA61D4F50F2C}"/>
              </a:ext>
            </a:extLst>
          </p:cNvPr>
          <p:cNvSpPr/>
          <p:nvPr userDrawn="1"/>
        </p:nvSpPr>
        <p:spPr bwMode="auto">
          <a:xfrm flipH="1" flipV="1">
            <a:off x="0" y="822707"/>
            <a:ext cx="12192000" cy="28575"/>
          </a:xfrm>
          <a:prstGeom prst="rect">
            <a:avLst/>
          </a:prstGeom>
          <a:solidFill>
            <a:schemeClr val="accent3"/>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245907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7" name="Rectangle 6"/>
          <p:cNvSpPr/>
          <p:nvPr/>
        </p:nvSpPr>
        <p:spPr>
          <a:xfrm>
            <a:off x="0" y="850964"/>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000" b="0" baseline="0">
                <a:solidFill>
                  <a:srgbClr val="FFFFFF"/>
                </a:solidFill>
              </a:defRPr>
            </a:lvl1pPr>
            <a:lvl2pPr>
              <a:buSzPct val="80000"/>
              <a:buFont typeface="Courier New" pitchFamily="49" charset="0"/>
              <a:buChar char="o"/>
              <a:defRPr lang="en-US" sz="2000" kern="1200" dirty="0" smtClean="0">
                <a:solidFill>
                  <a:srgbClr val="FFFFFF"/>
                </a:solidFill>
                <a:latin typeface="+mn-lt"/>
                <a:ea typeface="+mn-ea"/>
                <a:cs typeface="+mn-cs"/>
              </a:defRPr>
            </a:lvl2pPr>
            <a:lvl3pPr>
              <a:buFont typeface="Calibri" pitchFamily="34" charset="0"/>
              <a:buChar char="–"/>
              <a:defRPr sz="1800">
                <a:solidFill>
                  <a:srgbClr val="FFFFFF"/>
                </a:solidFill>
              </a:defRPr>
            </a:lvl3pPr>
            <a:lvl4pPr>
              <a:buFont typeface="Wingdings" pitchFamily="2" charset="2"/>
              <a:buChar char="§"/>
              <a:defRPr sz="1600">
                <a:solidFill>
                  <a:srgbClr val="FFFFFF"/>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7129" y="1677981"/>
            <a:ext cx="5665695" cy="4267200"/>
          </a:xfrm>
          <a:prstGeom prst="rect">
            <a:avLst/>
          </a:prstGeom>
        </p:spPr>
        <p:txBody>
          <a:bodyPr/>
          <a:lstStyle>
            <a:lvl1pPr marL="182880" indent="-182880">
              <a:defRPr sz="2000" b="0">
                <a:solidFill>
                  <a:srgbClr val="FFFFFF"/>
                </a:solidFill>
              </a:defRPr>
            </a:lvl1pPr>
            <a:lvl2pPr>
              <a:buSzPct val="80000"/>
              <a:buFont typeface="Courier New" pitchFamily="49" charset="0"/>
              <a:buChar char="o"/>
              <a:defRPr sz="2000">
                <a:solidFill>
                  <a:srgbClr val="FFFFFF"/>
                </a:solidFill>
              </a:defRPr>
            </a:lvl2pPr>
            <a:lvl3pPr>
              <a:buFont typeface="Calibri" pitchFamily="34" charset="0"/>
              <a:buChar char="–"/>
              <a:defRPr sz="1800">
                <a:solidFill>
                  <a:srgbClr val="FFFFFF"/>
                </a:solidFill>
              </a:defRPr>
            </a:lvl3pPr>
            <a:lvl4pPr>
              <a:buFont typeface="Wingdings" pitchFamily="2" charset="2"/>
              <a:buChar char="§"/>
              <a:defRPr sz="1600">
                <a:solidFill>
                  <a:srgbClr val="FFFFFF"/>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3" name="Rectangle 12">
            <a:extLst>
              <a:ext uri="{FF2B5EF4-FFF2-40B4-BE49-F238E27FC236}">
                <a16:creationId xmlns:a16="http://schemas.microsoft.com/office/drawing/2014/main" id="{EE978A26-ED08-4191-A35A-FCBA00E133C5}"/>
              </a:ext>
            </a:extLst>
          </p:cNvPr>
          <p:cNvSpPr/>
          <p:nvPr userDrawn="1"/>
        </p:nvSpPr>
        <p:spPr bwMode="auto">
          <a:xfrm flipH="1" flipV="1">
            <a:off x="0" y="815976"/>
            <a:ext cx="12192000" cy="28575"/>
          </a:xfrm>
          <a:prstGeom prst="rect">
            <a:avLst/>
          </a:prstGeom>
          <a:solidFill>
            <a:schemeClr val="accent3"/>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52770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F9843-32E9-519D-6053-4C4784D394E1}"/>
              </a:ext>
            </a:extLst>
          </p:cNvPr>
          <p:cNvSpPr/>
          <p:nvPr userDrawn="1"/>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4" name="Subtitle 2">
            <a:extLst>
              <a:ext uri="{FF2B5EF4-FFF2-40B4-BE49-F238E27FC236}">
                <a16:creationId xmlns:a16="http://schemas.microsoft.com/office/drawing/2014/main" id="{B0CE2426-5E8C-49C0-13E8-7F748F64B60A}"/>
              </a:ext>
            </a:extLst>
          </p:cNvPr>
          <p:cNvSpPr>
            <a:spLocks noGrp="1"/>
          </p:cNvSpPr>
          <p:nvPr>
            <p:ph type="subTitle" idx="1"/>
          </p:nvPr>
        </p:nvSpPr>
        <p:spPr>
          <a:xfrm>
            <a:off x="707948" y="1544720"/>
            <a:ext cx="11026339" cy="1381360"/>
          </a:xfrm>
          <a:prstGeom prst="rect">
            <a:avLst/>
          </a:prstGeom>
        </p:spPr>
        <p:txBody>
          <a:bodyPr>
            <a:normAutofit/>
          </a:bodyPr>
          <a:lstStyle>
            <a:lvl1pPr marL="0" indent="0" algn="l">
              <a:buNone/>
              <a:defRPr sz="4000" b="1" i="0">
                <a:solidFill>
                  <a:srgbClr val="282B2E"/>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 Placeholder 17">
            <a:extLst>
              <a:ext uri="{FF2B5EF4-FFF2-40B4-BE49-F238E27FC236}">
                <a16:creationId xmlns:a16="http://schemas.microsoft.com/office/drawing/2014/main" id="{78F8A8DE-2406-AE64-116E-109C2449BF74}"/>
              </a:ext>
            </a:extLst>
          </p:cNvPr>
          <p:cNvSpPr>
            <a:spLocks noGrp="1"/>
          </p:cNvSpPr>
          <p:nvPr>
            <p:ph type="body" sz="quarter" idx="10"/>
          </p:nvPr>
        </p:nvSpPr>
        <p:spPr>
          <a:xfrm>
            <a:off x="718999" y="2959789"/>
            <a:ext cx="5561403" cy="42833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20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7" name="Text Placeholder 18">
            <a:extLst>
              <a:ext uri="{FF2B5EF4-FFF2-40B4-BE49-F238E27FC236}">
                <a16:creationId xmlns:a16="http://schemas.microsoft.com/office/drawing/2014/main" id="{6CD7C817-2DED-B3E8-30AF-89978889848C}"/>
              </a:ext>
            </a:extLst>
          </p:cNvPr>
          <p:cNvSpPr>
            <a:spLocks noGrp="1"/>
          </p:cNvSpPr>
          <p:nvPr>
            <p:ph type="body" sz="quarter" idx="13"/>
          </p:nvPr>
        </p:nvSpPr>
        <p:spPr>
          <a:xfrm>
            <a:off x="707949" y="3680360"/>
            <a:ext cx="3798903" cy="288687"/>
          </a:xfrm>
          <a:prstGeom prst="rect">
            <a:avLst/>
          </a:prstGeom>
        </p:spPr>
        <p:txBody>
          <a:bodyPr>
            <a:noAutofit/>
          </a:bodyPr>
          <a:lstStyle>
            <a:lvl1pPr>
              <a:buNone/>
              <a:defRPr sz="1400">
                <a:solidFill>
                  <a:srgbClr val="282B2E"/>
                </a:solidFill>
                <a:latin typeface="+mn-lt"/>
                <a:cs typeface="Arial"/>
              </a:defRPr>
            </a:lvl1pPr>
            <a:lvl5pPr>
              <a:defRPr/>
            </a:lvl5pPr>
          </a:lstStyle>
          <a:p>
            <a:pPr lvl="0"/>
            <a:r>
              <a:rPr lang="en-US"/>
              <a:t>Click to edit Master text styles</a:t>
            </a:r>
          </a:p>
        </p:txBody>
      </p:sp>
      <p:pic>
        <p:nvPicPr>
          <p:cNvPr id="9" name="Picture 8" descr="A picture containing text, clipart&#10;&#10;Description automatically generated">
            <a:hlinkClick r:id="rId2"/>
            <a:extLst>
              <a:ext uri="{FF2B5EF4-FFF2-40B4-BE49-F238E27FC236}">
                <a16:creationId xmlns:a16="http://schemas.microsoft.com/office/drawing/2014/main" id="{01ECB043-DF96-230F-69B5-B2528E932689}"/>
              </a:ext>
            </a:extLst>
          </p:cNvPr>
          <p:cNvPicPr>
            <a:picLocks noChangeAspect="1"/>
          </p:cNvPicPr>
          <p:nvPr userDrawn="1"/>
        </p:nvPicPr>
        <p:blipFill>
          <a:blip r:embed="rId3"/>
          <a:stretch>
            <a:fillRect/>
          </a:stretch>
        </p:blipFill>
        <p:spPr>
          <a:xfrm>
            <a:off x="4839589" y="4124325"/>
            <a:ext cx="6412611" cy="2057401"/>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DD5554D8-EA33-8AD2-163A-0FB91647ECD6}"/>
              </a:ext>
            </a:extLst>
          </p:cNvPr>
          <p:cNvPicPr>
            <a:picLocks noChangeAspect="1"/>
          </p:cNvPicPr>
          <p:nvPr userDrawn="1"/>
        </p:nvPicPr>
        <p:blipFill>
          <a:blip r:embed="rId4"/>
          <a:stretch>
            <a:fillRect/>
          </a:stretch>
        </p:blipFill>
        <p:spPr>
          <a:xfrm>
            <a:off x="179394" y="109928"/>
            <a:ext cx="3277367" cy="848923"/>
          </a:xfrm>
          <a:prstGeom prst="rect">
            <a:avLst/>
          </a:prstGeom>
        </p:spPr>
      </p:pic>
    </p:spTree>
    <p:extLst>
      <p:ext uri="{BB962C8B-B14F-4D97-AF65-F5344CB8AC3E}">
        <p14:creationId xmlns:p14="http://schemas.microsoft.com/office/powerpoint/2010/main" val="4040199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
        <p:nvSpPr>
          <p:cNvPr id="6" name="Rectangle 5">
            <a:extLst>
              <a:ext uri="{FF2B5EF4-FFF2-40B4-BE49-F238E27FC236}">
                <a16:creationId xmlns:a16="http://schemas.microsoft.com/office/drawing/2014/main" id="{93E8093D-4409-47E9-97DD-36E4567CDB33}"/>
              </a:ext>
            </a:extLst>
          </p:cNvPr>
          <p:cNvSpPr/>
          <p:nvPr userDrawn="1"/>
        </p:nvSpPr>
        <p:spPr bwMode="auto">
          <a:xfrm flipH="1" flipV="1">
            <a:off x="0" y="806451"/>
            <a:ext cx="12192000" cy="28575"/>
          </a:xfrm>
          <a:prstGeom prst="rect">
            <a:avLst/>
          </a:prstGeom>
          <a:solidFill>
            <a:schemeClr val="accent3"/>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475173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3" name="Rectangle 2"/>
          <p:cNvSpPr/>
          <p:nvPr userDrawn="1"/>
        </p:nvSpPr>
        <p:spPr>
          <a:xfrm>
            <a:off x="0" y="1"/>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Arial"/>
            </a:endParaRPr>
          </a:p>
        </p:txBody>
      </p:sp>
      <p:sp>
        <p:nvSpPr>
          <p:cNvPr id="10"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
        <p:nvSpPr>
          <p:cNvPr id="8" name="Title 1">
            <a:extLst>
              <a:ext uri="{FF2B5EF4-FFF2-40B4-BE49-F238E27FC236}">
                <a16:creationId xmlns:a16="http://schemas.microsoft.com/office/drawing/2014/main" id="{63C6C13B-7E33-4027-93E5-5D3D345E4999}"/>
              </a:ext>
            </a:extLst>
          </p:cNvPr>
          <p:cNvSpPr>
            <a:spLocks noGrp="1"/>
          </p:cNvSpPr>
          <p:nvPr>
            <p:ph type="title"/>
          </p:nvPr>
        </p:nvSpPr>
        <p:spPr>
          <a:xfrm>
            <a:off x="0" y="2389457"/>
            <a:ext cx="12192000" cy="812725"/>
          </a:xfrm>
          <a:noFill/>
          <a:ln>
            <a:noFill/>
          </a:ln>
        </p:spPr>
        <p:txBody>
          <a:bodyPr vert="horz" wrap="square" lIns="91440" tIns="45720" rIns="91440" bIns="45720" numCol="1" anchor="ctr" anchorCtr="0" compatLnSpc="1">
            <a:prstTxWarp prst="textNoShape">
              <a:avLst/>
            </a:prstTxWarp>
          </a:bodyPr>
          <a:lstStyle>
            <a:lvl1pPr>
              <a:defRPr lang="en-US" dirty="0">
                <a:solidFill>
                  <a:schemeClr val="bg1"/>
                </a:solidFill>
              </a:defRPr>
            </a:lvl1pPr>
          </a:lstStyle>
          <a:p>
            <a:pPr lvl="0" algn="ctr"/>
            <a:r>
              <a:rPr lang="en-US"/>
              <a:t>Click to edit Master title style</a:t>
            </a:r>
          </a:p>
        </p:txBody>
      </p:sp>
    </p:spTree>
    <p:extLst>
      <p:ext uri="{BB962C8B-B14F-4D97-AF65-F5344CB8AC3E}">
        <p14:creationId xmlns:p14="http://schemas.microsoft.com/office/powerpoint/2010/main" val="2471023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1A2B3-D893-41E9-A2ED-2066B5FCDEDB}" type="datetime1">
              <a:rPr lang="en-US" smtClean="0"/>
              <a:t>8/18/23</a:t>
            </a:fld>
            <a:endParaRPr lang="en-US"/>
          </a:p>
        </p:txBody>
      </p:sp>
      <p:sp>
        <p:nvSpPr>
          <p:cNvPr id="5" name="Footer Placeholder 4"/>
          <p:cNvSpPr>
            <a:spLocks noGrp="1"/>
          </p:cNvSpPr>
          <p:nvPr>
            <p:ph type="ftr" sz="quarter" idx="11"/>
          </p:nvPr>
        </p:nvSpPr>
        <p:spPr/>
        <p:txBody>
          <a:bodyPr/>
          <a:lstStyle/>
          <a:p>
            <a:r>
              <a:rPr lang="en-US"/>
              <a:t>DRAFT - DELIBERATIVE - NOT FOR DISTRIBUTION</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2168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A810-4EEC-4D0F-B163-DFC963816F74}"/>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61FB6233-FC4F-4628-BA1D-2782F6494517}"/>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F4A1D367-A9C7-46F9-B78E-724D1BEC0650}"/>
              </a:ext>
            </a:extLst>
          </p:cNvPr>
          <p:cNvSpPr>
            <a:spLocks noGrp="1"/>
          </p:cNvSpPr>
          <p:nvPr>
            <p:ph type="sldNum" sz="quarter" idx="11"/>
          </p:nvPr>
        </p:nvSpPr>
        <p:spPr/>
        <p:txBody>
          <a:bodyPr/>
          <a:lstStyle/>
          <a:p>
            <a:fld id="{83ADE164-D45A-44D8-82C5-2E0962BB70DA}" type="slidenum">
              <a:rPr lang="en-US" noProof="0" smtClean="0"/>
              <a:t>‹#›</a:t>
            </a:fld>
            <a:endParaRPr lang="en-US" noProof="0"/>
          </a:p>
        </p:txBody>
      </p:sp>
    </p:spTree>
    <p:extLst>
      <p:ext uri="{BB962C8B-B14F-4D97-AF65-F5344CB8AC3E}">
        <p14:creationId xmlns:p14="http://schemas.microsoft.com/office/powerpoint/2010/main" val="1535195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9" name="Subtitle 2"/>
          <p:cNvSpPr>
            <a:spLocks noGrp="1"/>
          </p:cNvSpPr>
          <p:nvPr>
            <p:ph type="subTitle" idx="1"/>
          </p:nvPr>
        </p:nvSpPr>
        <p:spPr>
          <a:xfrm>
            <a:off x="707948" y="1544720"/>
            <a:ext cx="11026339" cy="1381360"/>
          </a:xfrm>
          <a:prstGeom prst="rect">
            <a:avLst/>
          </a:prstGeom>
        </p:spPr>
        <p:txBody>
          <a:bodyPr>
            <a:normAutofit/>
          </a:bodyPr>
          <a:lstStyle>
            <a:lvl1pPr marL="0" indent="0" algn="l">
              <a:buNone/>
              <a:defRPr sz="4000" b="1" i="0">
                <a:solidFill>
                  <a:srgbClr val="282B2E"/>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18999" y="2959789"/>
            <a:ext cx="5561403" cy="428337"/>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20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707949" y="3680360"/>
            <a:ext cx="3798903" cy="288687"/>
          </a:xfrm>
          <a:prstGeom prst="rect">
            <a:avLst/>
          </a:prstGeom>
        </p:spPr>
        <p:txBody>
          <a:bodyPr>
            <a:noAutofit/>
          </a:bodyPr>
          <a:lstStyle>
            <a:lvl1pPr>
              <a:buNone/>
              <a:defRPr sz="1400">
                <a:solidFill>
                  <a:srgbClr val="282B2E"/>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1276926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2"/>
            <a:ext cx="11236267" cy="5370703"/>
          </a:xfrm>
          <a:prstGeom prst="rect">
            <a:avLst/>
          </a:prstGeom>
        </p:spPr>
        <p:txBody>
          <a:bodyPr/>
          <a:lstStyle>
            <a:lvl1pPr>
              <a:defRPr sz="1600"/>
            </a:lvl1pPr>
            <a:lvl2pPr marL="742950" indent="-285750">
              <a:buFont typeface="Courier New" panose="02070309020205020404" pitchFamily="49" charset="0"/>
              <a:buChar char="o"/>
              <a:defRPr sz="1600"/>
            </a:lvl2pPr>
            <a:lvl3pPr marL="1257300" indent="-342900">
              <a:buFont typeface="Franklin Gothic Book" panose="020B0503020102020204" pitchFamily="34" charset="0"/>
              <a:buChar char="—"/>
              <a:defRPr sz="1600"/>
            </a:lvl3pPr>
            <a:lvl4pPr marL="1600200" indent="-228600">
              <a:buFont typeface="Wingdings" panose="05000000000000000000" pitchFamily="2" charset="2"/>
              <a:buChar cha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874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00025" y="1677981"/>
            <a:ext cx="5486400" cy="4267200"/>
          </a:xfrm>
          <a:prstGeom prst="rect">
            <a:avLst/>
          </a:prstGeom>
        </p:spPr>
        <p:txBody>
          <a:bodyPr/>
          <a:lstStyle>
            <a:lvl1pPr marL="182880" indent="-182880">
              <a:defRPr sz="1600" b="0" baseline="0"/>
            </a:lvl1pPr>
            <a:lvl2pPr>
              <a:buSzPct val="80000"/>
              <a:buFont typeface="Courier New" pitchFamily="49" charset="0"/>
              <a:buChar char="o"/>
              <a:defRPr lang="en-US" sz="1600" kern="1200" dirty="0" smtClean="0">
                <a:solidFill>
                  <a:schemeClr val="tx1"/>
                </a:solidFill>
                <a:latin typeface="+mn-lt"/>
                <a:ea typeface="+mn-ea"/>
                <a:cs typeface="+mn-cs"/>
              </a:defRPr>
            </a:lvl2pPr>
            <a:lvl3pPr>
              <a:buFont typeface="Calibri" pitchFamily="34" charset="0"/>
              <a:buChar char="–"/>
              <a:defRPr sz="1600"/>
            </a:lvl3pPr>
            <a:lvl4pPr>
              <a:buFont typeface="Wingdings" pitchFamily="2" charset="2"/>
              <a:buChar cha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7128" y="1677981"/>
            <a:ext cx="5486400" cy="4267200"/>
          </a:xfrm>
          <a:prstGeom prst="rect">
            <a:avLst/>
          </a:prstGeom>
        </p:spPr>
        <p:txBody>
          <a:bodyPr/>
          <a:lstStyle>
            <a:lvl1pPr marL="182880" indent="-182880">
              <a:defRPr sz="1600" b="0"/>
            </a:lvl1pPr>
            <a:lvl2pPr>
              <a:buSzPct val="80000"/>
              <a:buFont typeface="Courier New" pitchFamily="49" charset="0"/>
              <a:buChar char="o"/>
              <a:defRPr sz="1600"/>
            </a:lvl2pPr>
            <a:lvl3pPr>
              <a:buFont typeface="Calibri" pitchFamily="34" charset="0"/>
              <a:buChar char="–"/>
              <a:defRPr sz="1600"/>
            </a:lvl3pPr>
            <a:lvl4pPr>
              <a:buFont typeface="Wingdings" pitchFamily="2" charset="2"/>
              <a:buChar cha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00025" y="1068381"/>
            <a:ext cx="5486400"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28" y="1068381"/>
            <a:ext cx="5486400"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25877264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sz="1600"/>
            </a:lvl1pPr>
          </a:lstStyle>
          <a:p>
            <a:pPr lvl="0"/>
            <a:r>
              <a:rPr lang="en-US" noProof="0"/>
              <a:t>Click icon to add chart</a:t>
            </a:r>
          </a:p>
        </p:txBody>
      </p:sp>
    </p:spTree>
    <p:extLst>
      <p:ext uri="{BB962C8B-B14F-4D97-AF65-F5344CB8AC3E}">
        <p14:creationId xmlns:p14="http://schemas.microsoft.com/office/powerpoint/2010/main" val="3212588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263279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A810-4EEC-4D0F-B163-DFC963816F74}"/>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61FB6233-FC4F-4628-BA1D-2782F6494517}"/>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F4A1D367-A9C7-46F9-B78E-724D1BEC0650}"/>
              </a:ext>
            </a:extLst>
          </p:cNvPr>
          <p:cNvSpPr>
            <a:spLocks noGrp="1"/>
          </p:cNvSpPr>
          <p:nvPr>
            <p:ph type="sldNum" sz="quarter" idx="11"/>
          </p:nvPr>
        </p:nvSpPr>
        <p:spPr/>
        <p:txBody>
          <a:bodyPr/>
          <a:lstStyle/>
          <a:p>
            <a:fld id="{83ADE164-D45A-44D8-82C5-2E0962BB70DA}" type="slidenum">
              <a:rPr lang="en-US" noProof="0" smtClean="0"/>
              <a:t>‹#›</a:t>
            </a:fld>
            <a:endParaRPr lang="en-US" noProof="0"/>
          </a:p>
        </p:txBody>
      </p:sp>
    </p:spTree>
    <p:extLst>
      <p:ext uri="{BB962C8B-B14F-4D97-AF65-F5344CB8AC3E}">
        <p14:creationId xmlns:p14="http://schemas.microsoft.com/office/powerpoint/2010/main" val="2416323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Transition Slide - light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6A63A6-B4D2-A232-F034-C18451294A92}"/>
              </a:ext>
            </a:extLst>
          </p:cNvPr>
          <p:cNvSpPr/>
          <p:nvPr userDrawn="1"/>
        </p:nvSpPr>
        <p:spPr>
          <a:xfrm>
            <a:off x="0" y="0"/>
            <a:ext cx="1219200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a:p>
        </p:txBody>
      </p:sp>
      <p:sp>
        <p:nvSpPr>
          <p:cNvPr id="2" name="Title 1">
            <a:extLst>
              <a:ext uri="{FF2B5EF4-FFF2-40B4-BE49-F238E27FC236}">
                <a16:creationId xmlns:a16="http://schemas.microsoft.com/office/drawing/2014/main" id="{95699E6C-D177-933C-60A7-69F69EC7A837}"/>
              </a:ext>
            </a:extLst>
          </p:cNvPr>
          <p:cNvSpPr>
            <a:spLocks noGrp="1"/>
          </p:cNvSpPr>
          <p:nvPr>
            <p:ph type="title"/>
          </p:nvPr>
        </p:nvSpPr>
        <p:spPr>
          <a:xfrm>
            <a:off x="355861" y="1709738"/>
            <a:ext cx="10515600" cy="2852737"/>
          </a:xfrm>
          <a:prstGeom prst="rect">
            <a:avLst/>
          </a:prstGeom>
        </p:spPr>
        <p:txBody>
          <a:bodyPr anchor="b"/>
          <a:lstStyle>
            <a:lvl1pPr>
              <a:defRPr sz="6000"/>
            </a:lvl1pPr>
          </a:lstStyle>
          <a:p>
            <a:endParaRPr lang="en-US"/>
          </a:p>
        </p:txBody>
      </p:sp>
      <p:sp>
        <p:nvSpPr>
          <p:cNvPr id="3" name="Text Placeholder 2">
            <a:extLst>
              <a:ext uri="{FF2B5EF4-FFF2-40B4-BE49-F238E27FC236}">
                <a16:creationId xmlns:a16="http://schemas.microsoft.com/office/drawing/2014/main" id="{6E2E5859-D26B-5501-EB15-5DED2F9D241B}"/>
              </a:ext>
            </a:extLst>
          </p:cNvPr>
          <p:cNvSpPr>
            <a:spLocks noGrp="1"/>
          </p:cNvSpPr>
          <p:nvPr>
            <p:ph type="body" idx="1"/>
          </p:nvPr>
        </p:nvSpPr>
        <p:spPr>
          <a:xfrm>
            <a:off x="355861" y="4589463"/>
            <a:ext cx="10515600" cy="1500187"/>
          </a:xfrm>
          <a:prstGeom prst="rect">
            <a:avLst/>
          </a:prstGeom>
        </p:spPr>
        <p:txBody>
          <a:bodyPr/>
          <a:lstStyle>
            <a:lvl1pPr marL="0" indent="0">
              <a:buNone/>
              <a:defRPr sz="2400">
                <a:solidFill>
                  <a:sysClr val="windowText" lastClr="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6">
            <a:extLst>
              <a:ext uri="{FF2B5EF4-FFF2-40B4-BE49-F238E27FC236}">
                <a16:creationId xmlns:a16="http://schemas.microsoft.com/office/drawing/2014/main" id="{0709C189-4BBC-D437-EF51-E8E0EEF6EAE1}"/>
              </a:ext>
            </a:extLst>
          </p:cNvPr>
          <p:cNvSpPr txBox="1">
            <a:spLocks/>
          </p:cNvSpPr>
          <p:nvPr userDrawn="1"/>
        </p:nvSpPr>
        <p:spPr>
          <a:xfrm>
            <a:off x="37979" y="6310312"/>
            <a:ext cx="723639"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tx1">
                    <a:tint val="75000"/>
                  </a:schemeClr>
                </a:solidFill>
                <a:latin typeface="FranklinGothicURWBoo"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51AF2B-CD8D-E24A-A3DB-C0E5AE0D827B}" type="slidenum">
              <a:rPr lang="en-US" sz="1000"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4202800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ransition Slide -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5B8802-942C-61D4-91AC-7EB100CBBF63}"/>
              </a:ext>
            </a:extLst>
          </p:cNvPr>
          <p:cNvPicPr>
            <a:picLocks noChangeAspect="1"/>
          </p:cNvPicPr>
          <p:nvPr userDrawn="1"/>
        </p:nvPicPr>
        <p:blipFill rotWithShape="1">
          <a:blip r:embed="rId2"/>
          <a:srcRect r="80436"/>
          <a:stretch/>
        </p:blipFill>
        <p:spPr>
          <a:xfrm>
            <a:off x="9518868" y="939860"/>
            <a:ext cx="2673132" cy="5149790"/>
          </a:xfrm>
          <a:prstGeom prst="rect">
            <a:avLst/>
          </a:prstGeom>
        </p:spPr>
      </p:pic>
      <p:sp>
        <p:nvSpPr>
          <p:cNvPr id="2" name="Title 1">
            <a:extLst>
              <a:ext uri="{FF2B5EF4-FFF2-40B4-BE49-F238E27FC236}">
                <a16:creationId xmlns:a16="http://schemas.microsoft.com/office/drawing/2014/main" id="{95699E6C-D177-933C-60A7-69F69EC7A837}"/>
              </a:ext>
            </a:extLst>
          </p:cNvPr>
          <p:cNvSpPr>
            <a:spLocks noGrp="1"/>
          </p:cNvSpPr>
          <p:nvPr>
            <p:ph type="title"/>
          </p:nvPr>
        </p:nvSpPr>
        <p:spPr>
          <a:xfrm>
            <a:off x="355861" y="1535113"/>
            <a:ext cx="5022051"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2E5859-D26B-5501-EB15-5DED2F9D241B}"/>
              </a:ext>
            </a:extLst>
          </p:cNvPr>
          <p:cNvSpPr>
            <a:spLocks noGrp="1"/>
          </p:cNvSpPr>
          <p:nvPr>
            <p:ph type="body" idx="1"/>
          </p:nvPr>
        </p:nvSpPr>
        <p:spPr>
          <a:xfrm>
            <a:off x="355861" y="4589463"/>
            <a:ext cx="5022051" cy="1500187"/>
          </a:xfrm>
          <a:prstGeom prst="rect">
            <a:avLst/>
          </a:prstGeo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88761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2"/>
            <a:ext cx="11236267" cy="5370703"/>
          </a:xfrm>
          <a:prstGeom prst="rect">
            <a:avLst/>
          </a:prstGeom>
        </p:spPr>
        <p:txBody>
          <a:bodyPr/>
          <a:lstStyle>
            <a:lvl1pPr>
              <a:defRPr sz="1600"/>
            </a:lvl1pPr>
            <a:lvl2pPr marL="742950" indent="-285750">
              <a:buFont typeface="Courier New" panose="02070309020205020404" pitchFamily="49" charset="0"/>
              <a:buChar char="o"/>
              <a:defRPr sz="1600"/>
            </a:lvl2pPr>
            <a:lvl3pPr marL="1257300" indent="-342900">
              <a:buFont typeface="Franklin Gothic Book" panose="020B0503020102020204" pitchFamily="34" charset="0"/>
              <a:buChar char="—"/>
              <a:defRPr sz="1600"/>
            </a:lvl3pPr>
            <a:lvl4pPr marL="1600200" indent="-228600">
              <a:buFont typeface="Wingdings" panose="05000000000000000000" pitchFamily="2" charset="2"/>
              <a:buChar cha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5325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00025" y="1677981"/>
            <a:ext cx="5486400" cy="4267200"/>
          </a:xfrm>
          <a:prstGeom prst="rect">
            <a:avLst/>
          </a:prstGeom>
        </p:spPr>
        <p:txBody>
          <a:bodyPr/>
          <a:lstStyle>
            <a:lvl1pPr marL="182880" indent="-182880">
              <a:defRPr sz="1600" b="0" baseline="0"/>
            </a:lvl1pPr>
            <a:lvl2pPr>
              <a:buSzPct val="80000"/>
              <a:buFont typeface="Courier New" pitchFamily="49" charset="0"/>
              <a:buChar char="o"/>
              <a:defRPr lang="en-US" sz="1600" kern="1200" dirty="0" smtClean="0">
                <a:solidFill>
                  <a:schemeClr val="tx1"/>
                </a:solidFill>
                <a:latin typeface="+mn-lt"/>
                <a:ea typeface="+mn-ea"/>
                <a:cs typeface="+mn-cs"/>
              </a:defRPr>
            </a:lvl2pPr>
            <a:lvl3pPr>
              <a:buFont typeface="Calibri" pitchFamily="34" charset="0"/>
              <a:buChar char="–"/>
              <a:defRPr sz="1600"/>
            </a:lvl3pPr>
            <a:lvl4pPr>
              <a:buFont typeface="Wingdings" pitchFamily="2" charset="2"/>
              <a:buChar cha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7128" y="1677981"/>
            <a:ext cx="5486400" cy="4267200"/>
          </a:xfrm>
          <a:prstGeom prst="rect">
            <a:avLst/>
          </a:prstGeom>
        </p:spPr>
        <p:txBody>
          <a:bodyPr/>
          <a:lstStyle>
            <a:lvl1pPr marL="182880" indent="-182880">
              <a:defRPr sz="1600" b="0"/>
            </a:lvl1pPr>
            <a:lvl2pPr>
              <a:buSzPct val="80000"/>
              <a:buFont typeface="Courier New" pitchFamily="49" charset="0"/>
              <a:buChar char="o"/>
              <a:defRPr sz="1600"/>
            </a:lvl2pPr>
            <a:lvl3pPr>
              <a:buFont typeface="Calibri" pitchFamily="34" charset="0"/>
              <a:buChar char="–"/>
              <a:defRPr sz="1600"/>
            </a:lvl3pPr>
            <a:lvl4pPr>
              <a:buFont typeface="Wingdings" pitchFamily="2" charset="2"/>
              <a:buChar cha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00025" y="1068381"/>
            <a:ext cx="5486400"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28" y="1068381"/>
            <a:ext cx="5486400"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2310068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sz="1600"/>
            </a:lvl1pPr>
          </a:lstStyle>
          <a:p>
            <a:pPr lvl="0"/>
            <a:r>
              <a:rPr lang="en-US" noProof="0"/>
              <a:t>Click icon to add chart</a:t>
            </a:r>
          </a:p>
        </p:txBody>
      </p:sp>
    </p:spTree>
    <p:extLst>
      <p:ext uri="{BB962C8B-B14F-4D97-AF65-F5344CB8AC3E}">
        <p14:creationId xmlns:p14="http://schemas.microsoft.com/office/powerpoint/2010/main" val="3898097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245163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hyperlink" Target="https://www.energy.gov/communitiesLEAP/communities-leap" TargetMode="External"/><Relationship Id="rId3" Type="http://schemas.openxmlformats.org/officeDocument/2006/relationships/slideLayout" Target="../slideLayouts/slideLayout36.xml"/><Relationship Id="rId7"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626993"/>
      </p:ext>
    </p:extLst>
  </p:cSld>
  <p:clrMap bg1="lt1" tx1="dk1" bg2="lt2" tx2="dk2" accent1="accent1" accent2="accent2" accent3="accent3" accent4="accent4" accent5="accent5" accent6="accent6" hlink="hlink" folHlink="folHlink"/>
  <p:sldLayoutIdLst>
    <p:sldLayoutId id="2147483679" r:id="rId1"/>
    <p:sldLayoutId id="21474837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480484" y="36285"/>
            <a:ext cx="11633200" cy="722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 name="Rectangle 10"/>
          <p:cNvSpPr/>
          <p:nvPr/>
        </p:nvSpPr>
        <p:spPr bwMode="auto">
          <a:xfrm flipH="1" flipV="1">
            <a:off x="0" y="787401"/>
            <a:ext cx="12192000" cy="285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032" name="Text Placeholder 8"/>
          <p:cNvSpPr>
            <a:spLocks noGrp="1"/>
          </p:cNvSpPr>
          <p:nvPr>
            <p:ph type="body" idx="1"/>
          </p:nvPr>
        </p:nvSpPr>
        <p:spPr bwMode="auto">
          <a:xfrm>
            <a:off x="480484" y="104775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6">
            <a:extLst>
              <a:ext uri="{FF2B5EF4-FFF2-40B4-BE49-F238E27FC236}">
                <a16:creationId xmlns:a16="http://schemas.microsoft.com/office/drawing/2014/main" id="{4CB281B2-DFF9-8D2A-EC5B-344FEE836949}"/>
              </a:ext>
            </a:extLst>
          </p:cNvPr>
          <p:cNvSpPr txBox="1">
            <a:spLocks/>
          </p:cNvSpPr>
          <p:nvPr userDrawn="1"/>
        </p:nvSpPr>
        <p:spPr>
          <a:xfrm>
            <a:off x="37979" y="6393354"/>
            <a:ext cx="723639"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tx1">
                    <a:tint val="75000"/>
                  </a:schemeClr>
                </a:solidFill>
                <a:latin typeface="FranklinGothicURWBoo"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51AF2B-CD8D-E24A-A3DB-C0E5AE0D827B}" type="slidenum">
              <a:rPr lang="en-US" sz="1000" smtClean="0"/>
              <a:pPr/>
              <a:t>‹#›</a:t>
            </a:fld>
            <a:endParaRPr lang="en-US"/>
          </a:p>
        </p:txBody>
      </p:sp>
      <p:sp>
        <p:nvSpPr>
          <p:cNvPr id="3" name="TextBox 2">
            <a:extLst>
              <a:ext uri="{FF2B5EF4-FFF2-40B4-BE49-F238E27FC236}">
                <a16:creationId xmlns:a16="http://schemas.microsoft.com/office/drawing/2014/main" id="{21277BEA-1368-BE07-E6BD-8147AF8C3D75}"/>
              </a:ext>
            </a:extLst>
          </p:cNvPr>
          <p:cNvSpPr txBox="1"/>
          <p:nvPr userDrawn="1"/>
        </p:nvSpPr>
        <p:spPr>
          <a:xfrm>
            <a:off x="614809" y="6452805"/>
            <a:ext cx="2165978" cy="246221"/>
          </a:xfrm>
          <a:prstGeom prst="rect">
            <a:avLst/>
          </a:prstGeom>
          <a:noFill/>
        </p:spPr>
        <p:txBody>
          <a:bodyPr wrap="none" rtlCol="0">
            <a:spAutoFit/>
          </a:bodyPr>
          <a:lstStyle/>
          <a:p>
            <a:pPr algn="l"/>
            <a:r>
              <a:rPr lang="en-US" sz="1000" b="1" i="0">
                <a:solidFill>
                  <a:schemeClr val="bg1">
                    <a:lumMod val="50000"/>
                  </a:schemeClr>
                </a:solidFill>
                <a:effectLst/>
                <a:latin typeface="FranklinGothicURWBoo" pitchFamily="2" charset="77"/>
                <a:ea typeface="Calibri" panose="020F0502020204030204" pitchFamily="34" charset="0"/>
                <a:cs typeface="Times New Roman" panose="02020603050405020304" pitchFamily="18" charset="0"/>
              </a:rPr>
              <a:t>www.energy.gov/communitiesLEAP</a:t>
            </a:r>
            <a:endParaRPr lang="en-US" sz="1000" b="1" i="0">
              <a:solidFill>
                <a:schemeClr val="bg1">
                  <a:lumMod val="50000"/>
                </a:schemeClr>
              </a:solidFill>
              <a:latin typeface="FranklinGothicURWBoo" pitchFamily="2" charset="77"/>
            </a:endParaRPr>
          </a:p>
        </p:txBody>
      </p:sp>
      <p:sp>
        <p:nvSpPr>
          <p:cNvPr id="4" name="Rectangle 3">
            <a:extLst>
              <a:ext uri="{FF2B5EF4-FFF2-40B4-BE49-F238E27FC236}">
                <a16:creationId xmlns:a16="http://schemas.microsoft.com/office/drawing/2014/main" id="{107CF809-AB62-70BB-6D69-45EB3B67E86B}"/>
              </a:ext>
            </a:extLst>
          </p:cNvPr>
          <p:cNvSpPr/>
          <p:nvPr userDrawn="1"/>
        </p:nvSpPr>
        <p:spPr>
          <a:xfrm>
            <a:off x="0" y="6310312"/>
            <a:ext cx="12192000" cy="18288"/>
          </a:xfrm>
          <a:prstGeom prst="rect">
            <a:avLst/>
          </a:prstGeom>
          <a:solidFill>
            <a:srgbClr val="FA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9574933"/>
      </p:ext>
    </p:extLst>
  </p:cSld>
  <p:clrMap bg1="lt1" tx1="dk1" bg2="lt2" tx2="dk2" accent1="accent1" accent2="accent2" accent3="accent3" accent4="accent4" accent5="accent5" accent6="accent6" hlink="hlink" folHlink="folHlink"/>
  <p:sldLayoutIdLst>
    <p:sldLayoutId id="2147483661" r:id="rId1"/>
    <p:sldLayoutId id="2147483739" r:id="rId2"/>
    <p:sldLayoutId id="2147483742" r:id="rId3"/>
    <p:sldLayoutId id="2147483662" r:id="rId4"/>
    <p:sldLayoutId id="2147483663" r:id="rId5"/>
    <p:sldLayoutId id="2147483664" r:id="rId6"/>
    <p:sldLayoutId id="2147483728" r:id="rId7"/>
    <p:sldLayoutId id="2147483726" r:id="rId8"/>
    <p:sldLayoutId id="2147483727" r:id="rId9"/>
    <p:sldLayoutId id="2147483729" r:id="rId10"/>
    <p:sldLayoutId id="2147483730" r:id="rId11"/>
    <p:sldLayoutId id="2147483670" r:id="rId12"/>
    <p:sldLayoutId id="2147483745" r:id="rId13"/>
    <p:sldLayoutId id="2147483747" r:id="rId14"/>
  </p:sldLayoutIdLst>
  <p:txStyles>
    <p:titleStyle>
      <a:lvl1pPr algn="l" defTabSz="457200" rtl="0" eaLnBrk="1" fontAlgn="base" hangingPunct="1">
        <a:spcBef>
          <a:spcPct val="0"/>
        </a:spcBef>
        <a:spcAft>
          <a:spcPct val="0"/>
        </a:spcAft>
        <a:defRPr lang="en-US" sz="2800" b="1" kern="1200" dirty="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480484" y="36285"/>
            <a:ext cx="11633200" cy="722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 name="Rectangle 10"/>
          <p:cNvSpPr/>
          <p:nvPr/>
        </p:nvSpPr>
        <p:spPr bwMode="auto">
          <a:xfrm flipH="1" flipV="1">
            <a:off x="0" y="787401"/>
            <a:ext cx="12192000" cy="285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032" name="Text Placeholder 8"/>
          <p:cNvSpPr>
            <a:spLocks noGrp="1"/>
          </p:cNvSpPr>
          <p:nvPr>
            <p:ph type="body" idx="1"/>
          </p:nvPr>
        </p:nvSpPr>
        <p:spPr bwMode="auto">
          <a:xfrm>
            <a:off x="480484" y="104775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9F7C2674-6B77-8769-68D2-4EC513E75C05}"/>
              </a:ext>
            </a:extLst>
          </p:cNvPr>
          <p:cNvSpPr txBox="1">
            <a:spLocks/>
          </p:cNvSpPr>
          <p:nvPr userDrawn="1"/>
        </p:nvSpPr>
        <p:spPr>
          <a:xfrm>
            <a:off x="37979" y="6393354"/>
            <a:ext cx="723639"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tx1">
                    <a:tint val="75000"/>
                  </a:schemeClr>
                </a:solidFill>
                <a:latin typeface="FranklinGothicURWBoo"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51AF2B-CD8D-E24A-A3DB-C0E5AE0D827B}" type="slidenum">
              <a:rPr lang="en-US" sz="1000" smtClean="0"/>
              <a:pPr/>
              <a:t>‹#›</a:t>
            </a:fld>
            <a:endParaRPr lang="en-US"/>
          </a:p>
        </p:txBody>
      </p:sp>
      <p:sp>
        <p:nvSpPr>
          <p:cNvPr id="5" name="TextBox 4">
            <a:extLst>
              <a:ext uri="{FF2B5EF4-FFF2-40B4-BE49-F238E27FC236}">
                <a16:creationId xmlns:a16="http://schemas.microsoft.com/office/drawing/2014/main" id="{FB8DBC9E-C46B-CAB0-5BF9-1485FB5D0316}"/>
              </a:ext>
            </a:extLst>
          </p:cNvPr>
          <p:cNvSpPr txBox="1"/>
          <p:nvPr userDrawn="1"/>
        </p:nvSpPr>
        <p:spPr>
          <a:xfrm>
            <a:off x="614809" y="6452805"/>
            <a:ext cx="2165978" cy="246221"/>
          </a:xfrm>
          <a:prstGeom prst="rect">
            <a:avLst/>
          </a:prstGeom>
          <a:noFill/>
        </p:spPr>
        <p:txBody>
          <a:bodyPr wrap="none" rtlCol="0">
            <a:spAutoFit/>
          </a:bodyPr>
          <a:lstStyle/>
          <a:p>
            <a:pPr algn="l"/>
            <a:r>
              <a:rPr lang="en-US" sz="1000" b="1" i="0">
                <a:solidFill>
                  <a:schemeClr val="bg1">
                    <a:lumMod val="50000"/>
                  </a:schemeClr>
                </a:solidFill>
                <a:effectLst/>
                <a:latin typeface="FranklinGothicURWBoo" pitchFamily="2" charset="77"/>
                <a:ea typeface="Calibri" panose="020F0502020204030204" pitchFamily="34" charset="0"/>
                <a:cs typeface="Times New Roman" panose="02020603050405020304" pitchFamily="18" charset="0"/>
              </a:rPr>
              <a:t>www.energy.gov/communitiesLEAP</a:t>
            </a:r>
            <a:endParaRPr lang="en-US" sz="1000" b="1" i="0">
              <a:solidFill>
                <a:schemeClr val="bg1">
                  <a:lumMod val="50000"/>
                </a:schemeClr>
              </a:solidFill>
              <a:latin typeface="FranklinGothicURWBoo" pitchFamily="2" charset="77"/>
            </a:endParaRPr>
          </a:p>
        </p:txBody>
      </p:sp>
      <p:sp>
        <p:nvSpPr>
          <p:cNvPr id="6" name="Rectangle 5">
            <a:extLst>
              <a:ext uri="{FF2B5EF4-FFF2-40B4-BE49-F238E27FC236}">
                <a16:creationId xmlns:a16="http://schemas.microsoft.com/office/drawing/2014/main" id="{FB80DB26-306E-8B5A-BF49-C18F3120AE28}"/>
              </a:ext>
            </a:extLst>
          </p:cNvPr>
          <p:cNvSpPr/>
          <p:nvPr userDrawn="1"/>
        </p:nvSpPr>
        <p:spPr>
          <a:xfrm>
            <a:off x="0" y="6310312"/>
            <a:ext cx="12192000" cy="18288"/>
          </a:xfrm>
          <a:prstGeom prst="rect">
            <a:avLst/>
          </a:prstGeom>
          <a:solidFill>
            <a:srgbClr val="FA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619787"/>
      </p:ext>
    </p:extLst>
  </p:cSld>
  <p:clrMap bg1="lt1" tx1="dk1" bg2="lt2" tx2="dk2" accent1="accent1" accent2="accent2" accent3="accent3" accent4="accent4" accent5="accent5" accent6="accent6" hlink="hlink" folHlink="folHlink"/>
  <p:sldLayoutIdLst>
    <p:sldLayoutId id="2147483750" r:id="rId1"/>
    <p:sldLayoutId id="2147483673" r:id="rId2"/>
    <p:sldLayoutId id="2147483674" r:id="rId3"/>
    <p:sldLayoutId id="2147483675" r:id="rId4"/>
    <p:sldLayoutId id="2147483732" r:id="rId5"/>
    <p:sldLayoutId id="2147483733" r:id="rId6"/>
  </p:sldLayoutIdLst>
  <p:txStyles>
    <p:titleStyle>
      <a:lvl1pPr algn="l" defTabSz="457200" rtl="0" eaLnBrk="1" fontAlgn="base" hangingPunct="1">
        <a:spcBef>
          <a:spcPct val="0"/>
        </a:spcBef>
        <a:spcAft>
          <a:spcPct val="0"/>
        </a:spcAft>
        <a:defRPr lang="en-US" sz="2800" b="1" kern="1200" dirty="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557BA3-961B-4DBD-B465-B83F67122DD0}"/>
              </a:ext>
            </a:extLst>
          </p:cNvPr>
          <p:cNvSpPr/>
          <p:nvPr userDrawn="1"/>
        </p:nvSpPr>
        <p:spPr>
          <a:xfrm>
            <a:off x="-16933" y="6581180"/>
            <a:ext cx="2560320" cy="28416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0" name="Rectangle 9"/>
          <p:cNvSpPr/>
          <p:nvPr/>
        </p:nvSpPr>
        <p:spPr>
          <a:xfrm>
            <a:off x="2543387" y="6588126"/>
            <a:ext cx="9649460" cy="283464"/>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0484" y="36285"/>
            <a:ext cx="11633200" cy="722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8752" y="6610375"/>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950" kern="1200">
                <a:solidFill>
                  <a:schemeClr val="tx1">
                    <a:lumMod val="65000"/>
                    <a:lumOff val="35000"/>
                  </a:schemeClr>
                </a:solidFill>
                <a:latin typeface="+mj-lt"/>
                <a:ea typeface="ＭＳ Ｐゴシック" pitchFamily="-106" charset="-128"/>
                <a:cs typeface="Arial" charset="0"/>
              </a:rPr>
              <a:pPr algn="ctr" eaLnBrk="1" hangingPunct="1">
                <a:lnSpc>
                  <a:spcPct val="90000"/>
                </a:lnSpc>
                <a:spcBef>
                  <a:spcPct val="20000"/>
                </a:spcBef>
                <a:buFont typeface="Arial" charset="0"/>
                <a:buNone/>
              </a:pPr>
              <a:t>‹#›</a:t>
            </a:fld>
            <a:endParaRPr lang="en-US" sz="950" kern="1200">
              <a:solidFill>
                <a:schemeClr val="tx1">
                  <a:lumMod val="65000"/>
                  <a:lumOff val="35000"/>
                </a:schemeClr>
              </a:solidFill>
              <a:latin typeface="+mj-lt"/>
              <a:ea typeface="ＭＳ Ｐゴシック" pitchFamily="-106" charset="-128"/>
              <a:cs typeface="Arial" charset="0"/>
            </a:endParaRPr>
          </a:p>
        </p:txBody>
      </p:sp>
      <p:sp>
        <p:nvSpPr>
          <p:cNvPr id="11" name="Rectangle 10"/>
          <p:cNvSpPr/>
          <p:nvPr/>
        </p:nvSpPr>
        <p:spPr bwMode="auto">
          <a:xfrm flipH="1" flipV="1">
            <a:off x="0" y="787401"/>
            <a:ext cx="12192000" cy="285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032" name="Text Placeholder 8"/>
          <p:cNvSpPr>
            <a:spLocks noGrp="1"/>
          </p:cNvSpPr>
          <p:nvPr>
            <p:ph type="body" idx="1"/>
          </p:nvPr>
        </p:nvSpPr>
        <p:spPr bwMode="auto">
          <a:xfrm>
            <a:off x="480484" y="104775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C518F309-1CAC-4FBE-B8C5-D9CB53B4FBC2}"/>
              </a:ext>
            </a:extLst>
          </p:cNvPr>
          <p:cNvSpPr/>
          <p:nvPr userDrawn="1"/>
        </p:nvSpPr>
        <p:spPr bwMode="auto">
          <a:xfrm flipH="1" flipV="1">
            <a:off x="0" y="6554921"/>
            <a:ext cx="12192000" cy="28575"/>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3" name="TextBox 12">
            <a:extLst>
              <a:ext uri="{FF2B5EF4-FFF2-40B4-BE49-F238E27FC236}">
                <a16:creationId xmlns:a16="http://schemas.microsoft.com/office/drawing/2014/main" id="{893FBDA4-8989-4465-A3C7-78A180B5767F}"/>
              </a:ext>
            </a:extLst>
          </p:cNvPr>
          <p:cNvSpPr txBox="1"/>
          <p:nvPr userDrawn="1"/>
        </p:nvSpPr>
        <p:spPr>
          <a:xfrm>
            <a:off x="-16933" y="6611763"/>
            <a:ext cx="11604837" cy="238527"/>
          </a:xfrm>
          <a:prstGeom prst="rect">
            <a:avLst/>
          </a:prstGeom>
          <a:noFill/>
        </p:spPr>
        <p:txBody>
          <a:bodyPr wrap="square" anchor="ctr">
            <a:spAutoFit/>
          </a:bodyPr>
          <a:lstStyle/>
          <a:p>
            <a:pPr>
              <a:defRPr/>
            </a:pPr>
            <a:r>
              <a:rPr lang="en-US" sz="950">
                <a:solidFill>
                  <a:schemeClr val="bg1"/>
                </a:solidFill>
                <a:latin typeface="+mj-lt"/>
                <a:ea typeface="ＭＳ Ｐゴシック" pitchFamily="-106" charset="-128"/>
                <a:cs typeface="ＭＳ Ｐゴシック" pitchFamily="-106" charset="-128"/>
              </a:rPr>
              <a:t>U.S. DEPARTMENT OF ENERGY                                 </a:t>
            </a:r>
            <a:r>
              <a:rPr lang="en-US" sz="950">
                <a:solidFill>
                  <a:schemeClr val="tx1">
                    <a:lumMod val="65000"/>
                    <a:lumOff val="35000"/>
                  </a:schemeClr>
                </a:solidFill>
                <a:latin typeface="+mj-lt"/>
                <a:ea typeface="ＭＳ Ｐゴシック" pitchFamily="-106" charset="-128"/>
                <a:cs typeface="ＭＳ Ｐゴシック" pitchFamily="-106" charset="-128"/>
              </a:rPr>
              <a:t>Communities LEAP (Local Energy Action Program) Pilot – DRAFT: DO NOT CITE, DISSEMINATE, OR DISTRIBUTE                                           www.energy.gov/communitiesLEAP </a:t>
            </a:r>
          </a:p>
        </p:txBody>
      </p:sp>
    </p:spTree>
    <p:extLst>
      <p:ext uri="{BB962C8B-B14F-4D97-AF65-F5344CB8AC3E}">
        <p14:creationId xmlns:p14="http://schemas.microsoft.com/office/powerpoint/2010/main" val="32418025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697" r:id="rId11"/>
  </p:sldLayoutIdLst>
  <p:txStyles>
    <p:titleStyle>
      <a:lvl1pPr algn="l" defTabSz="457200" rtl="0" eaLnBrk="1" fontAlgn="base" hangingPunct="1">
        <a:spcBef>
          <a:spcPct val="0"/>
        </a:spcBef>
        <a:spcAft>
          <a:spcPct val="0"/>
        </a:spcAft>
        <a:defRPr lang="en-US" sz="2800" b="1" kern="1200" dirty="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409700" y="6588126"/>
            <a:ext cx="10783147" cy="269874"/>
          </a:xfrm>
          <a:prstGeom prst="rect">
            <a:avLst/>
          </a:prstGeom>
          <a:solidFill>
            <a:srgbClr val="FFCC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0484" y="36285"/>
            <a:ext cx="11633200" cy="7228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8752" y="6610375"/>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950" kern="1200">
                <a:solidFill>
                  <a:schemeClr val="tx1">
                    <a:lumMod val="65000"/>
                    <a:lumOff val="35000"/>
                  </a:schemeClr>
                </a:solidFill>
                <a:latin typeface="+mj-lt"/>
                <a:ea typeface="ＭＳ Ｐゴシック" pitchFamily="-106" charset="-128"/>
                <a:cs typeface="Arial" charset="0"/>
              </a:rPr>
              <a:pPr algn="ctr" eaLnBrk="1" hangingPunct="1">
                <a:lnSpc>
                  <a:spcPct val="90000"/>
                </a:lnSpc>
                <a:spcBef>
                  <a:spcPct val="20000"/>
                </a:spcBef>
                <a:buFont typeface="Arial" charset="0"/>
                <a:buNone/>
              </a:pPr>
              <a:t>‹#›</a:t>
            </a:fld>
            <a:endParaRPr lang="en-US" sz="950" kern="1200">
              <a:solidFill>
                <a:schemeClr val="tx1">
                  <a:lumMod val="65000"/>
                  <a:lumOff val="35000"/>
                </a:schemeClr>
              </a:solidFill>
              <a:latin typeface="+mj-lt"/>
              <a:ea typeface="ＭＳ Ｐゴシック" pitchFamily="-106" charset="-128"/>
              <a:cs typeface="Arial" charset="0"/>
            </a:endParaRPr>
          </a:p>
        </p:txBody>
      </p:sp>
      <p:sp>
        <p:nvSpPr>
          <p:cNvPr id="11" name="Rectangle 10"/>
          <p:cNvSpPr/>
          <p:nvPr/>
        </p:nvSpPr>
        <p:spPr bwMode="auto">
          <a:xfrm flipH="1" flipV="1">
            <a:off x="0" y="787401"/>
            <a:ext cx="12192000" cy="2857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032" name="Text Placeholder 8"/>
          <p:cNvSpPr>
            <a:spLocks noGrp="1"/>
          </p:cNvSpPr>
          <p:nvPr>
            <p:ph type="body" idx="1"/>
          </p:nvPr>
        </p:nvSpPr>
        <p:spPr bwMode="auto">
          <a:xfrm>
            <a:off x="480484" y="104775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C518F309-1CAC-4FBE-B8C5-D9CB53B4FBC2}"/>
              </a:ext>
            </a:extLst>
          </p:cNvPr>
          <p:cNvSpPr/>
          <p:nvPr userDrawn="1"/>
        </p:nvSpPr>
        <p:spPr bwMode="auto">
          <a:xfrm flipH="1" flipV="1">
            <a:off x="0" y="6554921"/>
            <a:ext cx="12192000" cy="28575"/>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pic>
        <p:nvPicPr>
          <p:cNvPr id="15" name="Picture 14" descr="A picture containing text, clipart&#10;&#10;Description automatically generated">
            <a:hlinkClick r:id="rId8"/>
            <a:extLst>
              <a:ext uri="{FF2B5EF4-FFF2-40B4-BE49-F238E27FC236}">
                <a16:creationId xmlns:a16="http://schemas.microsoft.com/office/drawing/2014/main" id="{BEBB20E4-F35D-42E4-8598-75E1436948CD}"/>
              </a:ext>
            </a:extLst>
          </p:cNvPr>
          <p:cNvPicPr>
            <a:picLocks noChangeAspect="1"/>
          </p:cNvPicPr>
          <p:nvPr userDrawn="1"/>
        </p:nvPicPr>
        <p:blipFill>
          <a:blip r:embed="rId9"/>
          <a:stretch>
            <a:fillRect/>
          </a:stretch>
        </p:blipFill>
        <p:spPr>
          <a:xfrm>
            <a:off x="0" y="6294905"/>
            <a:ext cx="1409700" cy="556770"/>
          </a:xfrm>
          <a:prstGeom prst="rect">
            <a:avLst/>
          </a:prstGeom>
        </p:spPr>
      </p:pic>
      <p:sp>
        <p:nvSpPr>
          <p:cNvPr id="2" name="TextBox 1">
            <a:extLst>
              <a:ext uri="{FF2B5EF4-FFF2-40B4-BE49-F238E27FC236}">
                <a16:creationId xmlns:a16="http://schemas.microsoft.com/office/drawing/2014/main" id="{926830D4-889C-4965-83E9-4FBE82897F75}"/>
              </a:ext>
            </a:extLst>
          </p:cNvPr>
          <p:cNvSpPr txBox="1"/>
          <p:nvPr userDrawn="1"/>
        </p:nvSpPr>
        <p:spPr>
          <a:xfrm>
            <a:off x="9032753" y="6605454"/>
            <a:ext cx="2555153" cy="246221"/>
          </a:xfrm>
          <a:prstGeom prst="rect">
            <a:avLst/>
          </a:prstGeom>
          <a:noFill/>
        </p:spPr>
        <p:txBody>
          <a:bodyPr wrap="square" rtlCol="0">
            <a:spAutoFit/>
          </a:bodyPr>
          <a:lstStyle/>
          <a:p>
            <a:r>
              <a:rPr lang="en-US" sz="1000">
                <a:solidFill>
                  <a:schemeClr val="tx1">
                    <a:lumMod val="65000"/>
                    <a:lumOff val="35000"/>
                  </a:schemeClr>
                </a:solidFill>
              </a:rPr>
              <a:t>https://www.energy.gov/communitiesLEAP</a:t>
            </a:r>
          </a:p>
        </p:txBody>
      </p:sp>
      <p:sp>
        <p:nvSpPr>
          <p:cNvPr id="4" name="TextBox 3">
            <a:extLst>
              <a:ext uri="{FF2B5EF4-FFF2-40B4-BE49-F238E27FC236}">
                <a16:creationId xmlns:a16="http://schemas.microsoft.com/office/drawing/2014/main" id="{4E9D1998-41E7-87DC-14A1-4C398643EE7C}"/>
              </a:ext>
            </a:extLst>
          </p:cNvPr>
          <p:cNvSpPr txBox="1"/>
          <p:nvPr userDrawn="1"/>
        </p:nvSpPr>
        <p:spPr>
          <a:xfrm>
            <a:off x="1551008" y="6611763"/>
            <a:ext cx="10036896" cy="239912"/>
          </a:xfrm>
          <a:prstGeom prst="rect">
            <a:avLst/>
          </a:prstGeom>
          <a:noFill/>
        </p:spPr>
        <p:txBody>
          <a:bodyPr wrap="square" anchor="ctr">
            <a:spAutoFit/>
          </a:bodyPr>
          <a:lstStyle/>
          <a:p>
            <a:pPr>
              <a:defRPr/>
            </a:pPr>
            <a:r>
              <a:rPr lang="en-US" sz="950">
                <a:solidFill>
                  <a:schemeClr val="tx1">
                    <a:lumMod val="65000"/>
                    <a:lumOff val="35000"/>
                  </a:schemeClr>
                </a:solidFill>
                <a:latin typeface="+mj-lt"/>
                <a:ea typeface="ＭＳ Ｐゴシック" pitchFamily="-106" charset="-128"/>
                <a:cs typeface="ＭＳ Ｐゴシック" pitchFamily="-106" charset="-128"/>
              </a:rPr>
              <a:t>Communities LEAP (Local Energy Action Program) Pilot – DRAFT: DO NOT CITE, DISSEMINATE, OR DISTRIBUTE</a:t>
            </a:r>
          </a:p>
        </p:txBody>
      </p:sp>
    </p:spTree>
    <p:extLst>
      <p:ext uri="{BB962C8B-B14F-4D97-AF65-F5344CB8AC3E}">
        <p14:creationId xmlns:p14="http://schemas.microsoft.com/office/powerpoint/2010/main" val="214664522"/>
      </p:ext>
    </p:extLst>
  </p:cSld>
  <p:clrMap bg1="lt1" tx1="dk1" bg2="lt2" tx2="dk2" accent1="accent1" accent2="accent2" accent3="accent3" accent4="accent4" accent5="accent5" accent6="accent6" hlink="hlink" folHlink="folHlink"/>
  <p:sldLayoutIdLst>
    <p:sldLayoutId id="2147483743" r:id="rId1"/>
    <p:sldLayoutId id="2147483746" r:id="rId2"/>
    <p:sldLayoutId id="2147483749" r:id="rId3"/>
    <p:sldLayoutId id="2147483738" r:id="rId4"/>
    <p:sldLayoutId id="2147483741" r:id="rId5"/>
    <p:sldLayoutId id="2147483744" r:id="rId6"/>
  </p:sldLayoutIdLst>
  <p:txStyles>
    <p:titleStyle>
      <a:lvl1pPr algn="l" defTabSz="457200" rtl="0" eaLnBrk="1" fontAlgn="base" hangingPunct="1">
        <a:spcBef>
          <a:spcPct val="0"/>
        </a:spcBef>
        <a:spcAft>
          <a:spcPct val="0"/>
        </a:spcAft>
        <a:defRPr lang="en-US" sz="2800" b="1" kern="1200" dirty="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48.svg"/><Relationship Id="rId4" Type="http://schemas.openxmlformats.org/officeDocument/2006/relationships/image" Target="../media/image44.sv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1.png"/><Relationship Id="rId5" Type="http://schemas.microsoft.com/office/2017/06/relationships/model3d" Target="../media/model3d1.glb"/><Relationship Id="rId4" Type="http://schemas.openxmlformats.org/officeDocument/2006/relationships/image" Target="../media/image50.sv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36.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56.png"/><Relationship Id="rId5" Type="http://schemas.openxmlformats.org/officeDocument/2006/relationships/image" Target="../media/image33.png"/><Relationship Id="rId15" Type="http://schemas.openxmlformats.org/officeDocument/2006/relationships/image" Target="../media/image59.svg"/><Relationship Id="rId10" Type="http://schemas.openxmlformats.org/officeDocument/2006/relationships/image" Target="../media/image48.svg"/><Relationship Id="rId4" Type="http://schemas.openxmlformats.org/officeDocument/2006/relationships/image" Target="../media/image44.svg"/><Relationship Id="rId9" Type="http://schemas.openxmlformats.org/officeDocument/2006/relationships/image" Target="../media/image47.pn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s://www.nrel.gov/docs/fy23osti/86665.pdf" TargetMode="External"/><Relationship Id="rId4" Type="http://schemas.openxmlformats.org/officeDocument/2006/relationships/hyperlink" Target="https://www.nrel.gov/docs/fy23osti/84348.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svg"/><Relationship Id="rId9" Type="http://schemas.openxmlformats.org/officeDocument/2006/relationships/image" Target="../media/image10.jpeg"/><Relationship Id="rId1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notesSlide" Target="../notesSlides/notesSlide33.xml"/><Relationship Id="rId7" Type="http://schemas.openxmlformats.org/officeDocument/2006/relationships/image" Target="../media/image72.svg"/><Relationship Id="rId2" Type="http://schemas.openxmlformats.org/officeDocument/2006/relationships/slideLayout" Target="../slideLayouts/slideLayout22.xml"/><Relationship Id="rId1" Type="http://schemas.openxmlformats.org/officeDocument/2006/relationships/themeOverride" Target="../theme/themeOverride1.xml"/><Relationship Id="rId6" Type="http://schemas.openxmlformats.org/officeDocument/2006/relationships/image" Target="../media/image71.png"/><Relationship Id="rId5" Type="http://schemas.openxmlformats.org/officeDocument/2006/relationships/image" Target="../media/image31.sv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8" Type="http://schemas.openxmlformats.org/officeDocument/2006/relationships/hyperlink" Target="mailto:kevin.Topolski@nrel.gov" TargetMode="External"/><Relationship Id="rId13" Type="http://schemas.openxmlformats.org/officeDocument/2006/relationships/hyperlink" Target="mailto:lynn@questaedf.com" TargetMode="External"/><Relationship Id="rId18" Type="http://schemas.openxmlformats.org/officeDocument/2006/relationships/hyperlink" Target="mailto:kcopeland@sundance-inc.net" TargetMode="External"/><Relationship Id="rId3" Type="http://schemas.openxmlformats.org/officeDocument/2006/relationships/hyperlink" Target="mailto:jortega@villageofquesta.org" TargetMode="External"/><Relationship Id="rId21" Type="http://schemas.openxmlformats.org/officeDocument/2006/relationships/hyperlink" Target="mailto:mcbranch@lanl.gov" TargetMode="External"/><Relationship Id="rId7" Type="http://schemas.openxmlformats.org/officeDocument/2006/relationships/hyperlink" Target="mailto:chris@roblesrael.com" TargetMode="External"/><Relationship Id="rId12" Type="http://schemas.openxmlformats.org/officeDocument/2006/relationships/hyperlink" Target="mailto:andre.fernandestomonavelino@nrel.gov" TargetMode="External"/><Relationship Id="rId17" Type="http://schemas.openxmlformats.org/officeDocument/2006/relationships/hyperlink" Target="mailto:cisely@chevron.com" TargetMode="External"/><Relationship Id="rId2" Type="http://schemas.openxmlformats.org/officeDocument/2006/relationships/notesSlide" Target="../notesSlides/notesSlide35.xml"/><Relationship Id="rId16" Type="http://schemas.openxmlformats.org/officeDocument/2006/relationships/hyperlink" Target="mailto:patsulli@nmsu.edu" TargetMode="External"/><Relationship Id="rId20" Type="http://schemas.openxmlformats.org/officeDocument/2006/relationships/hyperlink" Target="mailto:rwittler@sundance-inc.net" TargetMode="External"/><Relationship Id="rId1" Type="http://schemas.openxmlformats.org/officeDocument/2006/relationships/slideLayout" Target="../slideLayouts/slideLayout8.xml"/><Relationship Id="rId6" Type="http://schemas.openxmlformats.org/officeDocument/2006/relationships/hyperlink" Target="mailto:chrissy.scarpitti@nrel.gov" TargetMode="External"/><Relationship Id="rId11" Type="http://schemas.openxmlformats.org/officeDocument/2006/relationships/hyperlink" Target="mailto:rmartinez@kitcarson.com" TargetMode="External"/><Relationship Id="rId5" Type="http://schemas.openxmlformats.org/officeDocument/2006/relationships/hyperlink" Target="mailto:jlafore@villageofquesta.org" TargetMode="External"/><Relationship Id="rId15" Type="http://schemas.openxmlformats.org/officeDocument/2006/relationships/hyperlink" Target="mailto:Gabriel.Herrera@chevron.com" TargetMode="External"/><Relationship Id="rId10" Type="http://schemas.openxmlformats.org/officeDocument/2006/relationships/hyperlink" Target="mailto:haider.niaz@nrel.gov" TargetMode="External"/><Relationship Id="rId19" Type="http://schemas.openxmlformats.org/officeDocument/2006/relationships/hyperlink" Target="mailto:Mark.Urfer@chevron.com" TargetMode="External"/><Relationship Id="rId4" Type="http://schemas.openxmlformats.org/officeDocument/2006/relationships/hyperlink" Target="mailto:elaine.hale@nrel.gov" TargetMode="External"/><Relationship Id="rId9" Type="http://schemas.openxmlformats.org/officeDocument/2006/relationships/hyperlink" Target="mailto:lreyes@kitcarson.com" TargetMode="External"/><Relationship Id="rId14" Type="http://schemas.openxmlformats.org/officeDocument/2006/relationships/hyperlink" Target="mailto:alberto.franco@nrel.gov" TargetMode="External"/></Relationships>
</file>

<file path=ppt/slides/_rels/slide36.xml.rels><?xml version="1.0" encoding="UTF-8" standalone="yes"?>
<Relationships xmlns="http://schemas.openxmlformats.org/package/2006/relationships"><Relationship Id="rId3" Type="http://schemas.microsoft.com/office/2018/10/relationships/comments" Target="../comments/modernComment_13C4_BD5E319C.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7DA_BFAE6DC6.xml"/><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microsoft.com/office/2018/10/relationships/comments" Target="../comments/modernComment_13E0_DC496D31.xml"/><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chart" Target="../charts/chart1.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hyperlink" Target="https://kitcarson.com/electric/100-daytime-solar-energy-by-2022/" TargetMode="External"/><Relationship Id="rId5" Type="http://schemas.openxmlformats.org/officeDocument/2006/relationships/hyperlink" Target="https://onrt.env.nm.gov/wp-content/uploads/2018/05/Final-Questa_RPEA_5.21.18.pdf" TargetMode="Externa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hyperlink" Target="https://www.calstatela.edu/ecst/h2station/history" TargetMode="External"/><Relationship Id="rId5" Type="http://schemas.openxmlformats.org/officeDocument/2006/relationships/hyperlink" Target="https://www.calstatela.edu/ecst/h2station" TargetMode="Externa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8" Type="http://schemas.openxmlformats.org/officeDocument/2006/relationships/hyperlink" Target="https://h2tools.org/gaseous-hydrogen-properties-and-behaviors" TargetMode="External"/><Relationship Id="rId13" Type="http://schemas.openxmlformats.org/officeDocument/2006/relationships/hyperlink" Target="https://h2tools.org/sites/default/files/IntroToH2FCandSafetyConsiderations_Sept2018.pdf" TargetMode="External"/><Relationship Id="rId3" Type="http://schemas.openxmlformats.org/officeDocument/2006/relationships/hyperlink" Target="https://maps.nrel.gov/la100/la100-study/report" TargetMode="External"/><Relationship Id="rId7" Type="http://schemas.openxmlformats.org/officeDocument/2006/relationships/hyperlink" Target="https://h2tools.org/hydrogen-flames" TargetMode="External"/><Relationship Id="rId12" Type="http://schemas.openxmlformats.org/officeDocument/2006/relationships/hyperlink" Target="https://acp.copernicus.org/articles/22/9349/2022/" TargetMode="External"/><Relationship Id="rId2" Type="http://schemas.openxmlformats.org/officeDocument/2006/relationships/hyperlink" Target="https://www.nrel.gov/hydrogen/h2a-lite.html" TargetMode="External"/><Relationship Id="rId1" Type="http://schemas.openxmlformats.org/officeDocument/2006/relationships/slideLayout" Target="../slideLayouts/slideLayout16.xml"/><Relationship Id="rId6" Type="http://schemas.openxmlformats.org/officeDocument/2006/relationships/hyperlink" Target="https://h2tools.org/hydrogen-explosions" TargetMode="External"/><Relationship Id="rId11" Type="http://schemas.openxmlformats.org/officeDocument/2006/relationships/hyperlink" Target="https://www.epa.gov/no2-pollution/basic-information-about-no2" TargetMode="External"/><Relationship Id="rId5" Type="http://schemas.openxmlformats.org/officeDocument/2006/relationships/hyperlink" Target="https://h2tools.org/bestpractices/hydrogen-leaks" TargetMode="External"/><Relationship Id="rId10" Type="http://schemas.openxmlformats.org/officeDocument/2006/relationships/hyperlink" Target="https://doi.org/10.1007/BF02987512" TargetMode="External"/><Relationship Id="rId4" Type="http://schemas.openxmlformats.org/officeDocument/2006/relationships/hyperlink" Target="https://doi.org/10.1039/D1EA00037C" TargetMode="External"/><Relationship Id="rId9" Type="http://schemas.openxmlformats.org/officeDocument/2006/relationships/hyperlink" Target="https://totalshield.com/blog/electrolyzer-and-hydrogen-fuel-cell-safety/"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nmlegis.gov/Sessions/19%20Regular/bills/senate/SB0489.pdf" TargetMode="External"/><Relationship Id="rId3" Type="http://schemas.openxmlformats.org/officeDocument/2006/relationships/hyperlink" Target="https://archive.epa.gov/water/archive/web/html/vms57.html" TargetMode="External"/><Relationship Id="rId7" Type="http://schemas.openxmlformats.org/officeDocument/2006/relationships/hyperlink" Target="https://www.shell.com/media/news-and-media-releases/2021/shell-starts-up-europes-largest-pem-green-hydrogen-electrolyser.html" TargetMode="External"/><Relationship Id="rId2" Type="http://schemas.openxmlformats.org/officeDocument/2006/relationships/hyperlink" Target="https://www.calstatela.edu/ecst/h2station" TargetMode="External"/><Relationship Id="rId1" Type="http://schemas.openxmlformats.org/officeDocument/2006/relationships/slideLayout" Target="../slideLayouts/slideLayout16.xml"/><Relationship Id="rId6" Type="http://schemas.openxmlformats.org/officeDocument/2006/relationships/hyperlink" Target="https://www.energy.gov/sites/default/files/2017/09/f36/CBA%20Resource%20Guide%20FAQs.pdf" TargetMode="External"/><Relationship Id="rId5" Type="http://schemas.openxmlformats.org/officeDocument/2006/relationships/hyperlink" Target="https://www.hydrogen.energy.gov/pdfs/review22/ta048_leighton_2022_o.pdf" TargetMode="External"/><Relationship Id="rId4" Type="http://schemas.openxmlformats.org/officeDocument/2006/relationships/hyperlink" Target="https://iopscience.iop.org/article/10.1088/1748-9326/7/4/045802/meta"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h2tools.org/training-materials" TargetMode="External"/><Relationship Id="rId13" Type="http://schemas.openxmlformats.org/officeDocument/2006/relationships/hyperlink" Target="https://www.taoscounty.org/DocumentCenter/View/1157/Ordinance-2006-9-Night-Sky-Protection-Act?bidId=" TargetMode="External"/><Relationship Id="rId3" Type="http://schemas.openxmlformats.org/officeDocument/2006/relationships/hyperlink" Target="https://www.nrel.gov/docs/fy23osti/84348.pdf" TargetMode="External"/><Relationship Id="rId7" Type="http://schemas.openxmlformats.org/officeDocument/2006/relationships/hyperlink" Target="https://totalshield.com/blog/electrolyzer-and-hydrogen-fuel-cell-safety/" TargetMode="External"/><Relationship Id="rId12" Type="http://schemas.openxmlformats.org/officeDocument/2006/relationships/hyperlink" Target="http://www.darkskynm.org/lightinglaws.html"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hyperlink" Target="https://h2tools.org/sites/default/files/barilo/BurnDemo.mp.4" TargetMode="External"/><Relationship Id="rId11" Type="http://schemas.openxmlformats.org/officeDocument/2006/relationships/hyperlink" Target="https://www.hydrogen.energy.gov/codes_standards.html" TargetMode="External"/><Relationship Id="rId5" Type="http://schemas.openxmlformats.org/officeDocument/2006/relationships/hyperlink" Target="https://nacfe.org/research/electric-trucks/hydrogen/" TargetMode="External"/><Relationship Id="rId15" Type="http://schemas.openxmlformats.org/officeDocument/2006/relationships/hyperlink" Target="https://www.hobbsnm.org/files/Uniform%20Traffic%20Ordinance.pdf" TargetMode="External"/><Relationship Id="rId10" Type="http://schemas.openxmlformats.org/officeDocument/2006/relationships/hyperlink" Target="https://h2tools.org/codes-standards" TargetMode="External"/><Relationship Id="rId4" Type="http://schemas.openxmlformats.org/officeDocument/2006/relationships/hyperlink" Target="https://www.nrel.gov/docs/fy23osti/83885.pdf" TargetMode="External"/><Relationship Id="rId9" Type="http://schemas.openxmlformats.org/officeDocument/2006/relationships/hyperlink" Target="https://safehydrogenproject.org/" TargetMode="External"/><Relationship Id="rId14" Type="http://schemas.openxmlformats.org/officeDocument/2006/relationships/hyperlink" Target="https://www.cabq.gov/environmentalhealth/noise"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env.nm.gov/funding-opportunities/" TargetMode="External"/><Relationship Id="rId13" Type="http://schemas.openxmlformats.org/officeDocument/2006/relationships/hyperlink" Target="https://www.env.nm.gov/wp-content/uploads/2022/01/Defining-and-Envisioning-a-Clean-Hydrogen-Hub-for-NM.pdf" TargetMode="External"/><Relationship Id="rId3" Type="http://schemas.openxmlformats.org/officeDocument/2006/relationships/hyperlink" Target="https://www.energy.gov/bil/bipartisan-infrastructure-law-programs" TargetMode="External"/><Relationship Id="rId7" Type="http://schemas.openxmlformats.org/officeDocument/2006/relationships/hyperlink" Target="https://www.emnrd.nm.gov/ecmd/grid-modernization-grant-program/" TargetMode="External"/><Relationship Id="rId12" Type="http://schemas.openxmlformats.org/officeDocument/2006/relationships/hyperlink" Target="https://www.governor.state.nm.us/wp-content/uploads/2022/03/Executive-Order-2022-013.pdf"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hyperlink" Target="https://www.emnrd.nm.gov/ecmd/tax-incentives/" TargetMode="External"/><Relationship Id="rId11" Type="http://schemas.openxmlformats.org/officeDocument/2006/relationships/hyperlink" Target="https://www.governor.state.nm.us/wp-content/uploads/2019/01/EO_2019-003.pdf" TargetMode="External"/><Relationship Id="rId5" Type="http://schemas.openxmlformats.org/officeDocument/2006/relationships/hyperlink" Target="https://edd.newmexico.gov/choose-new-mexico/competitive-business-climate/incentives/" TargetMode="External"/><Relationship Id="rId10" Type="http://schemas.openxmlformats.org/officeDocument/2006/relationships/hyperlink" Target="https://www.nrel.gov/hydrogen/h2a-lite.html" TargetMode="External"/><Relationship Id="rId4" Type="http://schemas.openxmlformats.org/officeDocument/2006/relationships/hyperlink" Target="https://www.congress.gov/bill/117th-congress/house-bill/5376/text" TargetMode="External"/><Relationship Id="rId9" Type="http://schemas.openxmlformats.org/officeDocument/2006/relationships/hyperlink" Target="https://www.nrel.gov/docs/fy21osti/78956.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26.jpeg"/><Relationship Id="rId2" Type="http://schemas.openxmlformats.org/officeDocument/2006/relationships/notesSlide" Target="../notesSlides/notesSlide6.xml"/><Relationship Id="rId16"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4.jpeg"/><Relationship Id="rId10" Type="http://schemas.openxmlformats.org/officeDocument/2006/relationships/image" Target="../media/image21.jpeg"/><Relationship Id="rId4" Type="http://schemas.openxmlformats.org/officeDocument/2006/relationships/image" Target="../media/image5.svg"/><Relationship Id="rId9" Type="http://schemas.openxmlformats.org/officeDocument/2006/relationships/image" Target="../media/image20.jpeg"/><Relationship Id="rId1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1.svg"/><Relationship Id="rId5" Type="http://schemas.openxmlformats.org/officeDocument/2006/relationships/image" Target="../media/image30.sv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76EA11-9737-BFFE-811E-7C37C50834FB}"/>
              </a:ext>
            </a:extLst>
          </p:cNvPr>
          <p:cNvSpPr>
            <a:spLocks noGrp="1"/>
          </p:cNvSpPr>
          <p:nvPr>
            <p:ph type="ctrTitle"/>
          </p:nvPr>
        </p:nvSpPr>
        <p:spPr>
          <a:xfrm>
            <a:off x="679679" y="2235200"/>
            <a:ext cx="10478704" cy="2387600"/>
          </a:xfrm>
        </p:spPr>
        <p:txBody>
          <a:bodyPr/>
          <a:lstStyle/>
          <a:p>
            <a:r>
              <a:rPr lang="en-US" sz="6000" b="1">
                <a:solidFill>
                  <a:srgbClr val="007934"/>
                </a:solidFill>
                <a:latin typeface="Franklin Gothic Demi" panose="020B0603020102020204" pitchFamily="34" charset="0"/>
                <a:cs typeface="Arial"/>
              </a:rPr>
              <a:t>Is Clean Hydrogen Production </a:t>
            </a:r>
            <a:br>
              <a:rPr lang="en-US" sz="6000" b="1">
                <a:solidFill>
                  <a:srgbClr val="007934"/>
                </a:solidFill>
                <a:latin typeface="Franklin Gothic Demi" panose="020B0603020102020204" pitchFamily="34" charset="0"/>
                <a:cs typeface="Arial"/>
              </a:rPr>
            </a:br>
            <a:r>
              <a:rPr lang="en-US" sz="6000" b="1">
                <a:solidFill>
                  <a:srgbClr val="007934"/>
                </a:solidFill>
                <a:latin typeface="Franklin Gothic Demi" panose="020B0603020102020204" pitchFamily="34" charset="0"/>
                <a:cs typeface="Arial"/>
              </a:rPr>
              <a:t>a Good Fit for Questa?</a:t>
            </a:r>
            <a:br>
              <a:rPr lang="en-US" sz="6000" b="1">
                <a:solidFill>
                  <a:srgbClr val="007934"/>
                </a:solidFill>
                <a:latin typeface="Franklin Gothic Medium" panose="020B0603020102020204" pitchFamily="34" charset="0"/>
                <a:cs typeface="Arial"/>
              </a:rPr>
            </a:br>
            <a:endParaRPr lang="en-US" b="1">
              <a:latin typeface="Franklin Gothic Medium" panose="020B0603020102020204" pitchFamily="34" charset="0"/>
            </a:endParaRPr>
          </a:p>
        </p:txBody>
      </p:sp>
      <p:sp>
        <p:nvSpPr>
          <p:cNvPr id="8" name="Subtitle 4" descr="Presentation to the Village Council&#10;October 22, 2022&#10;Haider Niaz, Chrissy Scarpitti, Kevin Topoloski, and Elaine Hale&#10;National Renewable Energy Laboratory&#10;&#10;">
            <a:extLst>
              <a:ext uri="{FF2B5EF4-FFF2-40B4-BE49-F238E27FC236}">
                <a16:creationId xmlns:a16="http://schemas.microsoft.com/office/drawing/2014/main" id="{A423708D-0B89-35C2-4ACE-511666E88C1F}"/>
              </a:ext>
            </a:extLst>
          </p:cNvPr>
          <p:cNvSpPr txBox="1">
            <a:spLocks/>
          </p:cNvSpPr>
          <p:nvPr/>
        </p:nvSpPr>
        <p:spPr>
          <a:xfrm>
            <a:off x="679679" y="4085608"/>
            <a:ext cx="5946589" cy="200745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Intermediate Feasibility Study Results</a:t>
            </a:r>
          </a:p>
          <a:p>
            <a:pPr marL="0" indent="0">
              <a:buFont typeface="Arial" panose="020B0604020202020204" pitchFamily="34" charset="0"/>
              <a:buNone/>
            </a:pPr>
            <a:r>
              <a:rPr lang="en-US" sz="1800" b="1"/>
              <a:t>August 17, 2023</a:t>
            </a:r>
            <a:endParaRPr lang="en-US" sz="1800" b="1">
              <a:cs typeface="Calibri"/>
            </a:endParaRPr>
          </a:p>
          <a:p>
            <a:pPr marL="0" indent="0">
              <a:buNone/>
            </a:pPr>
            <a:r>
              <a:rPr lang="en-US" sz="1800">
                <a:ea typeface="Calibri" panose="020F0502020204030204" pitchFamily="34" charset="0"/>
              </a:rPr>
              <a:t>Kevin Topolski, Elaine Hale, Chrissy Scarpitti, Haider Niaz, </a:t>
            </a:r>
            <a:br>
              <a:rPr lang="en-US" sz="1800">
                <a:ea typeface="Calibri" panose="020F0502020204030204" pitchFamily="34" charset="0"/>
              </a:rPr>
            </a:br>
            <a:r>
              <a:rPr lang="en-US" sz="1800">
                <a:ea typeface="Calibri" panose="020F0502020204030204" pitchFamily="34" charset="0"/>
              </a:rPr>
              <a:t>Andre Fernandes Tomon Avelino, Alberto Franco</a:t>
            </a:r>
            <a:endParaRPr lang="en-US" sz="1800">
              <a:ea typeface="Calibri" panose="020F0502020204030204" pitchFamily="34" charset="0"/>
              <a:cs typeface="Calibri"/>
            </a:endParaRPr>
          </a:p>
          <a:p>
            <a:pPr marL="0" indent="0">
              <a:buNone/>
            </a:pPr>
            <a:r>
              <a:rPr lang="en-US" sz="1800">
                <a:solidFill>
                  <a:schemeClr val="tx1">
                    <a:lumMod val="50000"/>
                    <a:lumOff val="50000"/>
                  </a:schemeClr>
                </a:solidFill>
                <a:ea typeface="+mn-lt"/>
                <a:cs typeface="+mn-lt"/>
              </a:rPr>
              <a:t>National Renewable Energy Laboratory</a:t>
            </a:r>
            <a:endParaRPr lang="en-US">
              <a:solidFill>
                <a:schemeClr val="tx1">
                  <a:lumMod val="50000"/>
                  <a:lumOff val="50000"/>
                </a:schemeClr>
              </a:solidFill>
            </a:endParaRPr>
          </a:p>
        </p:txBody>
      </p:sp>
    </p:spTree>
    <p:extLst>
      <p:ext uri="{BB962C8B-B14F-4D97-AF65-F5344CB8AC3E}">
        <p14:creationId xmlns:p14="http://schemas.microsoft.com/office/powerpoint/2010/main" val="2904470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asic clean hydrogen recipes">
            <a:extLst>
              <a:ext uri="{FF2B5EF4-FFF2-40B4-BE49-F238E27FC236}">
                <a16:creationId xmlns:a16="http://schemas.microsoft.com/office/drawing/2014/main" id="{2BB52237-40CE-49B4-518F-54EFDEF9ED9E}"/>
              </a:ext>
            </a:extLst>
          </p:cNvPr>
          <p:cNvSpPr>
            <a:spLocks noGrp="1"/>
          </p:cNvSpPr>
          <p:nvPr>
            <p:ph type="title"/>
          </p:nvPr>
        </p:nvSpPr>
        <p:spPr/>
        <p:txBody>
          <a:bodyPr/>
          <a:lstStyle/>
          <a:p>
            <a:r>
              <a:rPr lang="en-US"/>
              <a:t>How Is Clean Hydrogen Made? How Is It Used?</a:t>
            </a:r>
          </a:p>
        </p:txBody>
      </p:sp>
      <p:grpSp>
        <p:nvGrpSpPr>
          <p:cNvPr id="248" name="Group 247">
            <a:extLst>
              <a:ext uri="{FF2B5EF4-FFF2-40B4-BE49-F238E27FC236}">
                <a16:creationId xmlns:a16="http://schemas.microsoft.com/office/drawing/2014/main" id="{E18D490C-BD53-A90A-72F8-EA6EE6D3D80B}"/>
              </a:ext>
            </a:extLst>
          </p:cNvPr>
          <p:cNvGrpSpPr/>
          <p:nvPr/>
        </p:nvGrpSpPr>
        <p:grpSpPr>
          <a:xfrm>
            <a:off x="6063424" y="1121731"/>
            <a:ext cx="5383684" cy="369332"/>
            <a:chOff x="6063424" y="969331"/>
            <a:chExt cx="5383684" cy="369332"/>
          </a:xfrm>
        </p:grpSpPr>
        <p:grpSp>
          <p:nvGrpSpPr>
            <p:cNvPr id="67" name="Group 66">
              <a:extLst>
                <a:ext uri="{FF2B5EF4-FFF2-40B4-BE49-F238E27FC236}">
                  <a16:creationId xmlns:a16="http://schemas.microsoft.com/office/drawing/2014/main" id="{EA5B422A-6657-918D-9FE7-B98ED735721A}"/>
                </a:ext>
                <a:ext uri="{C183D7F6-B498-43B3-948B-1728B52AA6E4}">
                  <adec:decorative xmlns:adec="http://schemas.microsoft.com/office/drawing/2017/decorative" val="1"/>
                </a:ext>
              </a:extLst>
            </p:cNvPr>
            <p:cNvGrpSpPr/>
            <p:nvPr/>
          </p:nvGrpSpPr>
          <p:grpSpPr>
            <a:xfrm>
              <a:off x="7291184" y="1009794"/>
              <a:ext cx="968814" cy="309840"/>
              <a:chOff x="7133936" y="916269"/>
              <a:chExt cx="878086" cy="280824"/>
            </a:xfrm>
          </p:grpSpPr>
          <p:grpSp>
            <p:nvGrpSpPr>
              <p:cNvPr id="68" name="Group 67">
                <a:extLst>
                  <a:ext uri="{FF2B5EF4-FFF2-40B4-BE49-F238E27FC236}">
                    <a16:creationId xmlns:a16="http://schemas.microsoft.com/office/drawing/2014/main" id="{DDD31325-7F15-10E8-E64B-C20CB36F48EE}"/>
                  </a:ext>
                </a:extLst>
              </p:cNvPr>
              <p:cNvGrpSpPr/>
              <p:nvPr/>
            </p:nvGrpSpPr>
            <p:grpSpPr>
              <a:xfrm>
                <a:off x="7133936" y="916269"/>
                <a:ext cx="267138" cy="267138"/>
                <a:chOff x="8206740" y="4057650"/>
                <a:chExt cx="722849" cy="722849"/>
              </a:xfrm>
            </p:grpSpPr>
            <p:sp>
              <p:nvSpPr>
                <p:cNvPr id="70" name="Oval 69">
                  <a:extLst>
                    <a:ext uri="{FF2B5EF4-FFF2-40B4-BE49-F238E27FC236}">
                      <a16:creationId xmlns:a16="http://schemas.microsoft.com/office/drawing/2014/main" id="{A07DE12D-6FD0-1E51-52E8-EF7EDB0BB691}"/>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1" name="Graphic 70" descr="Leaky Tap with solid fill">
                  <a:extLst>
                    <a:ext uri="{FF2B5EF4-FFF2-40B4-BE49-F238E27FC236}">
                      <a16:creationId xmlns:a16="http://schemas.microsoft.com/office/drawing/2014/main" id="{D5C6C646-8CD0-8E72-977E-6B5829786B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1522" y="4082423"/>
                  <a:ext cx="673311" cy="673311"/>
                </a:xfrm>
                <a:prstGeom prst="rect">
                  <a:avLst/>
                </a:prstGeom>
              </p:spPr>
            </p:pic>
          </p:grpSp>
          <p:sp>
            <p:nvSpPr>
              <p:cNvPr id="69" name="TextBox 68">
                <a:extLst>
                  <a:ext uri="{FF2B5EF4-FFF2-40B4-BE49-F238E27FC236}">
                    <a16:creationId xmlns:a16="http://schemas.microsoft.com/office/drawing/2014/main" id="{E15CC70F-3C0D-7731-2421-8BF719E9FB43}"/>
                  </a:ext>
                </a:extLst>
              </p:cNvPr>
              <p:cNvSpPr txBox="1"/>
              <p:nvPr/>
            </p:nvSpPr>
            <p:spPr>
              <a:xfrm>
                <a:off x="7359386" y="918139"/>
                <a:ext cx="652636" cy="278954"/>
              </a:xfrm>
              <a:prstGeom prst="rect">
                <a:avLst/>
              </a:prstGeom>
              <a:noFill/>
            </p:spPr>
            <p:txBody>
              <a:bodyPr wrap="none" rtlCol="0">
                <a:spAutoFit/>
              </a:bodyPr>
              <a:lstStyle/>
              <a:p>
                <a:r>
                  <a:rPr lang="en-US" sz="1400">
                    <a:latin typeface="+mj-lt"/>
                    <a:cs typeface="Arial"/>
                  </a:rPr>
                  <a:t>= 1 gal</a:t>
                </a:r>
              </a:p>
            </p:txBody>
          </p:sp>
        </p:grpSp>
        <p:grpSp>
          <p:nvGrpSpPr>
            <p:cNvPr id="776" name="Group 775">
              <a:extLst>
                <a:ext uri="{FF2B5EF4-FFF2-40B4-BE49-F238E27FC236}">
                  <a16:creationId xmlns:a16="http://schemas.microsoft.com/office/drawing/2014/main" id="{B5B29DF7-28B5-0D91-7554-192D73343B8A}"/>
                </a:ext>
                <a:ext uri="{C183D7F6-B498-43B3-948B-1728B52AA6E4}">
                  <adec:decorative xmlns:adec="http://schemas.microsoft.com/office/drawing/2017/decorative" val="1"/>
                </a:ext>
              </a:extLst>
            </p:cNvPr>
            <p:cNvGrpSpPr/>
            <p:nvPr/>
          </p:nvGrpSpPr>
          <p:grpSpPr>
            <a:xfrm>
              <a:off x="8575357" y="1016676"/>
              <a:ext cx="1195342" cy="309050"/>
              <a:chOff x="10488161" y="-46692"/>
              <a:chExt cx="1195342" cy="309050"/>
            </a:xfrm>
          </p:grpSpPr>
          <p:grpSp>
            <p:nvGrpSpPr>
              <p:cNvPr id="74" name="Group 73">
                <a:extLst>
                  <a:ext uri="{FF2B5EF4-FFF2-40B4-BE49-F238E27FC236}">
                    <a16:creationId xmlns:a16="http://schemas.microsoft.com/office/drawing/2014/main" id="{958A90AF-225B-DD79-BD57-89776114E72F}"/>
                  </a:ext>
                </a:extLst>
              </p:cNvPr>
              <p:cNvGrpSpPr/>
              <p:nvPr/>
            </p:nvGrpSpPr>
            <p:grpSpPr>
              <a:xfrm>
                <a:off x="10488161" y="-32382"/>
                <a:ext cx="294740" cy="294740"/>
                <a:chOff x="7095121" y="2527944"/>
                <a:chExt cx="267138" cy="267138"/>
              </a:xfrm>
            </p:grpSpPr>
            <p:sp>
              <p:nvSpPr>
                <p:cNvPr id="75" name="Oval 74">
                  <a:extLst>
                    <a:ext uri="{FF2B5EF4-FFF2-40B4-BE49-F238E27FC236}">
                      <a16:creationId xmlns:a16="http://schemas.microsoft.com/office/drawing/2014/main" id="{51578515-0C6C-6D3D-8B53-D35B11780F50}"/>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FD9071ED-257C-B9E7-1E6E-07008BD33FF9}"/>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3AF9AA94-B31B-3DF3-B4E9-D35BF777B7B7}"/>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0A949049-E847-3122-AC43-DF07C2192EE0}"/>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79" name="TextBox 78">
                <a:extLst>
                  <a:ext uri="{FF2B5EF4-FFF2-40B4-BE49-F238E27FC236}">
                    <a16:creationId xmlns:a16="http://schemas.microsoft.com/office/drawing/2014/main" id="{136043BC-C28D-EA40-3D30-502B306EF9B6}"/>
                  </a:ext>
                </a:extLst>
              </p:cNvPr>
              <p:cNvSpPr txBox="1"/>
              <p:nvPr/>
            </p:nvSpPr>
            <p:spPr>
              <a:xfrm>
                <a:off x="10740744" y="-46692"/>
                <a:ext cx="942759" cy="307777"/>
              </a:xfrm>
              <a:prstGeom prst="rect">
                <a:avLst/>
              </a:prstGeom>
              <a:noFill/>
            </p:spPr>
            <p:txBody>
              <a:bodyPr wrap="none" rtlCol="0">
                <a:spAutoFit/>
              </a:bodyPr>
              <a:lstStyle/>
              <a:p>
                <a:r>
                  <a:rPr lang="en-US" sz="1400">
                    <a:latin typeface="+mj-lt"/>
                    <a:cs typeface="Arial"/>
                  </a:rPr>
                  <a:t>= 10 kWh</a:t>
                </a:r>
              </a:p>
            </p:txBody>
          </p:sp>
        </p:grpSp>
        <p:grpSp>
          <p:nvGrpSpPr>
            <p:cNvPr id="777" name="Group 776">
              <a:extLst>
                <a:ext uri="{FF2B5EF4-FFF2-40B4-BE49-F238E27FC236}">
                  <a16:creationId xmlns:a16="http://schemas.microsoft.com/office/drawing/2014/main" id="{37E4F06B-5652-A914-C4D1-506699CF4DFB}"/>
                </a:ext>
                <a:ext uri="{C183D7F6-B498-43B3-948B-1728B52AA6E4}">
                  <adec:decorative xmlns:adec="http://schemas.microsoft.com/office/drawing/2017/decorative" val="1"/>
                </a:ext>
              </a:extLst>
            </p:cNvPr>
            <p:cNvGrpSpPr/>
            <p:nvPr/>
          </p:nvGrpSpPr>
          <p:grpSpPr>
            <a:xfrm>
              <a:off x="10057131" y="1014457"/>
              <a:ext cx="1389977" cy="307777"/>
              <a:chOff x="10484103" y="292532"/>
              <a:chExt cx="1389977" cy="307777"/>
            </a:xfrm>
          </p:grpSpPr>
          <p:grpSp>
            <p:nvGrpSpPr>
              <p:cNvPr id="83" name="Group 82">
                <a:extLst>
                  <a:ext uri="{FF2B5EF4-FFF2-40B4-BE49-F238E27FC236}">
                    <a16:creationId xmlns:a16="http://schemas.microsoft.com/office/drawing/2014/main" id="{64FF9701-5E31-E8ED-468C-EDC43E743D2B}"/>
                  </a:ext>
                </a:extLst>
              </p:cNvPr>
              <p:cNvGrpSpPr/>
              <p:nvPr/>
            </p:nvGrpSpPr>
            <p:grpSpPr>
              <a:xfrm>
                <a:off x="10484103" y="295546"/>
                <a:ext cx="364694" cy="298487"/>
                <a:chOff x="10555536" y="2374966"/>
                <a:chExt cx="330540" cy="270534"/>
              </a:xfrm>
            </p:grpSpPr>
            <p:sp>
              <p:nvSpPr>
                <p:cNvPr id="84" name="Oval 83">
                  <a:extLst>
                    <a:ext uri="{FF2B5EF4-FFF2-40B4-BE49-F238E27FC236}">
                      <a16:creationId xmlns:a16="http://schemas.microsoft.com/office/drawing/2014/main" id="{2A9B1AE3-5387-9724-A3B3-5AC3558C0C73}"/>
                    </a:ext>
                  </a:extLst>
                </p:cNvPr>
                <p:cNvSpPr/>
                <p:nvPr/>
              </p:nvSpPr>
              <p:spPr>
                <a:xfrm>
                  <a:off x="10565554" y="2378362"/>
                  <a:ext cx="267138" cy="267138"/>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8CEE42FA-A381-A094-C407-4D8EB4ED7FD8}"/>
                    </a:ext>
                  </a:extLst>
                </p:cNvPr>
                <p:cNvSpPr txBox="1"/>
                <p:nvPr/>
              </p:nvSpPr>
              <p:spPr>
                <a:xfrm>
                  <a:off x="10555536" y="2374966"/>
                  <a:ext cx="330540" cy="261610"/>
                </a:xfrm>
                <a:prstGeom prst="rect">
                  <a:avLst/>
                </a:prstGeom>
                <a:noFill/>
              </p:spPr>
              <p:txBody>
                <a:bodyPr wrap="none" rtlCol="0">
                  <a:spAutoFit/>
                </a:bodyPr>
                <a:lstStyle/>
                <a:p>
                  <a:r>
                    <a:rPr lang="en-US" sz="1100" b="1">
                      <a:solidFill>
                        <a:schemeClr val="bg1"/>
                      </a:solidFill>
                    </a:rPr>
                    <a:t>H</a:t>
                  </a:r>
                  <a:r>
                    <a:rPr lang="en-US" sz="1100" b="1" baseline="-25000">
                      <a:solidFill>
                        <a:schemeClr val="bg1"/>
                      </a:solidFill>
                    </a:rPr>
                    <a:t>2</a:t>
                  </a:r>
                </a:p>
              </p:txBody>
            </p:sp>
          </p:grpSp>
          <p:sp>
            <p:nvSpPr>
              <p:cNvPr id="86" name="TextBox 85">
                <a:extLst>
                  <a:ext uri="{FF2B5EF4-FFF2-40B4-BE49-F238E27FC236}">
                    <a16:creationId xmlns:a16="http://schemas.microsoft.com/office/drawing/2014/main" id="{62F21FF1-9ABC-EB46-2BE3-A3E0A525033F}"/>
                  </a:ext>
                </a:extLst>
              </p:cNvPr>
              <p:cNvSpPr txBox="1"/>
              <p:nvPr/>
            </p:nvSpPr>
            <p:spPr>
              <a:xfrm>
                <a:off x="10769226" y="292532"/>
                <a:ext cx="1104854" cy="307777"/>
              </a:xfrm>
              <a:prstGeom prst="rect">
                <a:avLst/>
              </a:prstGeom>
              <a:noFill/>
            </p:spPr>
            <p:txBody>
              <a:bodyPr wrap="none" rtlCol="0">
                <a:spAutoFit/>
              </a:bodyPr>
              <a:lstStyle/>
              <a:p>
                <a:r>
                  <a:rPr lang="en-US" sz="1400">
                    <a:latin typeface="+mj-lt"/>
                    <a:cs typeface="Arial"/>
                  </a:rPr>
                  <a:t>= 1 kg of H</a:t>
                </a:r>
                <a:r>
                  <a:rPr lang="en-US" sz="1400" baseline="-25000">
                    <a:latin typeface="+mj-lt"/>
                    <a:cs typeface="Arial"/>
                  </a:rPr>
                  <a:t>2</a:t>
                </a:r>
                <a:endParaRPr lang="en-US" sz="1400">
                  <a:latin typeface="+mj-lt"/>
                  <a:cs typeface="Arial"/>
                </a:endParaRPr>
              </a:p>
            </p:txBody>
          </p:sp>
        </p:grpSp>
        <p:sp>
          <p:nvSpPr>
            <p:cNvPr id="778" name="TextBox 777">
              <a:extLst>
                <a:ext uri="{FF2B5EF4-FFF2-40B4-BE49-F238E27FC236}">
                  <a16:creationId xmlns:a16="http://schemas.microsoft.com/office/drawing/2014/main" id="{1D3F4E7C-43C2-F24D-DD96-4442226864FE}"/>
                </a:ext>
              </a:extLst>
            </p:cNvPr>
            <p:cNvSpPr txBox="1"/>
            <p:nvPr/>
          </p:nvSpPr>
          <p:spPr>
            <a:xfrm>
              <a:off x="6063424" y="969331"/>
              <a:ext cx="971741" cy="369332"/>
            </a:xfrm>
            <a:prstGeom prst="rect">
              <a:avLst/>
            </a:prstGeom>
            <a:noFill/>
          </p:spPr>
          <p:txBody>
            <a:bodyPr wrap="none" rtlCol="0">
              <a:spAutoFit/>
            </a:bodyPr>
            <a:lstStyle/>
            <a:p>
              <a:r>
                <a:rPr lang="en-US" b="1">
                  <a:latin typeface="+mj-lt"/>
                  <a:cs typeface="Arial"/>
                </a:rPr>
                <a:t>Legend </a:t>
              </a:r>
            </a:p>
          </p:txBody>
        </p:sp>
      </p:grpSp>
      <p:sp>
        <p:nvSpPr>
          <p:cNvPr id="780" name="TextBox 779" descr="For General Reference&#10;10kWh = Running AC for 2 hrs.&#10;1 acre-ft = 1 year of water use for 2 households&#10;">
            <a:extLst>
              <a:ext uri="{FF2B5EF4-FFF2-40B4-BE49-F238E27FC236}">
                <a16:creationId xmlns:a16="http://schemas.microsoft.com/office/drawing/2014/main" id="{F37AA5CF-BD3E-0AE5-DAE2-E65A9A955D28}"/>
              </a:ext>
            </a:extLst>
          </p:cNvPr>
          <p:cNvSpPr txBox="1"/>
          <p:nvPr/>
        </p:nvSpPr>
        <p:spPr>
          <a:xfrm>
            <a:off x="488019" y="900356"/>
            <a:ext cx="3044163" cy="738664"/>
          </a:xfrm>
          <a:prstGeom prst="rect">
            <a:avLst/>
          </a:prstGeom>
          <a:noFill/>
        </p:spPr>
        <p:txBody>
          <a:bodyPr wrap="square" rtlCol="0">
            <a:spAutoFit/>
          </a:bodyPr>
          <a:lstStyle/>
          <a:p>
            <a:r>
              <a:rPr lang="en-US" sz="1400" b="1">
                <a:solidFill>
                  <a:srgbClr val="0070C0"/>
                </a:solidFill>
                <a:latin typeface="+mj-lt"/>
                <a:cs typeface="Arial"/>
              </a:rPr>
              <a:t>For General Reference</a:t>
            </a:r>
          </a:p>
          <a:p>
            <a:r>
              <a:rPr lang="en-US" sz="1400">
                <a:solidFill>
                  <a:schemeClr val="bg1">
                    <a:lumMod val="65000"/>
                  </a:schemeClr>
                </a:solidFill>
                <a:latin typeface="+mj-lt"/>
                <a:cs typeface="Arial"/>
              </a:rPr>
              <a:t>10 kWh = Running AC for 2 hrs.</a:t>
            </a:r>
          </a:p>
          <a:p>
            <a:r>
              <a:rPr lang="en-US" sz="1400">
                <a:solidFill>
                  <a:schemeClr val="bg1">
                    <a:lumMod val="65000"/>
                  </a:schemeClr>
                </a:solidFill>
                <a:latin typeface="+mj-lt"/>
                <a:cs typeface="Arial"/>
              </a:rPr>
              <a:t>1 kg H</a:t>
            </a:r>
            <a:r>
              <a:rPr lang="en-US" sz="1400" baseline="-25000">
                <a:solidFill>
                  <a:schemeClr val="bg1">
                    <a:lumMod val="65000"/>
                  </a:schemeClr>
                </a:solidFill>
                <a:latin typeface="+mj-lt"/>
                <a:cs typeface="Arial"/>
              </a:rPr>
              <a:t>2</a:t>
            </a:r>
            <a:r>
              <a:rPr lang="en-US" sz="1400">
                <a:solidFill>
                  <a:schemeClr val="bg1">
                    <a:lumMod val="65000"/>
                  </a:schemeClr>
                </a:solidFill>
                <a:latin typeface="+mj-lt"/>
                <a:cs typeface="Arial"/>
              </a:rPr>
              <a:t> = 1 gallon (gal) Diesel Fuel</a:t>
            </a:r>
          </a:p>
        </p:txBody>
      </p:sp>
      <p:grpSp>
        <p:nvGrpSpPr>
          <p:cNvPr id="245" name="Group 244">
            <a:extLst>
              <a:ext uri="{FF2B5EF4-FFF2-40B4-BE49-F238E27FC236}">
                <a16:creationId xmlns:a16="http://schemas.microsoft.com/office/drawing/2014/main" id="{49FE684C-FABD-D1E3-7C51-5426B3F09308}"/>
              </a:ext>
            </a:extLst>
          </p:cNvPr>
          <p:cNvGrpSpPr/>
          <p:nvPr/>
        </p:nvGrpSpPr>
        <p:grpSpPr>
          <a:xfrm>
            <a:off x="485775" y="1677545"/>
            <a:ext cx="5331182" cy="4189854"/>
            <a:chOff x="647700" y="1525145"/>
            <a:chExt cx="5331182" cy="4189854"/>
          </a:xfrm>
        </p:grpSpPr>
        <p:sp>
          <p:nvSpPr>
            <p:cNvPr id="3" name="Rectangle: Rounded Corners 2" descr="diagram of a small scale electrolyzer and a large scale electrolyzer">
              <a:extLst>
                <a:ext uri="{FF2B5EF4-FFF2-40B4-BE49-F238E27FC236}">
                  <a16:creationId xmlns:a16="http://schemas.microsoft.com/office/drawing/2014/main" id="{3ECCD686-5F57-38DE-C74A-BB68885E1B73}"/>
                </a:ext>
              </a:extLst>
            </p:cNvPr>
            <p:cNvSpPr/>
            <p:nvPr/>
          </p:nvSpPr>
          <p:spPr>
            <a:xfrm>
              <a:off x="647700" y="1541168"/>
              <a:ext cx="5331182" cy="4173831"/>
            </a:xfrm>
            <a:prstGeom prst="roundRect">
              <a:avLst>
                <a:gd name="adj" fmla="val 5688"/>
              </a:avLst>
            </a:prstGeom>
            <a:solidFill>
              <a:schemeClr val="accent3">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681ECDB-05DE-2EFE-40EC-4368CA63DB98}"/>
                </a:ext>
                <a:ext uri="{C183D7F6-B498-43B3-948B-1728B52AA6E4}">
                  <adec:decorative xmlns:adec="http://schemas.microsoft.com/office/drawing/2017/decorative" val="1"/>
                </a:ext>
              </a:extLst>
            </p:cNvPr>
            <p:cNvGrpSpPr/>
            <p:nvPr/>
          </p:nvGrpSpPr>
          <p:grpSpPr>
            <a:xfrm>
              <a:off x="1219925" y="3819364"/>
              <a:ext cx="267138" cy="267138"/>
              <a:chOff x="7095121" y="2527944"/>
              <a:chExt cx="267138" cy="267138"/>
            </a:xfrm>
          </p:grpSpPr>
          <p:sp>
            <p:nvSpPr>
              <p:cNvPr id="35" name="Oval 34">
                <a:extLst>
                  <a:ext uri="{FF2B5EF4-FFF2-40B4-BE49-F238E27FC236}">
                    <a16:creationId xmlns:a16="http://schemas.microsoft.com/office/drawing/2014/main" id="{8F69894F-9723-6FA4-EBEE-05F6CD519013}"/>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8E668362-35B4-69BE-5E84-20A0F357A081}"/>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3EBC53E3-9550-3747-51E9-683DA4644CF7}"/>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53D76B09-4414-9FC2-9DB4-2BC427FA1090}"/>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CB659DEC-9E64-2038-6898-1EA50703892D}"/>
                </a:ext>
                <a:ext uri="{C183D7F6-B498-43B3-948B-1728B52AA6E4}">
                  <adec:decorative xmlns:adec="http://schemas.microsoft.com/office/drawing/2017/decorative" val="1"/>
                </a:ext>
              </a:extLst>
            </p:cNvPr>
            <p:cNvGrpSpPr/>
            <p:nvPr/>
          </p:nvGrpSpPr>
          <p:grpSpPr>
            <a:xfrm>
              <a:off x="1541536" y="3819364"/>
              <a:ext cx="267138" cy="267138"/>
              <a:chOff x="7095121" y="2527944"/>
              <a:chExt cx="267138" cy="267138"/>
            </a:xfrm>
          </p:grpSpPr>
          <p:sp>
            <p:nvSpPr>
              <p:cNvPr id="31" name="Oval 30">
                <a:extLst>
                  <a:ext uri="{FF2B5EF4-FFF2-40B4-BE49-F238E27FC236}">
                    <a16:creationId xmlns:a16="http://schemas.microsoft.com/office/drawing/2014/main" id="{50861018-F935-B920-B837-250006B9BCBA}"/>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0979EC7-0321-E6FF-6AAF-BD0D80B3EABB}"/>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03E06130-68D4-11D6-27D8-9AF686554177}"/>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959040CC-C7E3-742E-D3A2-D2DEBA39C103}"/>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4EBFF5F3-F869-AE98-8F97-1F82B1739FF1}"/>
                </a:ext>
                <a:ext uri="{C183D7F6-B498-43B3-948B-1728B52AA6E4}">
                  <adec:decorative xmlns:adec="http://schemas.microsoft.com/office/drawing/2017/decorative" val="1"/>
                </a:ext>
              </a:extLst>
            </p:cNvPr>
            <p:cNvGrpSpPr/>
            <p:nvPr/>
          </p:nvGrpSpPr>
          <p:grpSpPr>
            <a:xfrm>
              <a:off x="1854329" y="3819364"/>
              <a:ext cx="267138" cy="267138"/>
              <a:chOff x="7095121" y="2527944"/>
              <a:chExt cx="267138" cy="267138"/>
            </a:xfrm>
          </p:grpSpPr>
          <p:sp>
            <p:nvSpPr>
              <p:cNvPr id="27" name="Oval 26">
                <a:extLst>
                  <a:ext uri="{FF2B5EF4-FFF2-40B4-BE49-F238E27FC236}">
                    <a16:creationId xmlns:a16="http://schemas.microsoft.com/office/drawing/2014/main" id="{266A340D-BCCF-9E18-B5DD-F870CF1929EE}"/>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B15992E-1AFD-7535-76FC-81542DB9B8CE}"/>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239C4091-295D-898B-F439-58CF13983ECC}"/>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829BCC41-9F1A-CD2D-4CAF-7AA8089592A1}"/>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B550EBB8-0798-9807-4F11-0537A2E5C78E}"/>
                </a:ext>
                <a:ext uri="{C183D7F6-B498-43B3-948B-1728B52AA6E4}">
                  <adec:decorative xmlns:adec="http://schemas.microsoft.com/office/drawing/2017/decorative" val="1"/>
                </a:ext>
              </a:extLst>
            </p:cNvPr>
            <p:cNvGrpSpPr/>
            <p:nvPr/>
          </p:nvGrpSpPr>
          <p:grpSpPr>
            <a:xfrm>
              <a:off x="1219925" y="4112002"/>
              <a:ext cx="267138" cy="267138"/>
              <a:chOff x="7095121" y="2527944"/>
              <a:chExt cx="267138" cy="267138"/>
            </a:xfrm>
          </p:grpSpPr>
          <p:sp>
            <p:nvSpPr>
              <p:cNvPr id="23" name="Oval 22">
                <a:extLst>
                  <a:ext uri="{FF2B5EF4-FFF2-40B4-BE49-F238E27FC236}">
                    <a16:creationId xmlns:a16="http://schemas.microsoft.com/office/drawing/2014/main" id="{78FFF521-810D-CB15-ABE0-A4A1D3D5A0EA}"/>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E4CD098-B691-6035-BA71-26E0954F55B6}"/>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D55CEBB7-8458-B335-3E46-6440A438649B}"/>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8FE72EA2-1C49-2605-D5F8-5E49D05F0B1A}"/>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A51123D6-03A5-C932-20AB-D41C65282039}"/>
                </a:ext>
                <a:ext uri="{C183D7F6-B498-43B3-948B-1728B52AA6E4}">
                  <adec:decorative xmlns:adec="http://schemas.microsoft.com/office/drawing/2017/decorative" val="1"/>
                </a:ext>
              </a:extLst>
            </p:cNvPr>
            <p:cNvGrpSpPr/>
            <p:nvPr/>
          </p:nvGrpSpPr>
          <p:grpSpPr>
            <a:xfrm>
              <a:off x="1541536" y="4112002"/>
              <a:ext cx="267138" cy="267138"/>
              <a:chOff x="7095121" y="2527944"/>
              <a:chExt cx="267138" cy="267138"/>
            </a:xfrm>
          </p:grpSpPr>
          <p:sp>
            <p:nvSpPr>
              <p:cNvPr id="19" name="Oval 18">
                <a:extLst>
                  <a:ext uri="{FF2B5EF4-FFF2-40B4-BE49-F238E27FC236}">
                    <a16:creationId xmlns:a16="http://schemas.microsoft.com/office/drawing/2014/main" id="{1C3B2335-4A10-365D-C21E-A638EB376DA7}"/>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BC5327B-2569-41F2-F9A7-A63C3129DB04}"/>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B2453078-0F2B-E374-1C6F-6A7BB1C57A26}"/>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EA9F9CC-9F29-60B0-FC33-40ACDC622C64}"/>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17" name="Left Brace 16">
              <a:extLst>
                <a:ext uri="{FF2B5EF4-FFF2-40B4-BE49-F238E27FC236}">
                  <a16:creationId xmlns:a16="http://schemas.microsoft.com/office/drawing/2014/main" id="{11101287-1B7C-7739-F76B-7BBEB3D6536C}"/>
                </a:ext>
                <a:ext uri="{C183D7F6-B498-43B3-948B-1728B52AA6E4}">
                  <adec:decorative xmlns:adec="http://schemas.microsoft.com/office/drawing/2017/decorative" val="1"/>
                </a:ext>
              </a:extLst>
            </p:cNvPr>
            <p:cNvSpPr/>
            <p:nvPr/>
          </p:nvSpPr>
          <p:spPr>
            <a:xfrm rot="5400000">
              <a:off x="1544875" y="3263013"/>
              <a:ext cx="222873" cy="955403"/>
            </a:xfrm>
            <a:prstGeom prst="leftBrace">
              <a:avLst>
                <a:gd name="adj1" fmla="val 26772"/>
                <a:gd name="adj2" fmla="val 50000"/>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6A7F111-C2FC-526B-51D6-568E89E6BCC5}"/>
                </a:ext>
              </a:extLst>
            </p:cNvPr>
            <p:cNvSpPr txBox="1"/>
            <p:nvPr/>
          </p:nvSpPr>
          <p:spPr>
            <a:xfrm rot="16200000">
              <a:off x="383017" y="3956775"/>
              <a:ext cx="1140056" cy="369332"/>
            </a:xfrm>
            <a:prstGeom prst="rect">
              <a:avLst/>
            </a:prstGeom>
            <a:noFill/>
          </p:spPr>
          <p:txBody>
            <a:bodyPr wrap="none" rtlCol="0">
              <a:spAutoFit/>
            </a:bodyPr>
            <a:lstStyle>
              <a:defPPr>
                <a:defRPr lang="en-US"/>
              </a:defPPr>
              <a:lvl1pPr>
                <a:defRPr sz="1050" b="1">
                  <a:latin typeface="+mj-lt"/>
                  <a:cs typeface="Arial"/>
                </a:defRPr>
              </a:lvl1pPr>
            </a:lstStyle>
            <a:p>
              <a:r>
                <a:rPr lang="en-US" sz="1800">
                  <a:solidFill>
                    <a:srgbClr val="FFC000"/>
                  </a:solidFill>
                </a:rPr>
                <a:t>Electricity</a:t>
              </a:r>
            </a:p>
          </p:txBody>
        </p:sp>
        <p:sp>
          <p:nvSpPr>
            <p:cNvPr id="10" name="TextBox 9">
              <a:extLst>
                <a:ext uri="{FF2B5EF4-FFF2-40B4-BE49-F238E27FC236}">
                  <a16:creationId xmlns:a16="http://schemas.microsoft.com/office/drawing/2014/main" id="{8F1CD19A-AE45-909E-8F0B-5C39D6DE20BA}"/>
                </a:ext>
              </a:extLst>
            </p:cNvPr>
            <p:cNvSpPr txBox="1"/>
            <p:nvPr/>
          </p:nvSpPr>
          <p:spPr>
            <a:xfrm>
              <a:off x="1245453" y="3332820"/>
              <a:ext cx="793807" cy="307777"/>
            </a:xfrm>
            <a:prstGeom prst="rect">
              <a:avLst/>
            </a:prstGeom>
            <a:noFill/>
          </p:spPr>
          <p:txBody>
            <a:bodyPr wrap="none" rtlCol="0">
              <a:spAutoFit/>
            </a:bodyPr>
            <a:lstStyle/>
            <a:p>
              <a:r>
                <a:rPr lang="en-US" sz="1400" b="1">
                  <a:latin typeface="+mj-lt"/>
                  <a:cs typeface="Arial"/>
                </a:rPr>
                <a:t>55 kWh</a:t>
              </a:r>
              <a:endParaRPr lang="en-US" sz="1400" b="1" baseline="30000">
                <a:latin typeface="+mj-lt"/>
                <a:cs typeface="Arial"/>
              </a:endParaRPr>
            </a:p>
          </p:txBody>
        </p:sp>
        <p:sp>
          <p:nvSpPr>
            <p:cNvPr id="41" name="Arrow: Bent 40">
              <a:extLst>
                <a:ext uri="{FF2B5EF4-FFF2-40B4-BE49-F238E27FC236}">
                  <a16:creationId xmlns:a16="http://schemas.microsoft.com/office/drawing/2014/main" id="{C2B44BF3-70A3-F091-366A-95ED89D51E54}"/>
                </a:ext>
                <a:ext uri="{C183D7F6-B498-43B3-948B-1728B52AA6E4}">
                  <adec:decorative xmlns:adec="http://schemas.microsoft.com/office/drawing/2017/decorative" val="1"/>
                </a:ext>
              </a:extLst>
            </p:cNvPr>
            <p:cNvSpPr/>
            <p:nvPr/>
          </p:nvSpPr>
          <p:spPr>
            <a:xfrm flipV="1">
              <a:off x="1940816" y="2930065"/>
              <a:ext cx="644327" cy="561705"/>
            </a:xfrm>
            <a:prstGeom prst="ben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2" name="Group 41">
              <a:extLst>
                <a:ext uri="{FF2B5EF4-FFF2-40B4-BE49-F238E27FC236}">
                  <a16:creationId xmlns:a16="http://schemas.microsoft.com/office/drawing/2014/main" id="{0685462B-60CD-4D63-6AC3-D4BEBAB1E958}"/>
                </a:ext>
                <a:ext uri="{C183D7F6-B498-43B3-948B-1728B52AA6E4}">
                  <adec:decorative xmlns:adec="http://schemas.microsoft.com/office/drawing/2017/decorative" val="1"/>
                </a:ext>
              </a:extLst>
            </p:cNvPr>
            <p:cNvGrpSpPr/>
            <p:nvPr/>
          </p:nvGrpSpPr>
          <p:grpSpPr>
            <a:xfrm>
              <a:off x="2585143" y="2564811"/>
              <a:ext cx="1650118" cy="2019384"/>
              <a:chOff x="1059353" y="269691"/>
              <a:chExt cx="2560320" cy="3526511"/>
            </a:xfrm>
          </p:grpSpPr>
          <p:sp>
            <p:nvSpPr>
              <p:cNvPr id="43" name="Rectangle: Rounded Corners 42">
                <a:extLst>
                  <a:ext uri="{FF2B5EF4-FFF2-40B4-BE49-F238E27FC236}">
                    <a16:creationId xmlns:a16="http://schemas.microsoft.com/office/drawing/2014/main" id="{0625C8C3-85E3-1AD3-677C-57ED53765795}"/>
                  </a:ext>
                </a:extLst>
              </p:cNvPr>
              <p:cNvSpPr/>
              <p:nvPr/>
            </p:nvSpPr>
            <p:spPr>
              <a:xfrm>
                <a:off x="1059353" y="1667528"/>
                <a:ext cx="2560320" cy="2128674"/>
              </a:xfrm>
              <a:prstGeom prst="roundRect">
                <a:avLst>
                  <a:gd name="adj" fmla="val 9508"/>
                </a:avLst>
              </a:prstGeom>
              <a:pattFill prst="pct90">
                <a:fgClr>
                  <a:srgbClr val="1CA6A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4" name="Freeform: Shape 43">
                <a:extLst>
                  <a:ext uri="{FF2B5EF4-FFF2-40B4-BE49-F238E27FC236}">
                    <a16:creationId xmlns:a16="http://schemas.microsoft.com/office/drawing/2014/main" id="{36B97F62-4CE6-5E6A-FDD9-A696A53ADA7C}"/>
                  </a:ext>
                </a:extLst>
              </p:cNvPr>
              <p:cNvSpPr/>
              <p:nvPr/>
            </p:nvSpPr>
            <p:spPr>
              <a:xfrm>
                <a:off x="1059353" y="1100917"/>
                <a:ext cx="2560320" cy="1524530"/>
              </a:xfrm>
              <a:custGeom>
                <a:avLst/>
                <a:gdLst>
                  <a:gd name="connsiteX0" fmla="*/ 160711 w 2560320"/>
                  <a:gd name="connsiteY0" fmla="*/ 0 h 1524530"/>
                  <a:gd name="connsiteX1" fmla="*/ 2399609 w 2560320"/>
                  <a:gd name="connsiteY1" fmla="*/ 0 h 1524530"/>
                  <a:gd name="connsiteX2" fmla="*/ 2560320 w 2560320"/>
                  <a:gd name="connsiteY2" fmla="*/ 160711 h 1524530"/>
                  <a:gd name="connsiteX3" fmla="*/ 2560320 w 2560320"/>
                  <a:gd name="connsiteY3" fmla="*/ 1524530 h 1524530"/>
                  <a:gd name="connsiteX4" fmla="*/ 2492616 w 2560320"/>
                  <a:gd name="connsiteY4" fmla="*/ 1425477 h 1524530"/>
                  <a:gd name="connsiteX5" fmla="*/ 2188672 w 2560320"/>
                  <a:gd name="connsiteY5" fmla="*/ 1175558 h 1524530"/>
                  <a:gd name="connsiteX6" fmla="*/ 1721947 w 2560320"/>
                  <a:gd name="connsiteY6" fmla="*/ 1518458 h 1524530"/>
                  <a:gd name="connsiteX7" fmla="*/ 1245697 w 2560320"/>
                  <a:gd name="connsiteY7" fmla="*/ 1185083 h 1524530"/>
                  <a:gd name="connsiteX8" fmla="*/ 817072 w 2560320"/>
                  <a:gd name="connsiteY8" fmla="*/ 1508933 h 1524530"/>
                  <a:gd name="connsiteX9" fmla="*/ 226522 w 2560320"/>
                  <a:gd name="connsiteY9" fmla="*/ 1251758 h 1524530"/>
                  <a:gd name="connsiteX10" fmla="*/ 31855 w 2560320"/>
                  <a:gd name="connsiteY10" fmla="*/ 1343734 h 1524530"/>
                  <a:gd name="connsiteX11" fmla="*/ 0 w 2560320"/>
                  <a:gd name="connsiteY11" fmla="*/ 1381175 h 1524530"/>
                  <a:gd name="connsiteX12" fmla="*/ 0 w 2560320"/>
                  <a:gd name="connsiteY12" fmla="*/ 160711 h 1524530"/>
                  <a:gd name="connsiteX13" fmla="*/ 160711 w 2560320"/>
                  <a:gd name="connsiteY13" fmla="*/ 0 h 152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0320" h="1524530">
                    <a:moveTo>
                      <a:pt x="160711" y="0"/>
                    </a:moveTo>
                    <a:lnTo>
                      <a:pt x="2399609" y="0"/>
                    </a:lnTo>
                    <a:cubicBezTo>
                      <a:pt x="2488367" y="0"/>
                      <a:pt x="2560320" y="71953"/>
                      <a:pt x="2560320" y="160711"/>
                    </a:cubicBezTo>
                    <a:lnTo>
                      <a:pt x="2560320" y="1524530"/>
                    </a:lnTo>
                    <a:lnTo>
                      <a:pt x="2492616" y="1425477"/>
                    </a:lnTo>
                    <a:cubicBezTo>
                      <a:pt x="2395990" y="1290602"/>
                      <a:pt x="2297019" y="1181511"/>
                      <a:pt x="2188672" y="1175558"/>
                    </a:cubicBezTo>
                    <a:cubicBezTo>
                      <a:pt x="2044210" y="1167620"/>
                      <a:pt x="1879109" y="1516871"/>
                      <a:pt x="1721947" y="1518458"/>
                    </a:cubicBezTo>
                    <a:cubicBezTo>
                      <a:pt x="1564785" y="1520045"/>
                      <a:pt x="1396509" y="1186670"/>
                      <a:pt x="1245697" y="1185083"/>
                    </a:cubicBezTo>
                    <a:cubicBezTo>
                      <a:pt x="1094885" y="1183496"/>
                      <a:pt x="986935" y="1497820"/>
                      <a:pt x="817072" y="1508933"/>
                    </a:cubicBezTo>
                    <a:cubicBezTo>
                      <a:pt x="647210" y="1520045"/>
                      <a:pt x="382097" y="1246996"/>
                      <a:pt x="226522" y="1251758"/>
                    </a:cubicBezTo>
                    <a:cubicBezTo>
                      <a:pt x="148735" y="1254139"/>
                      <a:pt x="86425" y="1290453"/>
                      <a:pt x="31855" y="1343734"/>
                    </a:cubicBezTo>
                    <a:lnTo>
                      <a:pt x="0" y="1381175"/>
                    </a:lnTo>
                    <a:lnTo>
                      <a:pt x="0" y="160711"/>
                    </a:lnTo>
                    <a:cubicBezTo>
                      <a:pt x="0" y="71953"/>
                      <a:pt x="71953" y="0"/>
                      <a:pt x="160711" y="0"/>
                    </a:cubicBezTo>
                    <a:close/>
                  </a:path>
                </a:pathLst>
              </a:custGeom>
              <a:solidFill>
                <a:srgbClr val="4CC9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45" name="Rectangle: Rounded Corners 44">
                <a:extLst>
                  <a:ext uri="{FF2B5EF4-FFF2-40B4-BE49-F238E27FC236}">
                    <a16:creationId xmlns:a16="http://schemas.microsoft.com/office/drawing/2014/main" id="{EC623C8F-3D6C-AC3D-5579-4ADE6368D5A9}"/>
                  </a:ext>
                </a:extLst>
              </p:cNvPr>
              <p:cNvSpPr/>
              <p:nvPr/>
            </p:nvSpPr>
            <p:spPr>
              <a:xfrm>
                <a:off x="1479665" y="623454"/>
                <a:ext cx="457200" cy="2701636"/>
              </a:xfrm>
              <a:prstGeom prst="roundRect">
                <a:avLst>
                  <a:gd name="adj" fmla="val 627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6" name="Rectangle: Rounded Corners 45">
                <a:extLst>
                  <a:ext uri="{FF2B5EF4-FFF2-40B4-BE49-F238E27FC236}">
                    <a16:creationId xmlns:a16="http://schemas.microsoft.com/office/drawing/2014/main" id="{F0D66519-C691-1444-ED73-16FD6751801F}"/>
                  </a:ext>
                </a:extLst>
              </p:cNvPr>
              <p:cNvSpPr/>
              <p:nvPr/>
            </p:nvSpPr>
            <p:spPr>
              <a:xfrm>
                <a:off x="2784764" y="623454"/>
                <a:ext cx="457200" cy="2701636"/>
              </a:xfrm>
              <a:prstGeom prst="roundRect">
                <a:avLst>
                  <a:gd name="adj" fmla="val 627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47" name="Connector: Elbow 46">
                <a:extLst>
                  <a:ext uri="{FF2B5EF4-FFF2-40B4-BE49-F238E27FC236}">
                    <a16:creationId xmlns:a16="http://schemas.microsoft.com/office/drawing/2014/main" id="{A4F1FB09-FA07-D27B-3B5B-B9BF0ADB8661}"/>
                  </a:ext>
                </a:extLst>
              </p:cNvPr>
              <p:cNvCxnSpPr>
                <a:stCxn id="45" idx="0"/>
                <a:endCxn id="46" idx="0"/>
              </p:cNvCxnSpPr>
              <p:nvPr/>
            </p:nvCxnSpPr>
            <p:spPr>
              <a:xfrm rot="5400000" flipH="1" flipV="1">
                <a:off x="2360814" y="-29095"/>
                <a:ext cx="12700" cy="1305099"/>
              </a:xfrm>
              <a:prstGeom prst="bentConnector3">
                <a:avLst>
                  <a:gd name="adj1" fmla="val 1800000"/>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46E430B5-C003-B3EB-7083-6E512A95925F}"/>
                  </a:ext>
                  <a:ext uri="{C183D7F6-B498-43B3-948B-1728B52AA6E4}">
                    <adec:decorative xmlns:adec="http://schemas.microsoft.com/office/drawing/2017/decorative" val="1"/>
                  </a:ext>
                </a:extLst>
              </p:cNvPr>
              <p:cNvSpPr/>
              <p:nvPr/>
            </p:nvSpPr>
            <p:spPr>
              <a:xfrm>
                <a:off x="2280233" y="312430"/>
                <a:ext cx="285403" cy="718736"/>
              </a:xfrm>
              <a:custGeom>
                <a:avLst/>
                <a:gdLst>
                  <a:gd name="connsiteX0" fmla="*/ 38100 w 181928"/>
                  <a:gd name="connsiteY0" fmla="*/ 0 h 458153"/>
                  <a:gd name="connsiteX1" fmla="*/ 152400 w 181928"/>
                  <a:gd name="connsiteY1" fmla="*/ 0 h 458153"/>
                  <a:gd name="connsiteX2" fmla="*/ 101918 w 181928"/>
                  <a:gd name="connsiteY2" fmla="*/ 180975 h 458153"/>
                  <a:gd name="connsiteX3" fmla="*/ 181928 w 181928"/>
                  <a:gd name="connsiteY3" fmla="*/ 180975 h 458153"/>
                  <a:gd name="connsiteX4" fmla="*/ 23813 w 181928"/>
                  <a:gd name="connsiteY4" fmla="*/ 458153 h 458153"/>
                  <a:gd name="connsiteX5" fmla="*/ 78105 w 181928"/>
                  <a:gd name="connsiteY5" fmla="*/ 238125 h 458153"/>
                  <a:gd name="connsiteX6" fmla="*/ 0 w 181928"/>
                  <a:gd name="connsiteY6" fmla="*/ 238125 h 458153"/>
                  <a:gd name="connsiteX7" fmla="*/ 38100 w 181928"/>
                  <a:gd name="connsiteY7" fmla="*/ 0 h 45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928" h="458153">
                    <a:moveTo>
                      <a:pt x="38100" y="0"/>
                    </a:moveTo>
                    <a:lnTo>
                      <a:pt x="152400" y="0"/>
                    </a:lnTo>
                    <a:lnTo>
                      <a:pt x="101918" y="180975"/>
                    </a:lnTo>
                    <a:lnTo>
                      <a:pt x="181928" y="180975"/>
                    </a:lnTo>
                    <a:lnTo>
                      <a:pt x="23813" y="458153"/>
                    </a:lnTo>
                    <a:lnTo>
                      <a:pt x="78105" y="238125"/>
                    </a:lnTo>
                    <a:lnTo>
                      <a:pt x="0" y="238125"/>
                    </a:lnTo>
                    <a:lnTo>
                      <a:pt x="38100" y="0"/>
                    </a:lnTo>
                    <a:close/>
                  </a:path>
                </a:pathLst>
              </a:cu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49" name="TextBox 48">
                <a:extLst>
                  <a:ext uri="{FF2B5EF4-FFF2-40B4-BE49-F238E27FC236}">
                    <a16:creationId xmlns:a16="http://schemas.microsoft.com/office/drawing/2014/main" id="{05B1257D-C14D-C19B-A419-9F7FBDD9BC4A}"/>
                  </a:ext>
                </a:extLst>
              </p:cNvPr>
              <p:cNvSpPr txBox="1"/>
              <p:nvPr/>
            </p:nvSpPr>
            <p:spPr>
              <a:xfrm>
                <a:off x="1457205" y="554450"/>
                <a:ext cx="545108" cy="681259"/>
              </a:xfrm>
              <a:prstGeom prst="rect">
                <a:avLst/>
              </a:prstGeom>
              <a:noFill/>
            </p:spPr>
            <p:txBody>
              <a:bodyPr wrap="none" rtlCol="0">
                <a:spAutoFit/>
              </a:bodyPr>
              <a:lstStyle/>
              <a:p>
                <a:r>
                  <a:rPr lang="en-US" sz="1600" b="1">
                    <a:solidFill>
                      <a:schemeClr val="bg1"/>
                    </a:solidFill>
                  </a:rPr>
                  <a:t>+</a:t>
                </a:r>
              </a:p>
            </p:txBody>
          </p:sp>
          <p:sp>
            <p:nvSpPr>
              <p:cNvPr id="50" name="TextBox 49">
                <a:extLst>
                  <a:ext uri="{FF2B5EF4-FFF2-40B4-BE49-F238E27FC236}">
                    <a16:creationId xmlns:a16="http://schemas.microsoft.com/office/drawing/2014/main" id="{B986915A-174C-405B-B9E7-A1D22A3B59BE}"/>
                  </a:ext>
                </a:extLst>
              </p:cNvPr>
              <p:cNvSpPr txBox="1"/>
              <p:nvPr/>
            </p:nvSpPr>
            <p:spPr>
              <a:xfrm>
                <a:off x="2780020" y="269691"/>
                <a:ext cx="490653" cy="1052855"/>
              </a:xfrm>
              <a:prstGeom prst="rect">
                <a:avLst/>
              </a:prstGeom>
              <a:noFill/>
            </p:spPr>
            <p:txBody>
              <a:bodyPr wrap="none" rtlCol="0">
                <a:spAutoFit/>
              </a:bodyPr>
              <a:lstStyle/>
              <a:p>
                <a:r>
                  <a:rPr lang="en-US" sz="2800" b="1">
                    <a:solidFill>
                      <a:schemeClr val="bg1"/>
                    </a:solidFill>
                  </a:rPr>
                  <a:t>-</a:t>
                </a:r>
              </a:p>
            </p:txBody>
          </p:sp>
          <p:sp>
            <p:nvSpPr>
              <p:cNvPr id="51" name="TextBox 50">
                <a:extLst>
                  <a:ext uri="{FF2B5EF4-FFF2-40B4-BE49-F238E27FC236}">
                    <a16:creationId xmlns:a16="http://schemas.microsoft.com/office/drawing/2014/main" id="{C08849BA-6B5F-3F58-0529-E3CA2559F958}"/>
                  </a:ext>
                </a:extLst>
              </p:cNvPr>
              <p:cNvSpPr txBox="1"/>
              <p:nvPr/>
            </p:nvSpPr>
            <p:spPr>
              <a:xfrm>
                <a:off x="1404273" y="2651515"/>
                <a:ext cx="705602" cy="681260"/>
              </a:xfrm>
              <a:prstGeom prst="rect">
                <a:avLst/>
              </a:prstGeom>
              <a:noFill/>
            </p:spPr>
            <p:txBody>
              <a:bodyPr wrap="none" rtlCol="0">
                <a:spAutoFit/>
              </a:bodyPr>
              <a:lstStyle/>
              <a:p>
                <a:r>
                  <a:rPr lang="en-US" sz="1600" b="1">
                    <a:solidFill>
                      <a:schemeClr val="bg1"/>
                    </a:solidFill>
                  </a:rPr>
                  <a:t>O</a:t>
                </a:r>
                <a:r>
                  <a:rPr lang="en-US" sz="1600" b="1" baseline="-25000">
                    <a:solidFill>
                      <a:schemeClr val="bg1"/>
                    </a:solidFill>
                  </a:rPr>
                  <a:t>2</a:t>
                </a:r>
              </a:p>
            </p:txBody>
          </p:sp>
          <p:sp>
            <p:nvSpPr>
              <p:cNvPr id="52" name="TextBox 51">
                <a:extLst>
                  <a:ext uri="{FF2B5EF4-FFF2-40B4-BE49-F238E27FC236}">
                    <a16:creationId xmlns:a16="http://schemas.microsoft.com/office/drawing/2014/main" id="{66AEACBB-4220-24D7-70FC-23A2A7D07F44}"/>
                  </a:ext>
                </a:extLst>
              </p:cNvPr>
              <p:cNvSpPr txBox="1"/>
              <p:nvPr/>
            </p:nvSpPr>
            <p:spPr>
              <a:xfrm>
                <a:off x="2696016" y="2673693"/>
                <a:ext cx="708467" cy="681260"/>
              </a:xfrm>
              <a:prstGeom prst="rect">
                <a:avLst/>
              </a:prstGeom>
              <a:noFill/>
            </p:spPr>
            <p:txBody>
              <a:bodyPr wrap="none" rtlCol="0">
                <a:spAutoFit/>
              </a:bodyPr>
              <a:lstStyle/>
              <a:p>
                <a:r>
                  <a:rPr lang="en-US" sz="1600" b="1">
                    <a:solidFill>
                      <a:schemeClr val="bg1"/>
                    </a:solidFill>
                  </a:rPr>
                  <a:t>H</a:t>
                </a:r>
                <a:r>
                  <a:rPr lang="en-US" sz="1600" b="1" baseline="-25000">
                    <a:solidFill>
                      <a:schemeClr val="bg1"/>
                    </a:solidFill>
                  </a:rPr>
                  <a:t>2</a:t>
                </a:r>
              </a:p>
            </p:txBody>
          </p:sp>
        </p:grpSp>
        <p:grpSp>
          <p:nvGrpSpPr>
            <p:cNvPr id="53" name="Group 52">
              <a:extLst>
                <a:ext uri="{FF2B5EF4-FFF2-40B4-BE49-F238E27FC236}">
                  <a16:creationId xmlns:a16="http://schemas.microsoft.com/office/drawing/2014/main" id="{588DB985-8BCB-3578-9575-D4EEAA99BC8F}"/>
                </a:ext>
                <a:ext uri="{C183D7F6-B498-43B3-948B-1728B52AA6E4}">
                  <adec:decorative xmlns:adec="http://schemas.microsoft.com/office/drawing/2017/decorative" val="1"/>
                </a:ext>
              </a:extLst>
            </p:cNvPr>
            <p:cNvGrpSpPr/>
            <p:nvPr/>
          </p:nvGrpSpPr>
          <p:grpSpPr>
            <a:xfrm>
              <a:off x="1236548" y="2590504"/>
              <a:ext cx="267138" cy="267138"/>
              <a:chOff x="8206740" y="4057650"/>
              <a:chExt cx="722849" cy="722849"/>
            </a:xfrm>
          </p:grpSpPr>
          <p:sp>
            <p:nvSpPr>
              <p:cNvPr id="54" name="Oval 53">
                <a:extLst>
                  <a:ext uri="{FF2B5EF4-FFF2-40B4-BE49-F238E27FC236}">
                    <a16:creationId xmlns:a16="http://schemas.microsoft.com/office/drawing/2014/main" id="{D7C20C44-5049-5509-B98D-21578C9B0FB8}"/>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Graphic 54" descr="Leaky Tap with solid fill">
                <a:extLst>
                  <a:ext uri="{FF2B5EF4-FFF2-40B4-BE49-F238E27FC236}">
                    <a16:creationId xmlns:a16="http://schemas.microsoft.com/office/drawing/2014/main" id="{BC573906-0AE7-27E9-ABF3-921E8F202A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1509" y="4082419"/>
                <a:ext cx="673310" cy="673310"/>
              </a:xfrm>
              <a:prstGeom prst="rect">
                <a:avLst/>
              </a:prstGeom>
            </p:spPr>
          </p:pic>
        </p:grpSp>
        <p:grpSp>
          <p:nvGrpSpPr>
            <p:cNvPr id="56" name="Group 55">
              <a:extLst>
                <a:ext uri="{FF2B5EF4-FFF2-40B4-BE49-F238E27FC236}">
                  <a16:creationId xmlns:a16="http://schemas.microsoft.com/office/drawing/2014/main" id="{FC73BDE3-5989-77C8-EF07-9DF8DA26DC07}"/>
                </a:ext>
                <a:ext uri="{C183D7F6-B498-43B3-948B-1728B52AA6E4}">
                  <adec:decorative xmlns:adec="http://schemas.microsoft.com/office/drawing/2017/decorative" val="1"/>
                </a:ext>
              </a:extLst>
            </p:cNvPr>
            <p:cNvGrpSpPr/>
            <p:nvPr/>
          </p:nvGrpSpPr>
          <p:grpSpPr>
            <a:xfrm>
              <a:off x="1548796" y="2590504"/>
              <a:ext cx="267138" cy="267138"/>
              <a:chOff x="8206740" y="4057650"/>
              <a:chExt cx="722849" cy="722849"/>
            </a:xfrm>
          </p:grpSpPr>
          <p:sp>
            <p:nvSpPr>
              <p:cNvPr id="57" name="Oval 56">
                <a:extLst>
                  <a:ext uri="{FF2B5EF4-FFF2-40B4-BE49-F238E27FC236}">
                    <a16:creationId xmlns:a16="http://schemas.microsoft.com/office/drawing/2014/main" id="{9B69C98C-6553-474A-7551-A6CB213BB4E9}"/>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 name="Graphic 57" descr="Leaky Tap with solid fill">
                <a:extLst>
                  <a:ext uri="{FF2B5EF4-FFF2-40B4-BE49-F238E27FC236}">
                    <a16:creationId xmlns:a16="http://schemas.microsoft.com/office/drawing/2014/main" id="{8C442773-58E0-4F39-7676-4379B5E2CB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1509" y="4082419"/>
                <a:ext cx="673310" cy="673310"/>
              </a:xfrm>
              <a:prstGeom prst="rect">
                <a:avLst/>
              </a:prstGeom>
            </p:spPr>
          </p:pic>
        </p:grpSp>
        <p:grpSp>
          <p:nvGrpSpPr>
            <p:cNvPr id="59" name="Group 58">
              <a:extLst>
                <a:ext uri="{FF2B5EF4-FFF2-40B4-BE49-F238E27FC236}">
                  <a16:creationId xmlns:a16="http://schemas.microsoft.com/office/drawing/2014/main" id="{5BAB6FEB-45E8-90C6-0BE9-AE2986DACBE0}"/>
                </a:ext>
                <a:ext uri="{C183D7F6-B498-43B3-948B-1728B52AA6E4}">
                  <adec:decorative xmlns:adec="http://schemas.microsoft.com/office/drawing/2017/decorative" val="1"/>
                </a:ext>
              </a:extLst>
            </p:cNvPr>
            <p:cNvGrpSpPr/>
            <p:nvPr/>
          </p:nvGrpSpPr>
          <p:grpSpPr>
            <a:xfrm>
              <a:off x="1861043" y="2590504"/>
              <a:ext cx="267138" cy="267138"/>
              <a:chOff x="8206740" y="4057650"/>
              <a:chExt cx="722849" cy="722849"/>
            </a:xfrm>
          </p:grpSpPr>
          <p:sp>
            <p:nvSpPr>
              <p:cNvPr id="60" name="Oval 59">
                <a:extLst>
                  <a:ext uri="{FF2B5EF4-FFF2-40B4-BE49-F238E27FC236}">
                    <a16:creationId xmlns:a16="http://schemas.microsoft.com/office/drawing/2014/main" id="{D1D0FEF9-E4D3-B597-A891-E2A8E57C0BB4}"/>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Graphic 60" descr="Leaky Tap with solid fill">
                <a:extLst>
                  <a:ext uri="{FF2B5EF4-FFF2-40B4-BE49-F238E27FC236}">
                    <a16:creationId xmlns:a16="http://schemas.microsoft.com/office/drawing/2014/main" id="{39F0A083-F3A0-5293-2067-858B358BDC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1509" y="4082419"/>
                <a:ext cx="673310" cy="673310"/>
              </a:xfrm>
              <a:prstGeom prst="rect">
                <a:avLst/>
              </a:prstGeom>
            </p:spPr>
          </p:pic>
        </p:grpSp>
        <p:grpSp>
          <p:nvGrpSpPr>
            <p:cNvPr id="62" name="Group 61">
              <a:extLst>
                <a:ext uri="{FF2B5EF4-FFF2-40B4-BE49-F238E27FC236}">
                  <a16:creationId xmlns:a16="http://schemas.microsoft.com/office/drawing/2014/main" id="{A571B661-0FBD-BAB4-1E0A-5FE87DE4ADA9}"/>
                </a:ext>
                <a:ext uri="{C183D7F6-B498-43B3-948B-1728B52AA6E4}">
                  <adec:decorative xmlns:adec="http://schemas.microsoft.com/office/drawing/2017/decorative" val="1"/>
                </a:ext>
              </a:extLst>
            </p:cNvPr>
            <p:cNvGrpSpPr/>
            <p:nvPr/>
          </p:nvGrpSpPr>
          <p:grpSpPr>
            <a:xfrm>
              <a:off x="1236548" y="2882336"/>
              <a:ext cx="267138" cy="267138"/>
              <a:chOff x="8206740" y="4057650"/>
              <a:chExt cx="722849" cy="722849"/>
            </a:xfrm>
          </p:grpSpPr>
          <p:sp>
            <p:nvSpPr>
              <p:cNvPr id="63" name="Oval 62">
                <a:extLst>
                  <a:ext uri="{FF2B5EF4-FFF2-40B4-BE49-F238E27FC236}">
                    <a16:creationId xmlns:a16="http://schemas.microsoft.com/office/drawing/2014/main" id="{50E84889-F342-57AE-FB5A-CA2C428E7E03}"/>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4" name="Graphic 63" descr="Leaky Tap with solid fill">
                <a:extLst>
                  <a:ext uri="{FF2B5EF4-FFF2-40B4-BE49-F238E27FC236}">
                    <a16:creationId xmlns:a16="http://schemas.microsoft.com/office/drawing/2014/main" id="{2A14EEB4-AC9D-B4F8-10FE-9ABBBED843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1509" y="4082419"/>
                <a:ext cx="673310" cy="673310"/>
              </a:xfrm>
              <a:prstGeom prst="rect">
                <a:avLst/>
              </a:prstGeom>
            </p:spPr>
          </p:pic>
        </p:grpSp>
        <p:sp>
          <p:nvSpPr>
            <p:cNvPr id="65" name="TextBox 64">
              <a:extLst>
                <a:ext uri="{FF2B5EF4-FFF2-40B4-BE49-F238E27FC236}">
                  <a16:creationId xmlns:a16="http://schemas.microsoft.com/office/drawing/2014/main" id="{FE12E44D-7EB2-502A-110F-9F0EFB007E4C}"/>
                </a:ext>
              </a:extLst>
            </p:cNvPr>
            <p:cNvSpPr txBox="1"/>
            <p:nvPr/>
          </p:nvSpPr>
          <p:spPr>
            <a:xfrm rot="16200000">
              <a:off x="594742" y="2698067"/>
              <a:ext cx="776110" cy="369332"/>
            </a:xfrm>
            <a:prstGeom prst="rect">
              <a:avLst/>
            </a:prstGeom>
            <a:noFill/>
          </p:spPr>
          <p:txBody>
            <a:bodyPr wrap="none" rtlCol="0">
              <a:spAutoFit/>
            </a:bodyPr>
            <a:lstStyle/>
            <a:p>
              <a:r>
                <a:rPr lang="en-US" b="1">
                  <a:solidFill>
                    <a:srgbClr val="0070C0"/>
                  </a:solidFill>
                  <a:latin typeface="+mj-lt"/>
                  <a:cs typeface="Arial"/>
                </a:rPr>
                <a:t>Water</a:t>
              </a:r>
            </a:p>
          </p:txBody>
        </p:sp>
        <p:sp>
          <p:nvSpPr>
            <p:cNvPr id="66" name="TextBox 65">
              <a:extLst>
                <a:ext uri="{FF2B5EF4-FFF2-40B4-BE49-F238E27FC236}">
                  <a16:creationId xmlns:a16="http://schemas.microsoft.com/office/drawing/2014/main" id="{106F0139-9D57-1BCB-FD7B-EC5CAEC7F36C}"/>
                </a:ext>
              </a:extLst>
            </p:cNvPr>
            <p:cNvSpPr txBox="1"/>
            <p:nvPr/>
          </p:nvSpPr>
          <p:spPr>
            <a:xfrm>
              <a:off x="2656181" y="4565599"/>
              <a:ext cx="1615570" cy="307777"/>
            </a:xfrm>
            <a:prstGeom prst="rect">
              <a:avLst/>
            </a:prstGeom>
            <a:noFill/>
          </p:spPr>
          <p:txBody>
            <a:bodyPr wrap="none" lIns="91440" tIns="45720" rIns="91440" bIns="45720" rtlCol="0" anchor="t">
              <a:spAutoFit/>
            </a:bodyPr>
            <a:lstStyle/>
            <a:p>
              <a:r>
                <a:rPr lang="en-US" sz="1400" b="1">
                  <a:latin typeface="+mj-lt"/>
                  <a:cs typeface="Arial"/>
                </a:rPr>
                <a:t>Water Electrolyzer </a:t>
              </a:r>
            </a:p>
          </p:txBody>
        </p:sp>
        <p:sp>
          <p:nvSpPr>
            <p:cNvPr id="72" name="Left Brace 71">
              <a:extLst>
                <a:ext uri="{FF2B5EF4-FFF2-40B4-BE49-F238E27FC236}">
                  <a16:creationId xmlns:a16="http://schemas.microsoft.com/office/drawing/2014/main" id="{95A7522D-2D24-37B9-F680-8191ED2A9BB0}"/>
                </a:ext>
                <a:ext uri="{C183D7F6-B498-43B3-948B-1728B52AA6E4}">
                  <adec:decorative xmlns:adec="http://schemas.microsoft.com/office/drawing/2017/decorative" val="1"/>
                </a:ext>
              </a:extLst>
            </p:cNvPr>
            <p:cNvSpPr/>
            <p:nvPr/>
          </p:nvSpPr>
          <p:spPr>
            <a:xfrm rot="5400000">
              <a:off x="1569154" y="2089220"/>
              <a:ext cx="222873" cy="882479"/>
            </a:xfrm>
            <a:prstGeom prst="leftBrace">
              <a:avLst>
                <a:gd name="adj1" fmla="val 26772"/>
                <a:gd name="adj2" fmla="val 50000"/>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a:extLst>
                <a:ext uri="{FF2B5EF4-FFF2-40B4-BE49-F238E27FC236}">
                  <a16:creationId xmlns:a16="http://schemas.microsoft.com/office/drawing/2014/main" id="{F6C98F7C-0AD2-2EF6-F445-FF9F83C0174A}"/>
                </a:ext>
              </a:extLst>
            </p:cNvPr>
            <p:cNvSpPr txBox="1"/>
            <p:nvPr/>
          </p:nvSpPr>
          <p:spPr>
            <a:xfrm>
              <a:off x="1352234" y="2099924"/>
              <a:ext cx="718466" cy="307777"/>
            </a:xfrm>
            <a:prstGeom prst="rect">
              <a:avLst/>
            </a:prstGeom>
            <a:noFill/>
          </p:spPr>
          <p:txBody>
            <a:bodyPr wrap="none" lIns="91440" tIns="45720" rIns="91440" bIns="45720" rtlCol="0" anchor="t">
              <a:spAutoFit/>
            </a:bodyPr>
            <a:lstStyle/>
            <a:p>
              <a:pPr algn="ctr"/>
              <a:r>
                <a:rPr lang="en-US" sz="1400" b="1">
                  <a:latin typeface="+mj-lt"/>
                  <a:cs typeface="Arial"/>
                </a:rPr>
                <a:t>3.8 gal</a:t>
              </a:r>
              <a:endParaRPr lang="en-US" sz="2800" b="1"/>
            </a:p>
          </p:txBody>
        </p:sp>
        <p:sp>
          <p:nvSpPr>
            <p:cNvPr id="5" name="TextBox 4">
              <a:extLst>
                <a:ext uri="{FF2B5EF4-FFF2-40B4-BE49-F238E27FC236}">
                  <a16:creationId xmlns:a16="http://schemas.microsoft.com/office/drawing/2014/main" id="{C3027F1B-FB6C-29B5-99D1-67F9580EAFE9}"/>
                </a:ext>
              </a:extLst>
            </p:cNvPr>
            <p:cNvSpPr txBox="1"/>
            <p:nvPr/>
          </p:nvSpPr>
          <p:spPr>
            <a:xfrm>
              <a:off x="739129" y="1525145"/>
              <a:ext cx="3314199" cy="584775"/>
            </a:xfrm>
            <a:prstGeom prst="rect">
              <a:avLst/>
            </a:prstGeom>
            <a:noFill/>
          </p:spPr>
          <p:txBody>
            <a:bodyPr wrap="square" lIns="91440" tIns="45720" rIns="91440" bIns="45720" rtlCol="0" anchor="t">
              <a:spAutoFit/>
            </a:bodyPr>
            <a:lstStyle/>
            <a:p>
              <a:pPr defTabSz="457200" fontAlgn="base">
                <a:spcBef>
                  <a:spcPct val="0"/>
                </a:spcBef>
                <a:spcAft>
                  <a:spcPct val="0"/>
                </a:spcAft>
              </a:pPr>
              <a:r>
                <a:rPr lang="en-US" sz="3200" b="1">
                  <a:solidFill>
                    <a:srgbClr val="0070C0"/>
                  </a:solidFill>
                  <a:latin typeface="+mj-lt"/>
                  <a:cs typeface="Arial"/>
                </a:rPr>
                <a:t>Electrolyzer</a:t>
              </a:r>
            </a:p>
          </p:txBody>
        </p:sp>
        <p:sp>
          <p:nvSpPr>
            <p:cNvPr id="9" name="TextBox 8">
              <a:extLst>
                <a:ext uri="{FF2B5EF4-FFF2-40B4-BE49-F238E27FC236}">
                  <a16:creationId xmlns:a16="http://schemas.microsoft.com/office/drawing/2014/main" id="{532D943B-5048-1713-5EC4-4539561F4CC8}"/>
                </a:ext>
              </a:extLst>
            </p:cNvPr>
            <p:cNvSpPr txBox="1"/>
            <p:nvPr/>
          </p:nvSpPr>
          <p:spPr>
            <a:xfrm>
              <a:off x="741594" y="4978854"/>
              <a:ext cx="5100678" cy="646331"/>
            </a:xfrm>
            <a:prstGeom prst="rect">
              <a:avLst/>
            </a:prstGeom>
            <a:noFill/>
          </p:spPr>
          <p:txBody>
            <a:bodyPr wrap="square" rtlCol="0">
              <a:spAutoFit/>
            </a:bodyPr>
            <a:lstStyle/>
            <a:p>
              <a:pPr algn="ctr" defTabSz="457200" fontAlgn="base">
                <a:spcBef>
                  <a:spcPct val="0"/>
                </a:spcBef>
                <a:spcAft>
                  <a:spcPct val="0"/>
                </a:spcAft>
              </a:pPr>
              <a:r>
                <a:rPr lang="en-US">
                  <a:solidFill>
                    <a:srgbClr val="0070C0"/>
                  </a:solidFill>
                  <a:latin typeface="+mj-lt"/>
                  <a:cs typeface="Arial"/>
                </a:rPr>
                <a:t>Electricity is used to split water (H</a:t>
              </a:r>
              <a:r>
                <a:rPr lang="en-US" baseline="-25000">
                  <a:solidFill>
                    <a:srgbClr val="0070C0"/>
                  </a:solidFill>
                  <a:latin typeface="+mj-lt"/>
                  <a:cs typeface="Arial"/>
                </a:rPr>
                <a:t>2</a:t>
              </a:r>
              <a:r>
                <a:rPr lang="en-US">
                  <a:solidFill>
                    <a:srgbClr val="0070C0"/>
                  </a:solidFill>
                  <a:latin typeface="+mj-lt"/>
                  <a:cs typeface="Arial"/>
                </a:rPr>
                <a:t>O) into oxygen (O</a:t>
              </a:r>
              <a:r>
                <a:rPr lang="en-US" baseline="-25000">
                  <a:solidFill>
                    <a:srgbClr val="0070C0"/>
                  </a:solidFill>
                  <a:latin typeface="+mj-lt"/>
                  <a:cs typeface="Arial"/>
                </a:rPr>
                <a:t>2</a:t>
              </a:r>
              <a:r>
                <a:rPr lang="en-US">
                  <a:solidFill>
                    <a:srgbClr val="0070C0"/>
                  </a:solidFill>
                  <a:latin typeface="+mj-lt"/>
                  <a:cs typeface="Arial"/>
                </a:rPr>
                <a:t>) and hydrogen (H</a:t>
              </a:r>
              <a:r>
                <a:rPr lang="en-US" baseline="-25000">
                  <a:solidFill>
                    <a:srgbClr val="0070C0"/>
                  </a:solidFill>
                  <a:latin typeface="+mj-lt"/>
                  <a:cs typeface="Arial"/>
                </a:rPr>
                <a:t>2</a:t>
              </a:r>
              <a:r>
                <a:rPr lang="en-US">
                  <a:solidFill>
                    <a:srgbClr val="0070C0"/>
                  </a:solidFill>
                  <a:latin typeface="+mj-lt"/>
                  <a:cs typeface="Arial"/>
                </a:rPr>
                <a:t>).</a:t>
              </a:r>
            </a:p>
          </p:txBody>
        </p:sp>
        <p:cxnSp>
          <p:nvCxnSpPr>
            <p:cNvPr id="225" name="Straight Arrow Connector 224">
              <a:extLst>
                <a:ext uri="{FF2B5EF4-FFF2-40B4-BE49-F238E27FC236}">
                  <a16:creationId xmlns:a16="http://schemas.microsoft.com/office/drawing/2014/main" id="{9B1A304F-90D8-9C55-501C-2F93C1776383}"/>
                </a:ext>
              </a:extLst>
            </p:cNvPr>
            <p:cNvCxnSpPr/>
            <p:nvPr/>
          </p:nvCxnSpPr>
          <p:spPr>
            <a:xfrm flipV="1">
              <a:off x="4096572" y="2445737"/>
              <a:ext cx="0" cy="59347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26" name="TextBox 225">
              <a:extLst>
                <a:ext uri="{FF2B5EF4-FFF2-40B4-BE49-F238E27FC236}">
                  <a16:creationId xmlns:a16="http://schemas.microsoft.com/office/drawing/2014/main" id="{79C11241-72AE-DAF1-8FAC-16353180F35C}"/>
                </a:ext>
              </a:extLst>
            </p:cNvPr>
            <p:cNvSpPr txBox="1"/>
            <p:nvPr/>
          </p:nvSpPr>
          <p:spPr>
            <a:xfrm>
              <a:off x="3582725" y="2037846"/>
              <a:ext cx="1104271" cy="415498"/>
            </a:xfrm>
            <a:prstGeom prst="rect">
              <a:avLst/>
            </a:prstGeom>
            <a:noFill/>
          </p:spPr>
          <p:txBody>
            <a:bodyPr wrap="square" rtlCol="0">
              <a:spAutoFit/>
            </a:bodyPr>
            <a:lstStyle>
              <a:defPPr>
                <a:defRPr lang="en-US"/>
              </a:defPPr>
              <a:lvl1pPr>
                <a:defRPr sz="1050" b="1">
                  <a:latin typeface="+mj-lt"/>
                  <a:cs typeface="Arial"/>
                </a:defRPr>
              </a:lvl1pPr>
            </a:lstStyle>
            <a:p>
              <a:pPr algn="ctr"/>
              <a:r>
                <a:rPr lang="en-US" b="0"/>
                <a:t>Vented oxygen (and water)</a:t>
              </a:r>
            </a:p>
          </p:txBody>
        </p:sp>
        <p:pic>
          <p:nvPicPr>
            <p:cNvPr id="234" name="Picture 233">
              <a:extLst>
                <a:ext uri="{FF2B5EF4-FFF2-40B4-BE49-F238E27FC236}">
                  <a16:creationId xmlns:a16="http://schemas.microsoft.com/office/drawing/2014/main" id="{94EF30BF-84B5-A8B8-E644-0D5C9C89133B}"/>
                </a:ext>
              </a:extLst>
            </p:cNvPr>
            <p:cNvPicPr>
              <a:picLocks noChangeAspect="1"/>
            </p:cNvPicPr>
            <p:nvPr/>
          </p:nvPicPr>
          <p:blipFill rotWithShape="1">
            <a:blip r:embed="rId5"/>
            <a:srcRect l="-1" t="1" r="53500" b="-33620"/>
            <a:stretch/>
          </p:blipFill>
          <p:spPr>
            <a:xfrm>
              <a:off x="1870197" y="4113216"/>
              <a:ext cx="124738" cy="350277"/>
            </a:xfrm>
            <a:prstGeom prst="rect">
              <a:avLst/>
            </a:prstGeom>
          </p:spPr>
        </p:pic>
        <p:sp>
          <p:nvSpPr>
            <p:cNvPr id="227" name="Arrow: Right 226">
              <a:extLst>
                <a:ext uri="{FF2B5EF4-FFF2-40B4-BE49-F238E27FC236}">
                  <a16:creationId xmlns:a16="http://schemas.microsoft.com/office/drawing/2014/main" id="{720A3CEB-0452-A204-BEC5-CA331D429829}"/>
                </a:ext>
              </a:extLst>
            </p:cNvPr>
            <p:cNvSpPr/>
            <p:nvPr/>
          </p:nvSpPr>
          <p:spPr>
            <a:xfrm>
              <a:off x="2020076" y="4121702"/>
              <a:ext cx="545246" cy="276487"/>
            </a:xfrm>
            <a:prstGeom prst="rightArrow">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1C931DC-B0D3-A000-CC58-A733C9F0D96C}"/>
              </a:ext>
            </a:extLst>
          </p:cNvPr>
          <p:cNvGrpSpPr/>
          <p:nvPr/>
        </p:nvGrpSpPr>
        <p:grpSpPr>
          <a:xfrm>
            <a:off x="6034854" y="1706569"/>
            <a:ext cx="5625937" cy="4160829"/>
            <a:chOff x="6196779" y="1554169"/>
            <a:chExt cx="5625937" cy="4160829"/>
          </a:xfrm>
        </p:grpSpPr>
        <p:sp>
          <p:nvSpPr>
            <p:cNvPr id="4" name="Rectangle: Rounded Corners 3" descr="diagram of a small scale fuel cell and diagram of a large scale fuel cell">
              <a:extLst>
                <a:ext uri="{FF2B5EF4-FFF2-40B4-BE49-F238E27FC236}">
                  <a16:creationId xmlns:a16="http://schemas.microsoft.com/office/drawing/2014/main" id="{B9B2D3FF-581A-E183-154C-AB1E4FDB344A}"/>
                </a:ext>
              </a:extLst>
            </p:cNvPr>
            <p:cNvSpPr/>
            <p:nvPr/>
          </p:nvSpPr>
          <p:spPr>
            <a:xfrm>
              <a:off x="6196779" y="1554169"/>
              <a:ext cx="5572402" cy="4160829"/>
            </a:xfrm>
            <a:prstGeom prst="roundRect">
              <a:avLst>
                <a:gd name="adj" fmla="val 4300"/>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Arrow: Bent 284">
              <a:extLst>
                <a:ext uri="{FF2B5EF4-FFF2-40B4-BE49-F238E27FC236}">
                  <a16:creationId xmlns:a16="http://schemas.microsoft.com/office/drawing/2014/main" id="{4FF4A19F-CC6F-29D7-9DEC-B96C566768B6}"/>
                </a:ext>
                <a:ext uri="{C183D7F6-B498-43B3-948B-1728B52AA6E4}">
                  <adec:decorative xmlns:adec="http://schemas.microsoft.com/office/drawing/2017/decorative" val="1"/>
                </a:ext>
              </a:extLst>
            </p:cNvPr>
            <p:cNvSpPr/>
            <p:nvPr/>
          </p:nvSpPr>
          <p:spPr>
            <a:xfrm flipV="1">
              <a:off x="9765435" y="3566260"/>
              <a:ext cx="644327" cy="561705"/>
            </a:xfrm>
            <a:prstGeom prst="bentArrow">
              <a:avLst/>
            </a:prstGeom>
            <a:solidFill>
              <a:srgbClr val="53D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0" name="Arrow: Bent 89">
              <a:extLst>
                <a:ext uri="{FF2B5EF4-FFF2-40B4-BE49-F238E27FC236}">
                  <a16:creationId xmlns:a16="http://schemas.microsoft.com/office/drawing/2014/main" id="{E8C0CEF9-C622-114B-6BD1-1873AB6D7497}"/>
                </a:ext>
                <a:ext uri="{C183D7F6-B498-43B3-948B-1728B52AA6E4}">
                  <adec:decorative xmlns:adec="http://schemas.microsoft.com/office/drawing/2017/decorative" val="1"/>
                </a:ext>
              </a:extLst>
            </p:cNvPr>
            <p:cNvSpPr/>
            <p:nvPr/>
          </p:nvSpPr>
          <p:spPr>
            <a:xfrm>
              <a:off x="9765435" y="2997561"/>
              <a:ext cx="644327" cy="561705"/>
            </a:xfrm>
            <a:prstGeom prst="ben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92" name="Picture 91">
              <a:extLst>
                <a:ext uri="{FF2B5EF4-FFF2-40B4-BE49-F238E27FC236}">
                  <a16:creationId xmlns:a16="http://schemas.microsoft.com/office/drawing/2014/main" id="{79E71CD6-CB7D-7189-4CB4-40ACCC310F7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84032" y="3265045"/>
              <a:ext cx="2348312" cy="1216793"/>
            </a:xfrm>
            <a:prstGeom prst="rect">
              <a:avLst/>
            </a:prstGeom>
          </p:spPr>
        </p:pic>
        <p:sp>
          <p:nvSpPr>
            <p:cNvPr id="93" name="TextBox 92">
              <a:extLst>
                <a:ext uri="{FF2B5EF4-FFF2-40B4-BE49-F238E27FC236}">
                  <a16:creationId xmlns:a16="http://schemas.microsoft.com/office/drawing/2014/main" id="{04D3A757-35A8-2BFE-D3FA-04F960E2D4D6}"/>
                </a:ext>
              </a:extLst>
            </p:cNvPr>
            <p:cNvSpPr txBox="1"/>
            <p:nvPr/>
          </p:nvSpPr>
          <p:spPr>
            <a:xfrm>
              <a:off x="8704517" y="4516485"/>
              <a:ext cx="813171" cy="307777"/>
            </a:xfrm>
            <a:prstGeom prst="rect">
              <a:avLst/>
            </a:prstGeom>
            <a:noFill/>
          </p:spPr>
          <p:txBody>
            <a:bodyPr wrap="none" rtlCol="0">
              <a:spAutoFit/>
            </a:bodyPr>
            <a:lstStyle/>
            <a:p>
              <a:r>
                <a:rPr lang="en-US" sz="1400" b="1">
                  <a:latin typeface="+mj-lt"/>
                  <a:cs typeface="Arial"/>
                </a:rPr>
                <a:t>Fuel cell</a:t>
              </a:r>
            </a:p>
          </p:txBody>
        </p:sp>
        <p:sp>
          <p:nvSpPr>
            <p:cNvPr id="283" name="TextBox 282">
              <a:extLst>
                <a:ext uri="{FF2B5EF4-FFF2-40B4-BE49-F238E27FC236}">
                  <a16:creationId xmlns:a16="http://schemas.microsoft.com/office/drawing/2014/main" id="{879D79A2-8D91-5469-2076-EF26F57CD916}"/>
                </a:ext>
              </a:extLst>
            </p:cNvPr>
            <p:cNvSpPr txBox="1"/>
            <p:nvPr/>
          </p:nvSpPr>
          <p:spPr>
            <a:xfrm>
              <a:off x="6280416" y="1564686"/>
              <a:ext cx="3314199" cy="584775"/>
            </a:xfrm>
            <a:prstGeom prst="rect">
              <a:avLst/>
            </a:prstGeom>
            <a:noFill/>
          </p:spPr>
          <p:txBody>
            <a:bodyPr wrap="square" rtlCol="0">
              <a:spAutoFit/>
            </a:bodyPr>
            <a:lstStyle/>
            <a:p>
              <a:pPr defTabSz="457200" fontAlgn="base">
                <a:spcBef>
                  <a:spcPct val="0"/>
                </a:spcBef>
                <a:spcAft>
                  <a:spcPct val="0"/>
                </a:spcAft>
              </a:pPr>
              <a:r>
                <a:rPr lang="en-US" sz="3200" b="1">
                  <a:solidFill>
                    <a:srgbClr val="0070C0"/>
                  </a:solidFill>
                  <a:latin typeface="+mj-lt"/>
                  <a:cs typeface="Arial"/>
                </a:rPr>
                <a:t>Fuel Cell</a:t>
              </a:r>
            </a:p>
          </p:txBody>
        </p:sp>
        <p:grpSp>
          <p:nvGrpSpPr>
            <p:cNvPr id="257" name="Group 256">
              <a:extLst>
                <a:ext uri="{FF2B5EF4-FFF2-40B4-BE49-F238E27FC236}">
                  <a16:creationId xmlns:a16="http://schemas.microsoft.com/office/drawing/2014/main" id="{C8897F03-4D9E-27E8-1F55-2CAD24577569}"/>
                </a:ext>
                <a:ext uri="{C183D7F6-B498-43B3-948B-1728B52AA6E4}">
                  <adec:decorative xmlns:adec="http://schemas.microsoft.com/office/drawing/2017/decorative" val="1"/>
                </a:ext>
              </a:extLst>
            </p:cNvPr>
            <p:cNvGrpSpPr/>
            <p:nvPr/>
          </p:nvGrpSpPr>
          <p:grpSpPr>
            <a:xfrm>
              <a:off x="10461550" y="2997561"/>
              <a:ext cx="267138" cy="267138"/>
              <a:chOff x="7095121" y="2527944"/>
              <a:chExt cx="267138" cy="267138"/>
            </a:xfrm>
          </p:grpSpPr>
          <p:sp>
            <p:nvSpPr>
              <p:cNvPr id="258" name="Oval 257">
                <a:extLst>
                  <a:ext uri="{FF2B5EF4-FFF2-40B4-BE49-F238E27FC236}">
                    <a16:creationId xmlns:a16="http://schemas.microsoft.com/office/drawing/2014/main" id="{3A290B28-8AAA-2288-ECD1-541209FFA9B8}"/>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Freeform: Shape 27">
                <a:extLst>
                  <a:ext uri="{FF2B5EF4-FFF2-40B4-BE49-F238E27FC236}">
                    <a16:creationId xmlns:a16="http://schemas.microsoft.com/office/drawing/2014/main" id="{1F189CEF-E94F-67A0-EDAF-D7775392DB44}"/>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60" name="Freeform: Shape 28">
                <a:extLst>
                  <a:ext uri="{FF2B5EF4-FFF2-40B4-BE49-F238E27FC236}">
                    <a16:creationId xmlns:a16="http://schemas.microsoft.com/office/drawing/2014/main" id="{7A23E3A5-4B6D-5146-C6B9-CAD53E66A8B0}"/>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61" name="Freeform: Shape 29">
                <a:extLst>
                  <a:ext uri="{FF2B5EF4-FFF2-40B4-BE49-F238E27FC236}">
                    <a16:creationId xmlns:a16="http://schemas.microsoft.com/office/drawing/2014/main" id="{407118B5-EA9C-3A9E-34B5-9B013E95EA21}"/>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grpSp>
          <p:nvGrpSpPr>
            <p:cNvPr id="262" name="Group 261">
              <a:extLst>
                <a:ext uri="{FF2B5EF4-FFF2-40B4-BE49-F238E27FC236}">
                  <a16:creationId xmlns:a16="http://schemas.microsoft.com/office/drawing/2014/main" id="{6593FCA0-B5CD-8F24-5CD8-920A553C207A}"/>
                </a:ext>
                <a:ext uri="{C183D7F6-B498-43B3-948B-1728B52AA6E4}">
                  <adec:decorative xmlns:adec="http://schemas.microsoft.com/office/drawing/2017/decorative" val="1"/>
                </a:ext>
              </a:extLst>
            </p:cNvPr>
            <p:cNvGrpSpPr/>
            <p:nvPr/>
          </p:nvGrpSpPr>
          <p:grpSpPr>
            <a:xfrm>
              <a:off x="10780476" y="2987731"/>
              <a:ext cx="267138" cy="267138"/>
              <a:chOff x="7095121" y="2527944"/>
              <a:chExt cx="267138" cy="267138"/>
            </a:xfrm>
          </p:grpSpPr>
          <p:sp>
            <p:nvSpPr>
              <p:cNvPr id="263" name="Oval 262">
                <a:extLst>
                  <a:ext uri="{FF2B5EF4-FFF2-40B4-BE49-F238E27FC236}">
                    <a16:creationId xmlns:a16="http://schemas.microsoft.com/office/drawing/2014/main" id="{4486D687-01E4-2BBD-7E80-D5656A56C7E8}"/>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Freeform: Shape 27">
                <a:extLst>
                  <a:ext uri="{FF2B5EF4-FFF2-40B4-BE49-F238E27FC236}">
                    <a16:creationId xmlns:a16="http://schemas.microsoft.com/office/drawing/2014/main" id="{5B204AAE-1F2A-A556-11D7-0E2AC139E107}"/>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65" name="Freeform: Shape 28">
                <a:extLst>
                  <a:ext uri="{FF2B5EF4-FFF2-40B4-BE49-F238E27FC236}">
                    <a16:creationId xmlns:a16="http://schemas.microsoft.com/office/drawing/2014/main" id="{49B6420B-40B5-B4F5-6FB3-53D978CCE39F}"/>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66" name="Freeform: Shape 29">
                <a:extLst>
                  <a:ext uri="{FF2B5EF4-FFF2-40B4-BE49-F238E27FC236}">
                    <a16:creationId xmlns:a16="http://schemas.microsoft.com/office/drawing/2014/main" id="{78AFEDDA-5418-259A-A572-FF8CD37383D1}"/>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276" name="Left Brace 275">
              <a:extLst>
                <a:ext uri="{FF2B5EF4-FFF2-40B4-BE49-F238E27FC236}">
                  <a16:creationId xmlns:a16="http://schemas.microsoft.com/office/drawing/2014/main" id="{27C61A19-EEB3-DB2F-1C49-1EF6E98458B0}"/>
                </a:ext>
                <a:ext uri="{C183D7F6-B498-43B3-948B-1728B52AA6E4}">
                  <adec:decorative xmlns:adec="http://schemas.microsoft.com/office/drawing/2017/decorative" val="1"/>
                </a:ext>
              </a:extLst>
            </p:cNvPr>
            <p:cNvSpPr/>
            <p:nvPr/>
          </p:nvSpPr>
          <p:spPr>
            <a:xfrm rot="5400000">
              <a:off x="10644733" y="2514052"/>
              <a:ext cx="222873" cy="692817"/>
            </a:xfrm>
            <a:prstGeom prst="leftBrace">
              <a:avLst>
                <a:gd name="adj1" fmla="val 26772"/>
                <a:gd name="adj2" fmla="val 50000"/>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7" name="TextBox 276">
              <a:extLst>
                <a:ext uri="{FF2B5EF4-FFF2-40B4-BE49-F238E27FC236}">
                  <a16:creationId xmlns:a16="http://schemas.microsoft.com/office/drawing/2014/main" id="{A3BFBA89-62A2-01D6-4350-E31802480702}"/>
                </a:ext>
              </a:extLst>
            </p:cNvPr>
            <p:cNvSpPr txBox="1"/>
            <p:nvPr/>
          </p:nvSpPr>
          <p:spPr>
            <a:xfrm>
              <a:off x="9821072" y="2414017"/>
              <a:ext cx="1870194" cy="307777"/>
            </a:xfrm>
            <a:prstGeom prst="rect">
              <a:avLst/>
            </a:prstGeom>
            <a:noFill/>
          </p:spPr>
          <p:txBody>
            <a:bodyPr wrap="square" rtlCol="0">
              <a:spAutoFit/>
            </a:bodyPr>
            <a:lstStyle/>
            <a:p>
              <a:pPr algn="ctr"/>
              <a:r>
                <a:rPr lang="en-US" sz="1400" b="1">
                  <a:latin typeface="+mj-lt"/>
                  <a:cs typeface="Arial"/>
                </a:rPr>
                <a:t>20 kWh</a:t>
              </a:r>
              <a:endParaRPr lang="en-US" sz="1400" b="1" baseline="30000">
                <a:latin typeface="+mj-lt"/>
                <a:cs typeface="Arial"/>
              </a:endParaRPr>
            </a:p>
          </p:txBody>
        </p:sp>
        <p:sp>
          <p:nvSpPr>
            <p:cNvPr id="278" name="TextBox 277">
              <a:extLst>
                <a:ext uri="{FF2B5EF4-FFF2-40B4-BE49-F238E27FC236}">
                  <a16:creationId xmlns:a16="http://schemas.microsoft.com/office/drawing/2014/main" id="{6A0F053A-1CEF-500D-7AFC-76DACE422A89}"/>
                </a:ext>
              </a:extLst>
            </p:cNvPr>
            <p:cNvSpPr txBox="1"/>
            <p:nvPr/>
          </p:nvSpPr>
          <p:spPr>
            <a:xfrm>
              <a:off x="10550008" y="3867387"/>
              <a:ext cx="776189" cy="307777"/>
            </a:xfrm>
            <a:prstGeom prst="rect">
              <a:avLst/>
            </a:prstGeom>
            <a:noFill/>
          </p:spPr>
          <p:txBody>
            <a:bodyPr wrap="square" rtlCol="0">
              <a:spAutoFit/>
            </a:bodyPr>
            <a:lstStyle/>
            <a:p>
              <a:r>
                <a:rPr lang="en-US" sz="1400">
                  <a:latin typeface="+mj-lt"/>
                  <a:cs typeface="Arial"/>
                </a:rPr>
                <a:t>0.2 gal</a:t>
              </a:r>
              <a:endParaRPr lang="en-US" sz="1400" baseline="30000">
                <a:latin typeface="+mj-lt"/>
                <a:cs typeface="Arial"/>
              </a:endParaRPr>
            </a:p>
          </p:txBody>
        </p:sp>
        <p:sp>
          <p:nvSpPr>
            <p:cNvPr id="87" name="TextBox 86">
              <a:extLst>
                <a:ext uri="{FF2B5EF4-FFF2-40B4-BE49-F238E27FC236}">
                  <a16:creationId xmlns:a16="http://schemas.microsoft.com/office/drawing/2014/main" id="{298E63F5-8BA0-C8B1-7D25-D5C1417BAE1A}"/>
                </a:ext>
              </a:extLst>
            </p:cNvPr>
            <p:cNvSpPr txBox="1"/>
            <p:nvPr/>
          </p:nvSpPr>
          <p:spPr>
            <a:xfrm>
              <a:off x="6254424" y="5039768"/>
              <a:ext cx="5543832" cy="646331"/>
            </a:xfrm>
            <a:prstGeom prst="rect">
              <a:avLst/>
            </a:prstGeom>
            <a:noFill/>
          </p:spPr>
          <p:txBody>
            <a:bodyPr wrap="square" rtlCol="0">
              <a:spAutoFit/>
            </a:bodyPr>
            <a:lstStyle/>
            <a:p>
              <a:pPr algn="ctr" defTabSz="457200" fontAlgn="base">
                <a:spcBef>
                  <a:spcPct val="0"/>
                </a:spcBef>
                <a:spcAft>
                  <a:spcPct val="0"/>
                </a:spcAft>
              </a:pPr>
              <a:r>
                <a:rPr lang="en-US">
                  <a:solidFill>
                    <a:srgbClr val="0070C0"/>
                  </a:solidFill>
                  <a:latin typeface="+mj-lt"/>
                  <a:cs typeface="Arial"/>
                </a:rPr>
                <a:t>Hydrogen (H</a:t>
              </a:r>
              <a:r>
                <a:rPr lang="en-US" baseline="-25000">
                  <a:solidFill>
                    <a:srgbClr val="0070C0"/>
                  </a:solidFill>
                  <a:latin typeface="+mj-lt"/>
                  <a:cs typeface="Arial"/>
                </a:rPr>
                <a:t>2</a:t>
              </a:r>
              <a:r>
                <a:rPr lang="en-US">
                  <a:solidFill>
                    <a:srgbClr val="0070C0"/>
                  </a:solidFill>
                  <a:latin typeface="+mj-lt"/>
                  <a:cs typeface="Arial"/>
                </a:rPr>
                <a:t>) is ionized and then combined with oxygen (O</a:t>
              </a:r>
              <a:r>
                <a:rPr lang="en-US" baseline="-25000">
                  <a:solidFill>
                    <a:srgbClr val="0070C0"/>
                  </a:solidFill>
                  <a:latin typeface="+mj-lt"/>
                  <a:cs typeface="Arial"/>
                </a:rPr>
                <a:t>2</a:t>
              </a:r>
              <a:r>
                <a:rPr lang="en-US">
                  <a:solidFill>
                    <a:srgbClr val="0070C0"/>
                  </a:solidFill>
                  <a:latin typeface="+mj-lt"/>
                  <a:cs typeface="Arial"/>
                </a:rPr>
                <a:t>) to produce electricity and water vapor.</a:t>
              </a:r>
            </a:p>
          </p:txBody>
        </p:sp>
        <p:cxnSp>
          <p:nvCxnSpPr>
            <p:cNvPr id="89" name="Straight Arrow Connector 88">
              <a:extLst>
                <a:ext uri="{FF2B5EF4-FFF2-40B4-BE49-F238E27FC236}">
                  <a16:creationId xmlns:a16="http://schemas.microsoft.com/office/drawing/2014/main" id="{0D1E89A1-E335-347D-C69B-AAF2FA366306}"/>
                </a:ext>
              </a:extLst>
            </p:cNvPr>
            <p:cNvCxnSpPr>
              <a:cxnSpLocks/>
            </p:cNvCxnSpPr>
            <p:nvPr/>
          </p:nvCxnSpPr>
          <p:spPr>
            <a:xfrm>
              <a:off x="8078428" y="3020423"/>
              <a:ext cx="0" cy="25799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98" name="TextBox 97">
              <a:extLst>
                <a:ext uri="{FF2B5EF4-FFF2-40B4-BE49-F238E27FC236}">
                  <a16:creationId xmlns:a16="http://schemas.microsoft.com/office/drawing/2014/main" id="{86B996EF-D1C1-9ABA-313B-059A979CD289}"/>
                </a:ext>
              </a:extLst>
            </p:cNvPr>
            <p:cNvSpPr txBox="1"/>
            <p:nvPr/>
          </p:nvSpPr>
          <p:spPr>
            <a:xfrm>
              <a:off x="7650191" y="2794288"/>
              <a:ext cx="870456" cy="253916"/>
            </a:xfrm>
            <a:prstGeom prst="rect">
              <a:avLst/>
            </a:prstGeom>
            <a:noFill/>
          </p:spPr>
          <p:txBody>
            <a:bodyPr wrap="square" rtlCol="0">
              <a:spAutoFit/>
            </a:bodyPr>
            <a:lstStyle>
              <a:defPPr>
                <a:defRPr lang="en-US"/>
              </a:defPPr>
              <a:lvl1pPr>
                <a:defRPr sz="1050" b="1">
                  <a:latin typeface="+mj-lt"/>
                  <a:cs typeface="Arial"/>
                </a:defRPr>
              </a:lvl1pPr>
            </a:lstStyle>
            <a:p>
              <a:pPr algn="ctr"/>
              <a:r>
                <a:rPr lang="en-US" b="0"/>
                <a:t>Air Intake</a:t>
              </a:r>
            </a:p>
          </p:txBody>
        </p:sp>
        <p:cxnSp>
          <p:nvCxnSpPr>
            <p:cNvPr id="99" name="Straight Arrow Connector 98">
              <a:extLst>
                <a:ext uri="{FF2B5EF4-FFF2-40B4-BE49-F238E27FC236}">
                  <a16:creationId xmlns:a16="http://schemas.microsoft.com/office/drawing/2014/main" id="{9DE83F78-C84F-A18F-189A-34B3B402BCCA}"/>
                </a:ext>
              </a:extLst>
            </p:cNvPr>
            <p:cNvCxnSpPr>
              <a:cxnSpLocks/>
              <a:endCxn id="102" idx="1"/>
            </p:cNvCxnSpPr>
            <p:nvPr/>
          </p:nvCxnSpPr>
          <p:spPr>
            <a:xfrm>
              <a:off x="10128505" y="3630509"/>
              <a:ext cx="253935"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02" name="TextBox 101">
              <a:extLst>
                <a:ext uri="{FF2B5EF4-FFF2-40B4-BE49-F238E27FC236}">
                  <a16:creationId xmlns:a16="http://schemas.microsoft.com/office/drawing/2014/main" id="{8B89B2FE-F569-AE98-3BCB-AF9687398E98}"/>
                </a:ext>
              </a:extLst>
            </p:cNvPr>
            <p:cNvSpPr txBox="1"/>
            <p:nvPr/>
          </p:nvSpPr>
          <p:spPr>
            <a:xfrm>
              <a:off x="10382440" y="3422760"/>
              <a:ext cx="1440276" cy="415498"/>
            </a:xfrm>
            <a:prstGeom prst="rect">
              <a:avLst/>
            </a:prstGeom>
            <a:noFill/>
          </p:spPr>
          <p:txBody>
            <a:bodyPr wrap="square" rtlCol="0">
              <a:spAutoFit/>
            </a:bodyPr>
            <a:lstStyle>
              <a:defPPr>
                <a:defRPr lang="en-US"/>
              </a:defPPr>
              <a:lvl1pPr>
                <a:defRPr sz="1050" b="1">
                  <a:latin typeface="+mj-lt"/>
                  <a:cs typeface="Arial"/>
                </a:defRPr>
              </a:lvl1pPr>
            </a:lstStyle>
            <a:p>
              <a:pPr algn="ctr"/>
              <a:r>
                <a:rPr lang="en-US" b="0"/>
                <a:t>Fuel Cell Exhaust </a:t>
              </a:r>
            </a:p>
            <a:p>
              <a:pPr algn="ctr"/>
              <a:r>
                <a:rPr lang="en-US" b="0"/>
                <a:t>(air and water vapor)</a:t>
              </a:r>
            </a:p>
          </p:txBody>
        </p:sp>
        <p:sp>
          <p:nvSpPr>
            <p:cNvPr id="229" name="TextBox 228">
              <a:extLst>
                <a:ext uri="{FF2B5EF4-FFF2-40B4-BE49-F238E27FC236}">
                  <a16:creationId xmlns:a16="http://schemas.microsoft.com/office/drawing/2014/main" id="{61FF39E8-5396-821D-E2E5-440801E707B8}"/>
                </a:ext>
              </a:extLst>
            </p:cNvPr>
            <p:cNvSpPr txBox="1"/>
            <p:nvPr/>
          </p:nvSpPr>
          <p:spPr>
            <a:xfrm>
              <a:off x="10186141" y="2101366"/>
              <a:ext cx="1140056" cy="369332"/>
            </a:xfrm>
            <a:prstGeom prst="rect">
              <a:avLst/>
            </a:prstGeom>
            <a:noFill/>
          </p:spPr>
          <p:txBody>
            <a:bodyPr wrap="square" rtlCol="0">
              <a:spAutoFit/>
            </a:bodyPr>
            <a:lstStyle>
              <a:defPPr>
                <a:defRPr lang="en-US"/>
              </a:defPPr>
              <a:lvl1pPr>
                <a:defRPr sz="1050" b="1">
                  <a:latin typeface="+mj-lt"/>
                  <a:cs typeface="Arial"/>
                </a:defRPr>
              </a:lvl1pPr>
            </a:lstStyle>
            <a:p>
              <a:r>
                <a:rPr lang="en-US" sz="1800">
                  <a:solidFill>
                    <a:srgbClr val="FFC000"/>
                  </a:solidFill>
                </a:rPr>
                <a:t>Electricity</a:t>
              </a:r>
            </a:p>
          </p:txBody>
        </p:sp>
        <p:pic>
          <p:nvPicPr>
            <p:cNvPr id="233" name="Picture 232">
              <a:extLst>
                <a:ext uri="{FF2B5EF4-FFF2-40B4-BE49-F238E27FC236}">
                  <a16:creationId xmlns:a16="http://schemas.microsoft.com/office/drawing/2014/main" id="{4C3E11DA-9FCC-C855-3005-1D72631FB28D}"/>
                </a:ext>
              </a:extLst>
            </p:cNvPr>
            <p:cNvPicPr>
              <a:picLocks noChangeAspect="1"/>
            </p:cNvPicPr>
            <p:nvPr/>
          </p:nvPicPr>
          <p:blipFill rotWithShape="1">
            <a:blip r:embed="rId7"/>
            <a:srcRect l="1" t="1" r="62870" b="-48406"/>
            <a:stretch/>
          </p:blipFill>
          <p:spPr>
            <a:xfrm>
              <a:off x="10452675" y="3865364"/>
              <a:ext cx="97334" cy="398093"/>
            </a:xfrm>
            <a:prstGeom prst="rect">
              <a:avLst/>
            </a:prstGeom>
          </p:spPr>
        </p:pic>
        <p:sp>
          <p:nvSpPr>
            <p:cNvPr id="235" name="TextBox 234">
              <a:extLst>
                <a:ext uri="{FF2B5EF4-FFF2-40B4-BE49-F238E27FC236}">
                  <a16:creationId xmlns:a16="http://schemas.microsoft.com/office/drawing/2014/main" id="{2DE74561-2A4C-4C96-3E08-9091BE4C83A4}"/>
                </a:ext>
              </a:extLst>
            </p:cNvPr>
            <p:cNvSpPr txBox="1"/>
            <p:nvPr/>
          </p:nvSpPr>
          <p:spPr>
            <a:xfrm>
              <a:off x="10451537" y="4152232"/>
              <a:ext cx="776110" cy="369332"/>
            </a:xfrm>
            <a:prstGeom prst="rect">
              <a:avLst/>
            </a:prstGeom>
            <a:noFill/>
          </p:spPr>
          <p:txBody>
            <a:bodyPr wrap="none" rtlCol="0">
              <a:spAutoFit/>
            </a:bodyPr>
            <a:lstStyle/>
            <a:p>
              <a:r>
                <a:rPr lang="en-US">
                  <a:solidFill>
                    <a:srgbClr val="0070C0"/>
                  </a:solidFill>
                  <a:latin typeface="+mj-lt"/>
                  <a:cs typeface="Arial"/>
                </a:rPr>
                <a:t>Water</a:t>
              </a:r>
            </a:p>
          </p:txBody>
        </p:sp>
      </p:grpSp>
      <p:grpSp>
        <p:nvGrpSpPr>
          <p:cNvPr id="238" name="Group 237">
            <a:extLst>
              <a:ext uri="{FF2B5EF4-FFF2-40B4-BE49-F238E27FC236}">
                <a16:creationId xmlns:a16="http://schemas.microsoft.com/office/drawing/2014/main" id="{E14AA226-7E86-E0D0-BC67-240449112145}"/>
              </a:ext>
            </a:extLst>
          </p:cNvPr>
          <p:cNvGrpSpPr/>
          <p:nvPr/>
        </p:nvGrpSpPr>
        <p:grpSpPr>
          <a:xfrm>
            <a:off x="4254978" y="3267570"/>
            <a:ext cx="3248985" cy="1322387"/>
            <a:chOff x="4416903" y="3115170"/>
            <a:chExt cx="3248985" cy="1322387"/>
          </a:xfrm>
        </p:grpSpPr>
        <p:sp>
          <p:nvSpPr>
            <p:cNvPr id="237" name="Rectangle: Rounded Corners 236" descr="diagram of a small scale electrolyzer and a large scale electrolyzer">
              <a:extLst>
                <a:ext uri="{FF2B5EF4-FFF2-40B4-BE49-F238E27FC236}">
                  <a16:creationId xmlns:a16="http://schemas.microsoft.com/office/drawing/2014/main" id="{67657060-DBA3-4EF3-2790-1A6012CB9B2F}"/>
                </a:ext>
              </a:extLst>
            </p:cNvPr>
            <p:cNvSpPr/>
            <p:nvPr/>
          </p:nvSpPr>
          <p:spPr>
            <a:xfrm>
              <a:off x="4416903" y="3115170"/>
              <a:ext cx="3248985" cy="1322387"/>
            </a:xfrm>
            <a:prstGeom prst="roundRect">
              <a:avLst>
                <a:gd name="adj" fmla="val 5688"/>
              </a:avLst>
            </a:prstGeom>
            <a:solidFill>
              <a:schemeClr val="accent5">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TextBox 235">
              <a:extLst>
                <a:ext uri="{FF2B5EF4-FFF2-40B4-BE49-F238E27FC236}">
                  <a16:creationId xmlns:a16="http://schemas.microsoft.com/office/drawing/2014/main" id="{A77DBDB4-1746-B7A4-7DDD-A77AF2E53BE2}"/>
                </a:ext>
              </a:extLst>
            </p:cNvPr>
            <p:cNvSpPr txBox="1"/>
            <p:nvPr/>
          </p:nvSpPr>
          <p:spPr>
            <a:xfrm>
              <a:off x="5490721" y="3136397"/>
              <a:ext cx="1388102" cy="400110"/>
            </a:xfrm>
            <a:prstGeom prst="rect">
              <a:avLst/>
            </a:prstGeom>
            <a:noFill/>
          </p:spPr>
          <p:txBody>
            <a:bodyPr wrap="square" rtlCol="0">
              <a:spAutoFit/>
            </a:bodyPr>
            <a:lstStyle>
              <a:defPPr>
                <a:defRPr lang="en-US"/>
              </a:defPPr>
              <a:lvl1pPr>
                <a:defRPr sz="1050" b="1">
                  <a:latin typeface="+mj-lt"/>
                  <a:cs typeface="Arial"/>
                </a:defRPr>
              </a:lvl1pPr>
            </a:lstStyle>
            <a:p>
              <a:r>
                <a:rPr lang="en-US" sz="2000">
                  <a:solidFill>
                    <a:srgbClr val="00B050"/>
                  </a:solidFill>
                </a:rPr>
                <a:t>Hydrogen</a:t>
              </a:r>
            </a:p>
          </p:txBody>
        </p:sp>
      </p:grpSp>
      <p:grpSp>
        <p:nvGrpSpPr>
          <p:cNvPr id="244" name="Group 243">
            <a:extLst>
              <a:ext uri="{FF2B5EF4-FFF2-40B4-BE49-F238E27FC236}">
                <a16:creationId xmlns:a16="http://schemas.microsoft.com/office/drawing/2014/main" id="{2E085577-D969-17E3-6CF5-0EB7BBA9DF65}"/>
              </a:ext>
            </a:extLst>
          </p:cNvPr>
          <p:cNvGrpSpPr/>
          <p:nvPr/>
        </p:nvGrpSpPr>
        <p:grpSpPr>
          <a:xfrm>
            <a:off x="6005779" y="3754173"/>
            <a:ext cx="1769812" cy="523220"/>
            <a:chOff x="6167704" y="3601773"/>
            <a:chExt cx="1769812" cy="523220"/>
          </a:xfrm>
        </p:grpSpPr>
        <p:sp>
          <p:nvSpPr>
            <p:cNvPr id="275" name="TextBox 274">
              <a:extLst>
                <a:ext uri="{FF2B5EF4-FFF2-40B4-BE49-F238E27FC236}">
                  <a16:creationId xmlns:a16="http://schemas.microsoft.com/office/drawing/2014/main" id="{06B0E31C-4C48-21BB-B235-8FA9B6B27419}"/>
                </a:ext>
              </a:extLst>
            </p:cNvPr>
            <p:cNvSpPr txBox="1"/>
            <p:nvPr/>
          </p:nvSpPr>
          <p:spPr>
            <a:xfrm>
              <a:off x="6167704" y="3601773"/>
              <a:ext cx="948152" cy="523220"/>
            </a:xfrm>
            <a:prstGeom prst="rect">
              <a:avLst/>
            </a:prstGeom>
            <a:noFill/>
          </p:spPr>
          <p:txBody>
            <a:bodyPr wrap="square" rtlCol="0">
              <a:spAutoFit/>
            </a:bodyPr>
            <a:lstStyle>
              <a:defPPr>
                <a:defRPr lang="en-US"/>
              </a:defPPr>
              <a:lvl1pPr>
                <a:defRPr sz="1050" b="1">
                  <a:latin typeface="+mj-lt"/>
                  <a:cs typeface="Arial"/>
                </a:defRPr>
              </a:lvl1pPr>
            </a:lstStyle>
            <a:p>
              <a:pPr algn="ctr"/>
              <a:r>
                <a:rPr lang="en-US" sz="1400"/>
                <a:t>1 kg of Hydrogen</a:t>
              </a:r>
            </a:p>
          </p:txBody>
        </p:sp>
        <p:grpSp>
          <p:nvGrpSpPr>
            <p:cNvPr id="6" name="Group 5">
              <a:extLst>
                <a:ext uri="{FF2B5EF4-FFF2-40B4-BE49-F238E27FC236}">
                  <a16:creationId xmlns:a16="http://schemas.microsoft.com/office/drawing/2014/main" id="{28589F58-5AA8-2E42-E1FE-EAC7B5F5AF87}"/>
                </a:ext>
                <a:ext uri="{C183D7F6-B498-43B3-948B-1728B52AA6E4}">
                  <adec:decorative xmlns:adec="http://schemas.microsoft.com/office/drawing/2017/decorative" val="1"/>
                </a:ext>
              </a:extLst>
            </p:cNvPr>
            <p:cNvGrpSpPr/>
            <p:nvPr/>
          </p:nvGrpSpPr>
          <p:grpSpPr>
            <a:xfrm>
              <a:off x="7056652" y="3708106"/>
              <a:ext cx="330540" cy="285712"/>
              <a:chOff x="10533853" y="2359788"/>
              <a:chExt cx="330540" cy="285712"/>
            </a:xfrm>
          </p:grpSpPr>
          <p:sp>
            <p:nvSpPr>
              <p:cNvPr id="7" name="Oval 6">
                <a:extLst>
                  <a:ext uri="{FF2B5EF4-FFF2-40B4-BE49-F238E27FC236}">
                    <a16:creationId xmlns:a16="http://schemas.microsoft.com/office/drawing/2014/main" id="{708CC2D9-6BD4-83C5-68E2-7942FC62F53D}"/>
                  </a:ext>
                </a:extLst>
              </p:cNvPr>
              <p:cNvSpPr/>
              <p:nvPr/>
            </p:nvSpPr>
            <p:spPr>
              <a:xfrm>
                <a:off x="10565554" y="2378362"/>
                <a:ext cx="267138" cy="267138"/>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88BB69C-1859-5C4D-76A7-778551B68CD4}"/>
                  </a:ext>
                </a:extLst>
              </p:cNvPr>
              <p:cNvSpPr txBox="1"/>
              <p:nvPr/>
            </p:nvSpPr>
            <p:spPr>
              <a:xfrm>
                <a:off x="10533853" y="2359788"/>
                <a:ext cx="330540" cy="261610"/>
              </a:xfrm>
              <a:prstGeom prst="rect">
                <a:avLst/>
              </a:prstGeom>
              <a:noFill/>
            </p:spPr>
            <p:txBody>
              <a:bodyPr wrap="none" rtlCol="0">
                <a:spAutoFit/>
              </a:bodyPr>
              <a:lstStyle/>
              <a:p>
                <a:r>
                  <a:rPr lang="en-US" sz="1100" b="1">
                    <a:solidFill>
                      <a:schemeClr val="bg1"/>
                    </a:solidFill>
                  </a:rPr>
                  <a:t>H</a:t>
                </a:r>
                <a:r>
                  <a:rPr lang="en-US" sz="1100" b="1" baseline="-25000">
                    <a:solidFill>
                      <a:schemeClr val="bg1"/>
                    </a:solidFill>
                  </a:rPr>
                  <a:t>2</a:t>
                </a:r>
              </a:p>
            </p:txBody>
          </p:sp>
        </p:grpSp>
        <p:sp>
          <p:nvSpPr>
            <p:cNvPr id="39" name="Right Arrow 38">
              <a:extLst>
                <a:ext uri="{FF2B5EF4-FFF2-40B4-BE49-F238E27FC236}">
                  <a16:creationId xmlns:a16="http://schemas.microsoft.com/office/drawing/2014/main" id="{C4A20406-1050-F285-C6E1-79A96E664BB7}"/>
                </a:ext>
              </a:extLst>
            </p:cNvPr>
            <p:cNvSpPr/>
            <p:nvPr/>
          </p:nvSpPr>
          <p:spPr>
            <a:xfrm>
              <a:off x="7449457" y="3710930"/>
              <a:ext cx="488059" cy="283464"/>
            </a:xfrm>
            <a:prstGeom prst="right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3" name="Group 242">
            <a:extLst>
              <a:ext uri="{FF2B5EF4-FFF2-40B4-BE49-F238E27FC236}">
                <a16:creationId xmlns:a16="http://schemas.microsoft.com/office/drawing/2014/main" id="{1D449CB2-5A65-6761-E3B6-8184BAE39491}"/>
              </a:ext>
            </a:extLst>
          </p:cNvPr>
          <p:cNvGrpSpPr/>
          <p:nvPr/>
        </p:nvGrpSpPr>
        <p:grpSpPr>
          <a:xfrm>
            <a:off x="3829971" y="3578641"/>
            <a:ext cx="1886880" cy="676031"/>
            <a:chOff x="3991896" y="3426241"/>
            <a:chExt cx="1886880" cy="676031"/>
          </a:xfrm>
        </p:grpSpPr>
        <p:sp>
          <p:nvSpPr>
            <p:cNvPr id="224" name="TextBox 223">
              <a:extLst>
                <a:ext uri="{FF2B5EF4-FFF2-40B4-BE49-F238E27FC236}">
                  <a16:creationId xmlns:a16="http://schemas.microsoft.com/office/drawing/2014/main" id="{2804684F-5804-8F46-1C83-E59BB5D75FA7}"/>
                </a:ext>
              </a:extLst>
            </p:cNvPr>
            <p:cNvSpPr txBox="1"/>
            <p:nvPr/>
          </p:nvSpPr>
          <p:spPr>
            <a:xfrm>
              <a:off x="4930624" y="3579052"/>
              <a:ext cx="948152" cy="523220"/>
            </a:xfrm>
            <a:prstGeom prst="rect">
              <a:avLst/>
            </a:prstGeom>
            <a:noFill/>
          </p:spPr>
          <p:txBody>
            <a:bodyPr wrap="square" rtlCol="0">
              <a:spAutoFit/>
            </a:bodyPr>
            <a:lstStyle>
              <a:defPPr>
                <a:defRPr lang="en-US"/>
              </a:defPPr>
              <a:lvl1pPr>
                <a:defRPr sz="1050" b="1">
                  <a:latin typeface="+mj-lt"/>
                  <a:cs typeface="Arial"/>
                </a:defRPr>
              </a:lvl1pPr>
            </a:lstStyle>
            <a:p>
              <a:pPr algn="ctr"/>
              <a:r>
                <a:rPr lang="en-US" sz="1400"/>
                <a:t>1 kg of Hydrogen</a:t>
              </a:r>
            </a:p>
          </p:txBody>
        </p:sp>
        <p:sp>
          <p:nvSpPr>
            <p:cNvPr id="40" name="Arrow: Bent 39">
              <a:extLst>
                <a:ext uri="{FF2B5EF4-FFF2-40B4-BE49-F238E27FC236}">
                  <a16:creationId xmlns:a16="http://schemas.microsoft.com/office/drawing/2014/main" id="{C15EBD0A-3735-56FF-9E12-7D43115DEF3C}"/>
                </a:ext>
                <a:ext uri="{C183D7F6-B498-43B3-948B-1728B52AA6E4}">
                  <adec:decorative xmlns:adec="http://schemas.microsoft.com/office/drawing/2017/decorative" val="1"/>
                </a:ext>
              </a:extLst>
            </p:cNvPr>
            <p:cNvSpPr/>
            <p:nvPr/>
          </p:nvSpPr>
          <p:spPr>
            <a:xfrm flipV="1">
              <a:off x="3991896" y="3426241"/>
              <a:ext cx="644327" cy="561705"/>
            </a:xfrm>
            <a:prstGeom prst="ben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0" name="Group 79">
              <a:extLst>
                <a:ext uri="{FF2B5EF4-FFF2-40B4-BE49-F238E27FC236}">
                  <a16:creationId xmlns:a16="http://schemas.microsoft.com/office/drawing/2014/main" id="{43F04438-BE93-B372-CC0D-92344CC78F03}"/>
                </a:ext>
                <a:ext uri="{C183D7F6-B498-43B3-948B-1728B52AA6E4}">
                  <adec:decorative xmlns:adec="http://schemas.microsoft.com/office/drawing/2017/decorative" val="1"/>
                </a:ext>
              </a:extLst>
            </p:cNvPr>
            <p:cNvGrpSpPr/>
            <p:nvPr/>
          </p:nvGrpSpPr>
          <p:grpSpPr>
            <a:xfrm>
              <a:off x="4645619" y="3688519"/>
              <a:ext cx="330540" cy="285712"/>
              <a:chOff x="10533853" y="2359788"/>
              <a:chExt cx="330540" cy="285712"/>
            </a:xfrm>
          </p:grpSpPr>
          <p:sp>
            <p:nvSpPr>
              <p:cNvPr id="81" name="Oval 80">
                <a:extLst>
                  <a:ext uri="{FF2B5EF4-FFF2-40B4-BE49-F238E27FC236}">
                    <a16:creationId xmlns:a16="http://schemas.microsoft.com/office/drawing/2014/main" id="{4A9FA0CB-970F-AA5C-2D4C-3A9F8BB2CBBB}"/>
                  </a:ext>
                </a:extLst>
              </p:cNvPr>
              <p:cNvSpPr/>
              <p:nvPr/>
            </p:nvSpPr>
            <p:spPr>
              <a:xfrm>
                <a:off x="10565554" y="2378362"/>
                <a:ext cx="267138" cy="267138"/>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8CB26871-4DB5-C19A-778C-38BFB08723F7}"/>
                  </a:ext>
                </a:extLst>
              </p:cNvPr>
              <p:cNvSpPr txBox="1"/>
              <p:nvPr/>
            </p:nvSpPr>
            <p:spPr>
              <a:xfrm>
                <a:off x="10533853" y="2359788"/>
                <a:ext cx="330540" cy="261610"/>
              </a:xfrm>
              <a:prstGeom prst="rect">
                <a:avLst/>
              </a:prstGeom>
              <a:noFill/>
            </p:spPr>
            <p:txBody>
              <a:bodyPr wrap="none" rtlCol="0">
                <a:spAutoFit/>
              </a:bodyPr>
              <a:lstStyle/>
              <a:p>
                <a:r>
                  <a:rPr lang="en-US" sz="1100" b="1">
                    <a:solidFill>
                      <a:schemeClr val="bg1"/>
                    </a:solidFill>
                  </a:rPr>
                  <a:t>H</a:t>
                </a:r>
                <a:r>
                  <a:rPr lang="en-US" sz="1100" b="1" baseline="-25000">
                    <a:solidFill>
                      <a:schemeClr val="bg1"/>
                    </a:solidFill>
                  </a:rPr>
                  <a:t>2</a:t>
                </a:r>
              </a:p>
            </p:txBody>
          </p:sp>
        </p:grpSp>
      </p:grpSp>
    </p:spTree>
    <p:extLst>
      <p:ext uri="{BB962C8B-B14F-4D97-AF65-F5344CB8AC3E}">
        <p14:creationId xmlns:p14="http://schemas.microsoft.com/office/powerpoint/2010/main" val="2982680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Exploring the benefits, opportunities, and challenges of clean hydrogen production for Questa  ">
            <a:extLst>
              <a:ext uri="{FF2B5EF4-FFF2-40B4-BE49-F238E27FC236}">
                <a16:creationId xmlns:a16="http://schemas.microsoft.com/office/drawing/2014/main" id="{54F92B16-C498-DD3E-4C56-886061C43ADD}"/>
              </a:ext>
            </a:extLst>
          </p:cNvPr>
          <p:cNvSpPr>
            <a:spLocks noGrp="1"/>
          </p:cNvSpPr>
          <p:nvPr>
            <p:ph type="title"/>
          </p:nvPr>
        </p:nvSpPr>
        <p:spPr>
          <a:xfrm>
            <a:off x="297543" y="1027382"/>
            <a:ext cx="11596914" cy="812725"/>
          </a:xfrm>
        </p:spPr>
        <p:txBody>
          <a:bodyPr/>
          <a:lstStyle/>
          <a:p>
            <a:pPr algn="ctr"/>
            <a:r>
              <a:rPr lang="en-US" sz="4000" b="1"/>
              <a:t>Pause for Questions</a:t>
            </a:r>
            <a:endParaRPr lang="en-US" sz="4000"/>
          </a:p>
        </p:txBody>
      </p:sp>
      <p:pic>
        <p:nvPicPr>
          <p:cNvPr id="2" name="Picture 1">
            <a:extLst>
              <a:ext uri="{FF2B5EF4-FFF2-40B4-BE49-F238E27FC236}">
                <a16:creationId xmlns:a16="http://schemas.microsoft.com/office/drawing/2014/main" id="{478E28B1-986C-3EC9-DCA4-3E9E455BF92E}"/>
              </a:ext>
            </a:extLst>
          </p:cNvPr>
          <p:cNvPicPr>
            <a:picLocks noChangeAspect="1"/>
          </p:cNvPicPr>
          <p:nvPr/>
        </p:nvPicPr>
        <p:blipFill rotWithShape="1">
          <a:blip r:embed="rId3">
            <a:extLst>
              <a:ext uri="{28A0092B-C50C-407E-A947-70E740481C1C}">
                <a14:useLocalDpi xmlns:a14="http://schemas.microsoft.com/office/drawing/2010/main" val="0"/>
              </a:ext>
            </a:extLst>
          </a:blip>
          <a:srcRect l="4353" t="31716" r="11417" b="7049"/>
          <a:stretch/>
        </p:blipFill>
        <p:spPr>
          <a:xfrm>
            <a:off x="3776662" y="3103369"/>
            <a:ext cx="4638675" cy="1914525"/>
          </a:xfrm>
          <a:prstGeom prst="rect">
            <a:avLst/>
          </a:prstGeom>
        </p:spPr>
      </p:pic>
      <p:sp>
        <p:nvSpPr>
          <p:cNvPr id="6" name="Title 2" descr="Exploring the benefits, opportunities, and challenges of clean hydrogen production for Questa  ">
            <a:extLst>
              <a:ext uri="{FF2B5EF4-FFF2-40B4-BE49-F238E27FC236}">
                <a16:creationId xmlns:a16="http://schemas.microsoft.com/office/drawing/2014/main" id="{098877EF-82DB-75CF-8740-99419F1D838F}"/>
              </a:ext>
            </a:extLst>
          </p:cNvPr>
          <p:cNvSpPr txBox="1">
            <a:spLocks/>
          </p:cNvSpPr>
          <p:nvPr/>
        </p:nvSpPr>
        <p:spPr bwMode="auto">
          <a:xfrm>
            <a:off x="3776662" y="2508295"/>
            <a:ext cx="4638676" cy="519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lang="en-US" sz="2800" b="1" kern="120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fr-FR" sz="4000">
                <a:solidFill>
                  <a:srgbClr val="0070C0"/>
                </a:solidFill>
              </a:rPr>
              <a:t>Taos</a:t>
            </a:r>
          </a:p>
        </p:txBody>
      </p:sp>
    </p:spTree>
    <p:extLst>
      <p:ext uri="{BB962C8B-B14F-4D97-AF65-F5344CB8AC3E}">
        <p14:creationId xmlns:p14="http://schemas.microsoft.com/office/powerpoint/2010/main" val="4032480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Exploring the benefits, opportunities, and challenges of clean hydrogen production for Questa  ">
            <a:extLst>
              <a:ext uri="{FF2B5EF4-FFF2-40B4-BE49-F238E27FC236}">
                <a16:creationId xmlns:a16="http://schemas.microsoft.com/office/drawing/2014/main" id="{54F92B16-C498-DD3E-4C56-886061C43ADD}"/>
              </a:ext>
            </a:extLst>
          </p:cNvPr>
          <p:cNvSpPr>
            <a:spLocks noGrp="1"/>
          </p:cNvSpPr>
          <p:nvPr>
            <p:ph type="title"/>
          </p:nvPr>
        </p:nvSpPr>
        <p:spPr>
          <a:xfrm>
            <a:off x="297543" y="2389457"/>
            <a:ext cx="11596914" cy="812725"/>
          </a:xfrm>
        </p:spPr>
        <p:txBody>
          <a:bodyPr/>
          <a:lstStyle/>
          <a:p>
            <a:pPr algn="ctr"/>
            <a:r>
              <a:rPr lang="en-US" sz="4000" b="1"/>
              <a:t>Potential Hydrogen Facilities for Questa</a:t>
            </a:r>
            <a:endParaRPr lang="en-US" sz="4000"/>
          </a:p>
        </p:txBody>
      </p:sp>
    </p:spTree>
    <p:extLst>
      <p:ext uri="{BB962C8B-B14F-4D97-AF65-F5344CB8AC3E}">
        <p14:creationId xmlns:p14="http://schemas.microsoft.com/office/powerpoint/2010/main" val="1721921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Shape 332" descr="diagram showing the potential benefits of clean hydrogen">
            <a:extLst>
              <a:ext uri="{FF2B5EF4-FFF2-40B4-BE49-F238E27FC236}">
                <a16:creationId xmlns:a16="http://schemas.microsoft.com/office/drawing/2014/main" id="{05038736-7978-E693-7A1F-38AAEAD49E4A}"/>
              </a:ext>
            </a:extLst>
          </p:cNvPr>
          <p:cNvSpPr>
            <a:spLocks/>
          </p:cNvSpPr>
          <p:nvPr/>
        </p:nvSpPr>
        <p:spPr>
          <a:xfrm>
            <a:off x="469795" y="1104051"/>
            <a:ext cx="7142036" cy="4992298"/>
          </a:xfrm>
          <a:custGeom>
            <a:avLst/>
            <a:gdLst>
              <a:gd name="connsiteX0" fmla="*/ 801718 w 7305634"/>
              <a:gd name="connsiteY0" fmla="*/ 415 h 4992298"/>
              <a:gd name="connsiteX1" fmla="*/ 3839049 w 7305634"/>
              <a:gd name="connsiteY1" fmla="*/ 415 h 4992298"/>
              <a:gd name="connsiteX2" fmla="*/ 5361094 w 7305634"/>
              <a:gd name="connsiteY2" fmla="*/ 415 h 4992298"/>
              <a:gd name="connsiteX3" fmla="*/ 5361095 w 7305634"/>
              <a:gd name="connsiteY3" fmla="*/ 415 h 4992298"/>
              <a:gd name="connsiteX4" fmla="*/ 6260236 w 7305634"/>
              <a:gd name="connsiteY4" fmla="*/ 415 h 4992298"/>
              <a:gd name="connsiteX5" fmla="*/ 6310989 w 7305634"/>
              <a:gd name="connsiteY5" fmla="*/ 40222 h 4992298"/>
              <a:gd name="connsiteX6" fmla="*/ 7305634 w 7305634"/>
              <a:gd name="connsiteY6" fmla="*/ 2455375 h 4992298"/>
              <a:gd name="connsiteX7" fmla="*/ 6310989 w 7305634"/>
              <a:gd name="connsiteY7" fmla="*/ 4870528 h 4992298"/>
              <a:gd name="connsiteX8" fmla="*/ 6155735 w 7305634"/>
              <a:gd name="connsiteY8" fmla="*/ 4992298 h 4992298"/>
              <a:gd name="connsiteX9" fmla="*/ 3943550 w 7305634"/>
              <a:gd name="connsiteY9" fmla="*/ 4992298 h 4992298"/>
              <a:gd name="connsiteX10" fmla="*/ 0 w 7305634"/>
              <a:gd name="connsiteY10" fmla="*/ 4992298 h 4992298"/>
              <a:gd name="connsiteX11" fmla="*/ 0 w 7305634"/>
              <a:gd name="connsiteY11" fmla="*/ 4338270 h 4992298"/>
              <a:gd name="connsiteX12" fmla="*/ 16335 w 7305634"/>
              <a:gd name="connsiteY12" fmla="*/ 4401800 h 4992298"/>
              <a:gd name="connsiteX13" fmla="*/ 809936 w 7305634"/>
              <a:gd name="connsiteY13" fmla="*/ 4985657 h 4992298"/>
              <a:gd name="connsiteX14" fmla="*/ 809937 w 7305634"/>
              <a:gd name="connsiteY14" fmla="*/ 4985657 h 4992298"/>
              <a:gd name="connsiteX15" fmla="*/ 16336 w 7305634"/>
              <a:gd name="connsiteY15" fmla="*/ 4401800 h 4992298"/>
              <a:gd name="connsiteX16" fmla="*/ 1 w 7305634"/>
              <a:gd name="connsiteY16" fmla="*/ 4338270 h 4992298"/>
              <a:gd name="connsiteX17" fmla="*/ 1 w 7305634"/>
              <a:gd name="connsiteY17" fmla="*/ 647387 h 4992298"/>
              <a:gd name="connsiteX18" fmla="*/ 16336 w 7305634"/>
              <a:gd name="connsiteY18" fmla="*/ 583857 h 4992298"/>
              <a:gd name="connsiteX19" fmla="*/ 724976 w 7305634"/>
              <a:gd name="connsiteY19" fmla="*/ 4290 h 4992298"/>
              <a:gd name="connsiteX20" fmla="*/ 809937 w 7305634"/>
              <a:gd name="connsiteY20" fmla="*/ 0 h 4992298"/>
              <a:gd name="connsiteX21" fmla="*/ 5352876 w 7305634"/>
              <a:gd name="connsiteY21" fmla="*/ 0 h 4992298"/>
              <a:gd name="connsiteX22" fmla="*/ 5361095 w 7305634"/>
              <a:gd name="connsiteY22" fmla="*/ 415 h 4992298"/>
              <a:gd name="connsiteX23" fmla="*/ 3839049 w 7305634"/>
              <a:gd name="connsiteY23" fmla="*/ 415 h 4992298"/>
              <a:gd name="connsiteX24" fmla="*/ 801718 w 7305634"/>
              <a:gd name="connsiteY24" fmla="*/ 415 h 499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05634" h="4992298">
                <a:moveTo>
                  <a:pt x="801718" y="415"/>
                </a:moveTo>
                <a:lnTo>
                  <a:pt x="3839049" y="415"/>
                </a:lnTo>
                <a:lnTo>
                  <a:pt x="5361094" y="415"/>
                </a:lnTo>
                <a:lnTo>
                  <a:pt x="5361095" y="415"/>
                </a:lnTo>
                <a:lnTo>
                  <a:pt x="6260236" y="415"/>
                </a:lnTo>
                <a:lnTo>
                  <a:pt x="6310989" y="40222"/>
                </a:lnTo>
                <a:cubicBezTo>
                  <a:pt x="6911087" y="563633"/>
                  <a:pt x="7305634" y="1450018"/>
                  <a:pt x="7305634" y="2455375"/>
                </a:cubicBezTo>
                <a:cubicBezTo>
                  <a:pt x="7305634" y="3460732"/>
                  <a:pt x="6911087" y="4347118"/>
                  <a:pt x="6310989" y="4870528"/>
                </a:cubicBezTo>
                <a:lnTo>
                  <a:pt x="6155735" y="4992298"/>
                </a:lnTo>
                <a:lnTo>
                  <a:pt x="3943550" y="4992298"/>
                </a:lnTo>
                <a:lnTo>
                  <a:pt x="0" y="4992298"/>
                </a:lnTo>
                <a:lnTo>
                  <a:pt x="0" y="4338270"/>
                </a:lnTo>
                <a:lnTo>
                  <a:pt x="16335" y="4401800"/>
                </a:lnTo>
                <a:cubicBezTo>
                  <a:pt x="121544" y="4740057"/>
                  <a:pt x="437059" y="4985657"/>
                  <a:pt x="809936" y="4985657"/>
                </a:cubicBezTo>
                <a:lnTo>
                  <a:pt x="809937" y="4985657"/>
                </a:lnTo>
                <a:cubicBezTo>
                  <a:pt x="437060" y="4985657"/>
                  <a:pt x="121545" y="4740057"/>
                  <a:pt x="16336" y="4401800"/>
                </a:cubicBezTo>
                <a:lnTo>
                  <a:pt x="1" y="4338270"/>
                </a:lnTo>
                <a:lnTo>
                  <a:pt x="1" y="647387"/>
                </a:lnTo>
                <a:lnTo>
                  <a:pt x="16336" y="583857"/>
                </a:lnTo>
                <a:cubicBezTo>
                  <a:pt x="113452" y="271620"/>
                  <a:pt x="389763" y="38333"/>
                  <a:pt x="724976" y="4290"/>
                </a:cubicBezTo>
                <a:close/>
                <a:moveTo>
                  <a:pt x="809937" y="0"/>
                </a:moveTo>
                <a:lnTo>
                  <a:pt x="5352876" y="0"/>
                </a:lnTo>
                <a:lnTo>
                  <a:pt x="5361095" y="415"/>
                </a:lnTo>
                <a:lnTo>
                  <a:pt x="3839049" y="415"/>
                </a:lnTo>
                <a:lnTo>
                  <a:pt x="801718" y="415"/>
                </a:lnTo>
                <a:close/>
              </a:path>
            </a:pathLst>
          </a:cu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7" name="Freeform: Shape 332" descr="diagram showing the potential benefits of clean hydrogen">
            <a:extLst>
              <a:ext uri="{FF2B5EF4-FFF2-40B4-BE49-F238E27FC236}">
                <a16:creationId xmlns:a16="http://schemas.microsoft.com/office/drawing/2014/main" id="{43FC0A8A-61E8-CA16-C045-3735F8B238B1}"/>
              </a:ext>
            </a:extLst>
          </p:cNvPr>
          <p:cNvSpPr>
            <a:spLocks/>
          </p:cNvSpPr>
          <p:nvPr/>
        </p:nvSpPr>
        <p:spPr>
          <a:xfrm>
            <a:off x="327179" y="1104051"/>
            <a:ext cx="4432366" cy="4992298"/>
          </a:xfrm>
          <a:custGeom>
            <a:avLst/>
            <a:gdLst>
              <a:gd name="connsiteX0" fmla="*/ 801718 w 7305634"/>
              <a:gd name="connsiteY0" fmla="*/ 415 h 4992298"/>
              <a:gd name="connsiteX1" fmla="*/ 3839049 w 7305634"/>
              <a:gd name="connsiteY1" fmla="*/ 415 h 4992298"/>
              <a:gd name="connsiteX2" fmla="*/ 5361094 w 7305634"/>
              <a:gd name="connsiteY2" fmla="*/ 415 h 4992298"/>
              <a:gd name="connsiteX3" fmla="*/ 5361095 w 7305634"/>
              <a:gd name="connsiteY3" fmla="*/ 415 h 4992298"/>
              <a:gd name="connsiteX4" fmla="*/ 6260236 w 7305634"/>
              <a:gd name="connsiteY4" fmla="*/ 415 h 4992298"/>
              <a:gd name="connsiteX5" fmla="*/ 6310989 w 7305634"/>
              <a:gd name="connsiteY5" fmla="*/ 40222 h 4992298"/>
              <a:gd name="connsiteX6" fmla="*/ 7305634 w 7305634"/>
              <a:gd name="connsiteY6" fmla="*/ 2455375 h 4992298"/>
              <a:gd name="connsiteX7" fmla="*/ 6310989 w 7305634"/>
              <a:gd name="connsiteY7" fmla="*/ 4870528 h 4992298"/>
              <a:gd name="connsiteX8" fmla="*/ 6155735 w 7305634"/>
              <a:gd name="connsiteY8" fmla="*/ 4992298 h 4992298"/>
              <a:gd name="connsiteX9" fmla="*/ 3943550 w 7305634"/>
              <a:gd name="connsiteY9" fmla="*/ 4992298 h 4992298"/>
              <a:gd name="connsiteX10" fmla="*/ 0 w 7305634"/>
              <a:gd name="connsiteY10" fmla="*/ 4992298 h 4992298"/>
              <a:gd name="connsiteX11" fmla="*/ 0 w 7305634"/>
              <a:gd name="connsiteY11" fmla="*/ 4338270 h 4992298"/>
              <a:gd name="connsiteX12" fmla="*/ 16335 w 7305634"/>
              <a:gd name="connsiteY12" fmla="*/ 4401800 h 4992298"/>
              <a:gd name="connsiteX13" fmla="*/ 809936 w 7305634"/>
              <a:gd name="connsiteY13" fmla="*/ 4985657 h 4992298"/>
              <a:gd name="connsiteX14" fmla="*/ 809937 w 7305634"/>
              <a:gd name="connsiteY14" fmla="*/ 4985657 h 4992298"/>
              <a:gd name="connsiteX15" fmla="*/ 16336 w 7305634"/>
              <a:gd name="connsiteY15" fmla="*/ 4401800 h 4992298"/>
              <a:gd name="connsiteX16" fmla="*/ 1 w 7305634"/>
              <a:gd name="connsiteY16" fmla="*/ 4338270 h 4992298"/>
              <a:gd name="connsiteX17" fmla="*/ 1 w 7305634"/>
              <a:gd name="connsiteY17" fmla="*/ 647387 h 4992298"/>
              <a:gd name="connsiteX18" fmla="*/ 16336 w 7305634"/>
              <a:gd name="connsiteY18" fmla="*/ 583857 h 4992298"/>
              <a:gd name="connsiteX19" fmla="*/ 724976 w 7305634"/>
              <a:gd name="connsiteY19" fmla="*/ 4290 h 4992298"/>
              <a:gd name="connsiteX20" fmla="*/ 809937 w 7305634"/>
              <a:gd name="connsiteY20" fmla="*/ 0 h 4992298"/>
              <a:gd name="connsiteX21" fmla="*/ 5352876 w 7305634"/>
              <a:gd name="connsiteY21" fmla="*/ 0 h 4992298"/>
              <a:gd name="connsiteX22" fmla="*/ 5361095 w 7305634"/>
              <a:gd name="connsiteY22" fmla="*/ 415 h 4992298"/>
              <a:gd name="connsiteX23" fmla="*/ 3839049 w 7305634"/>
              <a:gd name="connsiteY23" fmla="*/ 415 h 4992298"/>
              <a:gd name="connsiteX24" fmla="*/ 801718 w 7305634"/>
              <a:gd name="connsiteY24" fmla="*/ 415 h 4992298"/>
              <a:gd name="connsiteX0" fmla="*/ 801718 w 7305634"/>
              <a:gd name="connsiteY0" fmla="*/ 415 h 4992298"/>
              <a:gd name="connsiteX1" fmla="*/ 3839049 w 7305634"/>
              <a:gd name="connsiteY1" fmla="*/ 415 h 4992298"/>
              <a:gd name="connsiteX2" fmla="*/ 5361094 w 7305634"/>
              <a:gd name="connsiteY2" fmla="*/ 415 h 4992298"/>
              <a:gd name="connsiteX3" fmla="*/ 5361095 w 7305634"/>
              <a:gd name="connsiteY3" fmla="*/ 415 h 4992298"/>
              <a:gd name="connsiteX4" fmla="*/ 6260236 w 7305634"/>
              <a:gd name="connsiteY4" fmla="*/ 415 h 4992298"/>
              <a:gd name="connsiteX5" fmla="*/ 6310989 w 7305634"/>
              <a:gd name="connsiteY5" fmla="*/ 40222 h 4992298"/>
              <a:gd name="connsiteX6" fmla="*/ 7305634 w 7305634"/>
              <a:gd name="connsiteY6" fmla="*/ 2455375 h 4992298"/>
              <a:gd name="connsiteX7" fmla="*/ 6310989 w 7305634"/>
              <a:gd name="connsiteY7" fmla="*/ 4870528 h 4992298"/>
              <a:gd name="connsiteX8" fmla="*/ 6155735 w 7305634"/>
              <a:gd name="connsiteY8" fmla="*/ 4992298 h 4992298"/>
              <a:gd name="connsiteX9" fmla="*/ 3943550 w 7305634"/>
              <a:gd name="connsiteY9" fmla="*/ 4992298 h 4992298"/>
              <a:gd name="connsiteX10" fmla="*/ 0 w 7305634"/>
              <a:gd name="connsiteY10" fmla="*/ 4992298 h 4992298"/>
              <a:gd name="connsiteX11" fmla="*/ 0 w 7305634"/>
              <a:gd name="connsiteY11" fmla="*/ 4338270 h 4992298"/>
              <a:gd name="connsiteX12" fmla="*/ 16335 w 7305634"/>
              <a:gd name="connsiteY12" fmla="*/ 4401800 h 4992298"/>
              <a:gd name="connsiteX13" fmla="*/ 809936 w 7305634"/>
              <a:gd name="connsiteY13" fmla="*/ 4985657 h 4992298"/>
              <a:gd name="connsiteX14" fmla="*/ 809937 w 7305634"/>
              <a:gd name="connsiteY14" fmla="*/ 4985657 h 4992298"/>
              <a:gd name="connsiteX15" fmla="*/ 16336 w 7305634"/>
              <a:gd name="connsiteY15" fmla="*/ 4401800 h 4992298"/>
              <a:gd name="connsiteX16" fmla="*/ 1 w 7305634"/>
              <a:gd name="connsiteY16" fmla="*/ 4338270 h 4992298"/>
              <a:gd name="connsiteX17" fmla="*/ 1 w 7305634"/>
              <a:gd name="connsiteY17" fmla="*/ 647387 h 4992298"/>
              <a:gd name="connsiteX18" fmla="*/ 16336 w 7305634"/>
              <a:gd name="connsiteY18" fmla="*/ 583857 h 4992298"/>
              <a:gd name="connsiteX19" fmla="*/ 724976 w 7305634"/>
              <a:gd name="connsiteY19" fmla="*/ 4290 h 4992298"/>
              <a:gd name="connsiteX20" fmla="*/ 801718 w 7305634"/>
              <a:gd name="connsiteY20" fmla="*/ 415 h 4992298"/>
              <a:gd name="connsiteX21" fmla="*/ 809937 w 7305634"/>
              <a:gd name="connsiteY21" fmla="*/ 0 h 4992298"/>
              <a:gd name="connsiteX22" fmla="*/ 5352876 w 7305634"/>
              <a:gd name="connsiteY22" fmla="*/ 0 h 4992298"/>
              <a:gd name="connsiteX23" fmla="*/ 5361095 w 7305634"/>
              <a:gd name="connsiteY23" fmla="*/ 415 h 4992298"/>
              <a:gd name="connsiteX24" fmla="*/ 2560755 w 7305634"/>
              <a:gd name="connsiteY24" fmla="*/ 415 h 4992298"/>
              <a:gd name="connsiteX25" fmla="*/ 801718 w 7305634"/>
              <a:gd name="connsiteY25" fmla="*/ 415 h 4992298"/>
              <a:gd name="connsiteX26" fmla="*/ 809937 w 7305634"/>
              <a:gd name="connsiteY26" fmla="*/ 0 h 4992298"/>
              <a:gd name="connsiteX0" fmla="*/ 801718 w 7305634"/>
              <a:gd name="connsiteY0" fmla="*/ 415 h 4992298"/>
              <a:gd name="connsiteX1" fmla="*/ 1814306 w 7305634"/>
              <a:gd name="connsiteY1" fmla="*/ 415 h 4992298"/>
              <a:gd name="connsiteX2" fmla="*/ 5361094 w 7305634"/>
              <a:gd name="connsiteY2" fmla="*/ 415 h 4992298"/>
              <a:gd name="connsiteX3" fmla="*/ 5361095 w 7305634"/>
              <a:gd name="connsiteY3" fmla="*/ 415 h 4992298"/>
              <a:gd name="connsiteX4" fmla="*/ 6260236 w 7305634"/>
              <a:gd name="connsiteY4" fmla="*/ 415 h 4992298"/>
              <a:gd name="connsiteX5" fmla="*/ 6310989 w 7305634"/>
              <a:gd name="connsiteY5" fmla="*/ 40222 h 4992298"/>
              <a:gd name="connsiteX6" fmla="*/ 7305634 w 7305634"/>
              <a:gd name="connsiteY6" fmla="*/ 2455375 h 4992298"/>
              <a:gd name="connsiteX7" fmla="*/ 6310989 w 7305634"/>
              <a:gd name="connsiteY7" fmla="*/ 4870528 h 4992298"/>
              <a:gd name="connsiteX8" fmla="*/ 6155735 w 7305634"/>
              <a:gd name="connsiteY8" fmla="*/ 4992298 h 4992298"/>
              <a:gd name="connsiteX9" fmla="*/ 3943550 w 7305634"/>
              <a:gd name="connsiteY9" fmla="*/ 4992298 h 4992298"/>
              <a:gd name="connsiteX10" fmla="*/ 0 w 7305634"/>
              <a:gd name="connsiteY10" fmla="*/ 4992298 h 4992298"/>
              <a:gd name="connsiteX11" fmla="*/ 0 w 7305634"/>
              <a:gd name="connsiteY11" fmla="*/ 4338270 h 4992298"/>
              <a:gd name="connsiteX12" fmla="*/ 16335 w 7305634"/>
              <a:gd name="connsiteY12" fmla="*/ 4401800 h 4992298"/>
              <a:gd name="connsiteX13" fmla="*/ 809936 w 7305634"/>
              <a:gd name="connsiteY13" fmla="*/ 4985657 h 4992298"/>
              <a:gd name="connsiteX14" fmla="*/ 809937 w 7305634"/>
              <a:gd name="connsiteY14" fmla="*/ 4985657 h 4992298"/>
              <a:gd name="connsiteX15" fmla="*/ 16336 w 7305634"/>
              <a:gd name="connsiteY15" fmla="*/ 4401800 h 4992298"/>
              <a:gd name="connsiteX16" fmla="*/ 1 w 7305634"/>
              <a:gd name="connsiteY16" fmla="*/ 4338270 h 4992298"/>
              <a:gd name="connsiteX17" fmla="*/ 1 w 7305634"/>
              <a:gd name="connsiteY17" fmla="*/ 647387 h 4992298"/>
              <a:gd name="connsiteX18" fmla="*/ 16336 w 7305634"/>
              <a:gd name="connsiteY18" fmla="*/ 583857 h 4992298"/>
              <a:gd name="connsiteX19" fmla="*/ 724976 w 7305634"/>
              <a:gd name="connsiteY19" fmla="*/ 4290 h 4992298"/>
              <a:gd name="connsiteX20" fmla="*/ 801718 w 7305634"/>
              <a:gd name="connsiteY20" fmla="*/ 415 h 4992298"/>
              <a:gd name="connsiteX21" fmla="*/ 809937 w 7305634"/>
              <a:gd name="connsiteY21" fmla="*/ 0 h 4992298"/>
              <a:gd name="connsiteX22" fmla="*/ 5352876 w 7305634"/>
              <a:gd name="connsiteY22" fmla="*/ 0 h 4992298"/>
              <a:gd name="connsiteX23" fmla="*/ 5361095 w 7305634"/>
              <a:gd name="connsiteY23" fmla="*/ 415 h 4992298"/>
              <a:gd name="connsiteX24" fmla="*/ 2560755 w 7305634"/>
              <a:gd name="connsiteY24" fmla="*/ 415 h 4992298"/>
              <a:gd name="connsiteX25" fmla="*/ 801718 w 7305634"/>
              <a:gd name="connsiteY25" fmla="*/ 415 h 4992298"/>
              <a:gd name="connsiteX26" fmla="*/ 809937 w 7305634"/>
              <a:gd name="connsiteY26" fmla="*/ 0 h 4992298"/>
              <a:gd name="connsiteX0" fmla="*/ 801718 w 7305634"/>
              <a:gd name="connsiteY0" fmla="*/ 415 h 4992298"/>
              <a:gd name="connsiteX1" fmla="*/ 1814306 w 7305634"/>
              <a:gd name="connsiteY1" fmla="*/ 415 h 4992298"/>
              <a:gd name="connsiteX2" fmla="*/ 5361094 w 7305634"/>
              <a:gd name="connsiteY2" fmla="*/ 415 h 4992298"/>
              <a:gd name="connsiteX3" fmla="*/ 5361095 w 7305634"/>
              <a:gd name="connsiteY3" fmla="*/ 415 h 4992298"/>
              <a:gd name="connsiteX4" fmla="*/ 6260236 w 7305634"/>
              <a:gd name="connsiteY4" fmla="*/ 415 h 4992298"/>
              <a:gd name="connsiteX5" fmla="*/ 6310989 w 7305634"/>
              <a:gd name="connsiteY5" fmla="*/ 40222 h 4992298"/>
              <a:gd name="connsiteX6" fmla="*/ 7305634 w 7305634"/>
              <a:gd name="connsiteY6" fmla="*/ 2455375 h 4992298"/>
              <a:gd name="connsiteX7" fmla="*/ 6310989 w 7305634"/>
              <a:gd name="connsiteY7" fmla="*/ 4870528 h 4992298"/>
              <a:gd name="connsiteX8" fmla="*/ 6155735 w 7305634"/>
              <a:gd name="connsiteY8" fmla="*/ 4992298 h 4992298"/>
              <a:gd name="connsiteX9" fmla="*/ 3943550 w 7305634"/>
              <a:gd name="connsiteY9" fmla="*/ 4992298 h 4992298"/>
              <a:gd name="connsiteX10" fmla="*/ 0 w 7305634"/>
              <a:gd name="connsiteY10" fmla="*/ 4992298 h 4992298"/>
              <a:gd name="connsiteX11" fmla="*/ 0 w 7305634"/>
              <a:gd name="connsiteY11" fmla="*/ 4338270 h 4992298"/>
              <a:gd name="connsiteX12" fmla="*/ 16335 w 7305634"/>
              <a:gd name="connsiteY12" fmla="*/ 4401800 h 4992298"/>
              <a:gd name="connsiteX13" fmla="*/ 809936 w 7305634"/>
              <a:gd name="connsiteY13" fmla="*/ 4985657 h 4992298"/>
              <a:gd name="connsiteX14" fmla="*/ 809937 w 7305634"/>
              <a:gd name="connsiteY14" fmla="*/ 4985657 h 4992298"/>
              <a:gd name="connsiteX15" fmla="*/ 16336 w 7305634"/>
              <a:gd name="connsiteY15" fmla="*/ 4401800 h 4992298"/>
              <a:gd name="connsiteX16" fmla="*/ 1 w 7305634"/>
              <a:gd name="connsiteY16" fmla="*/ 4338270 h 4992298"/>
              <a:gd name="connsiteX17" fmla="*/ 1 w 7305634"/>
              <a:gd name="connsiteY17" fmla="*/ 647387 h 4992298"/>
              <a:gd name="connsiteX18" fmla="*/ 16336 w 7305634"/>
              <a:gd name="connsiteY18" fmla="*/ 583857 h 4992298"/>
              <a:gd name="connsiteX19" fmla="*/ 724976 w 7305634"/>
              <a:gd name="connsiteY19" fmla="*/ 4290 h 4992298"/>
              <a:gd name="connsiteX20" fmla="*/ 801718 w 7305634"/>
              <a:gd name="connsiteY20" fmla="*/ 415 h 4992298"/>
              <a:gd name="connsiteX21" fmla="*/ 809937 w 7305634"/>
              <a:gd name="connsiteY21" fmla="*/ 0 h 4992298"/>
              <a:gd name="connsiteX22" fmla="*/ 5352876 w 7305634"/>
              <a:gd name="connsiteY22" fmla="*/ 0 h 4992298"/>
              <a:gd name="connsiteX23" fmla="*/ 2560755 w 7305634"/>
              <a:gd name="connsiteY23" fmla="*/ 415 h 4992298"/>
              <a:gd name="connsiteX24" fmla="*/ 801718 w 7305634"/>
              <a:gd name="connsiteY24" fmla="*/ 415 h 4992298"/>
              <a:gd name="connsiteX25" fmla="*/ 809937 w 7305634"/>
              <a:gd name="connsiteY25" fmla="*/ 0 h 4992298"/>
              <a:gd name="connsiteX0" fmla="*/ 801718 w 7305634"/>
              <a:gd name="connsiteY0" fmla="*/ 415 h 4992298"/>
              <a:gd name="connsiteX1" fmla="*/ 1814306 w 7305634"/>
              <a:gd name="connsiteY1" fmla="*/ 415 h 4992298"/>
              <a:gd name="connsiteX2" fmla="*/ 5361094 w 7305634"/>
              <a:gd name="connsiteY2" fmla="*/ 415 h 4992298"/>
              <a:gd name="connsiteX3" fmla="*/ 5361095 w 7305634"/>
              <a:gd name="connsiteY3" fmla="*/ 415 h 4992298"/>
              <a:gd name="connsiteX4" fmla="*/ 6260236 w 7305634"/>
              <a:gd name="connsiteY4" fmla="*/ 415 h 4992298"/>
              <a:gd name="connsiteX5" fmla="*/ 6310989 w 7305634"/>
              <a:gd name="connsiteY5" fmla="*/ 40222 h 4992298"/>
              <a:gd name="connsiteX6" fmla="*/ 7305634 w 7305634"/>
              <a:gd name="connsiteY6" fmla="*/ 2455375 h 4992298"/>
              <a:gd name="connsiteX7" fmla="*/ 6310989 w 7305634"/>
              <a:gd name="connsiteY7" fmla="*/ 4870528 h 4992298"/>
              <a:gd name="connsiteX8" fmla="*/ 6155735 w 7305634"/>
              <a:gd name="connsiteY8" fmla="*/ 4992298 h 4992298"/>
              <a:gd name="connsiteX9" fmla="*/ 3943550 w 7305634"/>
              <a:gd name="connsiteY9" fmla="*/ 4992298 h 4992298"/>
              <a:gd name="connsiteX10" fmla="*/ 0 w 7305634"/>
              <a:gd name="connsiteY10" fmla="*/ 4992298 h 4992298"/>
              <a:gd name="connsiteX11" fmla="*/ 0 w 7305634"/>
              <a:gd name="connsiteY11" fmla="*/ 4338270 h 4992298"/>
              <a:gd name="connsiteX12" fmla="*/ 16335 w 7305634"/>
              <a:gd name="connsiteY12" fmla="*/ 4401800 h 4992298"/>
              <a:gd name="connsiteX13" fmla="*/ 809936 w 7305634"/>
              <a:gd name="connsiteY13" fmla="*/ 4985657 h 4992298"/>
              <a:gd name="connsiteX14" fmla="*/ 809937 w 7305634"/>
              <a:gd name="connsiteY14" fmla="*/ 4985657 h 4992298"/>
              <a:gd name="connsiteX15" fmla="*/ 16336 w 7305634"/>
              <a:gd name="connsiteY15" fmla="*/ 4401800 h 4992298"/>
              <a:gd name="connsiteX16" fmla="*/ 1 w 7305634"/>
              <a:gd name="connsiteY16" fmla="*/ 4338270 h 4992298"/>
              <a:gd name="connsiteX17" fmla="*/ 1 w 7305634"/>
              <a:gd name="connsiteY17" fmla="*/ 647387 h 4992298"/>
              <a:gd name="connsiteX18" fmla="*/ 16336 w 7305634"/>
              <a:gd name="connsiteY18" fmla="*/ 583857 h 4992298"/>
              <a:gd name="connsiteX19" fmla="*/ 724976 w 7305634"/>
              <a:gd name="connsiteY19" fmla="*/ 4290 h 4992298"/>
              <a:gd name="connsiteX20" fmla="*/ 801718 w 7305634"/>
              <a:gd name="connsiteY20" fmla="*/ 415 h 4992298"/>
              <a:gd name="connsiteX21" fmla="*/ 809937 w 7305634"/>
              <a:gd name="connsiteY21" fmla="*/ 0 h 4992298"/>
              <a:gd name="connsiteX22" fmla="*/ 5352876 w 7305634"/>
              <a:gd name="connsiteY22" fmla="*/ 0 h 4992298"/>
              <a:gd name="connsiteX23" fmla="*/ 801718 w 7305634"/>
              <a:gd name="connsiteY23" fmla="*/ 415 h 4992298"/>
              <a:gd name="connsiteX24" fmla="*/ 809937 w 7305634"/>
              <a:gd name="connsiteY24" fmla="*/ 0 h 4992298"/>
              <a:gd name="connsiteX0" fmla="*/ 801718 w 7305634"/>
              <a:gd name="connsiteY0" fmla="*/ 415 h 4992298"/>
              <a:gd name="connsiteX1" fmla="*/ 5361094 w 7305634"/>
              <a:gd name="connsiteY1" fmla="*/ 415 h 4992298"/>
              <a:gd name="connsiteX2" fmla="*/ 5361095 w 7305634"/>
              <a:gd name="connsiteY2" fmla="*/ 415 h 4992298"/>
              <a:gd name="connsiteX3" fmla="*/ 6260236 w 7305634"/>
              <a:gd name="connsiteY3" fmla="*/ 415 h 4992298"/>
              <a:gd name="connsiteX4" fmla="*/ 6310989 w 7305634"/>
              <a:gd name="connsiteY4" fmla="*/ 40222 h 4992298"/>
              <a:gd name="connsiteX5" fmla="*/ 7305634 w 7305634"/>
              <a:gd name="connsiteY5" fmla="*/ 2455375 h 4992298"/>
              <a:gd name="connsiteX6" fmla="*/ 6310989 w 7305634"/>
              <a:gd name="connsiteY6" fmla="*/ 4870528 h 4992298"/>
              <a:gd name="connsiteX7" fmla="*/ 6155735 w 7305634"/>
              <a:gd name="connsiteY7" fmla="*/ 4992298 h 4992298"/>
              <a:gd name="connsiteX8" fmla="*/ 3943550 w 7305634"/>
              <a:gd name="connsiteY8" fmla="*/ 4992298 h 4992298"/>
              <a:gd name="connsiteX9" fmla="*/ 0 w 7305634"/>
              <a:gd name="connsiteY9" fmla="*/ 4992298 h 4992298"/>
              <a:gd name="connsiteX10" fmla="*/ 0 w 7305634"/>
              <a:gd name="connsiteY10" fmla="*/ 4338270 h 4992298"/>
              <a:gd name="connsiteX11" fmla="*/ 16335 w 7305634"/>
              <a:gd name="connsiteY11" fmla="*/ 4401800 h 4992298"/>
              <a:gd name="connsiteX12" fmla="*/ 809936 w 7305634"/>
              <a:gd name="connsiteY12" fmla="*/ 4985657 h 4992298"/>
              <a:gd name="connsiteX13" fmla="*/ 809937 w 7305634"/>
              <a:gd name="connsiteY13" fmla="*/ 4985657 h 4992298"/>
              <a:gd name="connsiteX14" fmla="*/ 16336 w 7305634"/>
              <a:gd name="connsiteY14" fmla="*/ 4401800 h 4992298"/>
              <a:gd name="connsiteX15" fmla="*/ 1 w 7305634"/>
              <a:gd name="connsiteY15" fmla="*/ 4338270 h 4992298"/>
              <a:gd name="connsiteX16" fmla="*/ 1 w 7305634"/>
              <a:gd name="connsiteY16" fmla="*/ 647387 h 4992298"/>
              <a:gd name="connsiteX17" fmla="*/ 16336 w 7305634"/>
              <a:gd name="connsiteY17" fmla="*/ 583857 h 4992298"/>
              <a:gd name="connsiteX18" fmla="*/ 724976 w 7305634"/>
              <a:gd name="connsiteY18" fmla="*/ 4290 h 4992298"/>
              <a:gd name="connsiteX19" fmla="*/ 801718 w 7305634"/>
              <a:gd name="connsiteY19" fmla="*/ 415 h 4992298"/>
              <a:gd name="connsiteX20" fmla="*/ 809937 w 7305634"/>
              <a:gd name="connsiteY20" fmla="*/ 0 h 4992298"/>
              <a:gd name="connsiteX21" fmla="*/ 5352876 w 7305634"/>
              <a:gd name="connsiteY21" fmla="*/ 0 h 4992298"/>
              <a:gd name="connsiteX22" fmla="*/ 801718 w 7305634"/>
              <a:gd name="connsiteY22" fmla="*/ 415 h 4992298"/>
              <a:gd name="connsiteX23" fmla="*/ 809937 w 7305634"/>
              <a:gd name="connsiteY23" fmla="*/ 0 h 4992298"/>
              <a:gd name="connsiteX0" fmla="*/ 801718 w 7305634"/>
              <a:gd name="connsiteY0" fmla="*/ 415 h 4992298"/>
              <a:gd name="connsiteX1" fmla="*/ 5361094 w 7305634"/>
              <a:gd name="connsiteY1" fmla="*/ 415 h 4992298"/>
              <a:gd name="connsiteX2" fmla="*/ 5361095 w 7305634"/>
              <a:gd name="connsiteY2" fmla="*/ 415 h 4992298"/>
              <a:gd name="connsiteX3" fmla="*/ 6260236 w 7305634"/>
              <a:gd name="connsiteY3" fmla="*/ 415 h 4992298"/>
              <a:gd name="connsiteX4" fmla="*/ 6310989 w 7305634"/>
              <a:gd name="connsiteY4" fmla="*/ 40222 h 4992298"/>
              <a:gd name="connsiteX5" fmla="*/ 7305634 w 7305634"/>
              <a:gd name="connsiteY5" fmla="*/ 2455375 h 4992298"/>
              <a:gd name="connsiteX6" fmla="*/ 6310989 w 7305634"/>
              <a:gd name="connsiteY6" fmla="*/ 4870528 h 4992298"/>
              <a:gd name="connsiteX7" fmla="*/ 6155735 w 7305634"/>
              <a:gd name="connsiteY7" fmla="*/ 4992298 h 4992298"/>
              <a:gd name="connsiteX8" fmla="*/ 3943550 w 7305634"/>
              <a:gd name="connsiteY8" fmla="*/ 4992298 h 4992298"/>
              <a:gd name="connsiteX9" fmla="*/ 0 w 7305634"/>
              <a:gd name="connsiteY9" fmla="*/ 4992298 h 4992298"/>
              <a:gd name="connsiteX10" fmla="*/ 0 w 7305634"/>
              <a:gd name="connsiteY10" fmla="*/ 4338270 h 4992298"/>
              <a:gd name="connsiteX11" fmla="*/ 16335 w 7305634"/>
              <a:gd name="connsiteY11" fmla="*/ 4401800 h 4992298"/>
              <a:gd name="connsiteX12" fmla="*/ 809936 w 7305634"/>
              <a:gd name="connsiteY12" fmla="*/ 4985657 h 4992298"/>
              <a:gd name="connsiteX13" fmla="*/ 809937 w 7305634"/>
              <a:gd name="connsiteY13" fmla="*/ 4985657 h 4992298"/>
              <a:gd name="connsiteX14" fmla="*/ 16336 w 7305634"/>
              <a:gd name="connsiteY14" fmla="*/ 4401800 h 4992298"/>
              <a:gd name="connsiteX15" fmla="*/ 1 w 7305634"/>
              <a:gd name="connsiteY15" fmla="*/ 4338270 h 4992298"/>
              <a:gd name="connsiteX16" fmla="*/ 1 w 7305634"/>
              <a:gd name="connsiteY16" fmla="*/ 647387 h 4992298"/>
              <a:gd name="connsiteX17" fmla="*/ 16336 w 7305634"/>
              <a:gd name="connsiteY17" fmla="*/ 583857 h 4992298"/>
              <a:gd name="connsiteX18" fmla="*/ 724976 w 7305634"/>
              <a:gd name="connsiteY18" fmla="*/ 4290 h 4992298"/>
              <a:gd name="connsiteX19" fmla="*/ 801718 w 7305634"/>
              <a:gd name="connsiteY19" fmla="*/ 415 h 4992298"/>
              <a:gd name="connsiteX20" fmla="*/ 809937 w 7305634"/>
              <a:gd name="connsiteY20" fmla="*/ 0 h 4992298"/>
              <a:gd name="connsiteX21" fmla="*/ 801718 w 7305634"/>
              <a:gd name="connsiteY21" fmla="*/ 415 h 4992298"/>
              <a:gd name="connsiteX22" fmla="*/ 809937 w 7305634"/>
              <a:gd name="connsiteY22" fmla="*/ 0 h 4992298"/>
              <a:gd name="connsiteX0" fmla="*/ 801718 w 7305634"/>
              <a:gd name="connsiteY0" fmla="*/ 415 h 4992298"/>
              <a:gd name="connsiteX1" fmla="*/ 5361094 w 7305634"/>
              <a:gd name="connsiteY1" fmla="*/ 415 h 4992298"/>
              <a:gd name="connsiteX2" fmla="*/ 5361095 w 7305634"/>
              <a:gd name="connsiteY2" fmla="*/ 415 h 4992298"/>
              <a:gd name="connsiteX3" fmla="*/ 6260236 w 7305634"/>
              <a:gd name="connsiteY3" fmla="*/ 415 h 4992298"/>
              <a:gd name="connsiteX4" fmla="*/ 6310989 w 7305634"/>
              <a:gd name="connsiteY4" fmla="*/ 40222 h 4992298"/>
              <a:gd name="connsiteX5" fmla="*/ 7305634 w 7305634"/>
              <a:gd name="connsiteY5" fmla="*/ 2455375 h 4992298"/>
              <a:gd name="connsiteX6" fmla="*/ 6310989 w 7305634"/>
              <a:gd name="connsiteY6" fmla="*/ 4870528 h 4992298"/>
              <a:gd name="connsiteX7" fmla="*/ 6155735 w 7305634"/>
              <a:gd name="connsiteY7" fmla="*/ 4992298 h 4992298"/>
              <a:gd name="connsiteX8" fmla="*/ 0 w 7305634"/>
              <a:gd name="connsiteY8" fmla="*/ 4992298 h 4992298"/>
              <a:gd name="connsiteX9" fmla="*/ 0 w 7305634"/>
              <a:gd name="connsiteY9" fmla="*/ 4338270 h 4992298"/>
              <a:gd name="connsiteX10" fmla="*/ 16335 w 7305634"/>
              <a:gd name="connsiteY10" fmla="*/ 4401800 h 4992298"/>
              <a:gd name="connsiteX11" fmla="*/ 809936 w 7305634"/>
              <a:gd name="connsiteY11" fmla="*/ 4985657 h 4992298"/>
              <a:gd name="connsiteX12" fmla="*/ 809937 w 7305634"/>
              <a:gd name="connsiteY12" fmla="*/ 4985657 h 4992298"/>
              <a:gd name="connsiteX13" fmla="*/ 16336 w 7305634"/>
              <a:gd name="connsiteY13" fmla="*/ 4401800 h 4992298"/>
              <a:gd name="connsiteX14" fmla="*/ 1 w 7305634"/>
              <a:gd name="connsiteY14" fmla="*/ 4338270 h 4992298"/>
              <a:gd name="connsiteX15" fmla="*/ 1 w 7305634"/>
              <a:gd name="connsiteY15" fmla="*/ 647387 h 4992298"/>
              <a:gd name="connsiteX16" fmla="*/ 16336 w 7305634"/>
              <a:gd name="connsiteY16" fmla="*/ 583857 h 4992298"/>
              <a:gd name="connsiteX17" fmla="*/ 724976 w 7305634"/>
              <a:gd name="connsiteY17" fmla="*/ 4290 h 4992298"/>
              <a:gd name="connsiteX18" fmla="*/ 801718 w 7305634"/>
              <a:gd name="connsiteY18" fmla="*/ 415 h 4992298"/>
              <a:gd name="connsiteX19" fmla="*/ 809937 w 7305634"/>
              <a:gd name="connsiteY19" fmla="*/ 0 h 4992298"/>
              <a:gd name="connsiteX20" fmla="*/ 801718 w 7305634"/>
              <a:gd name="connsiteY20" fmla="*/ 415 h 4992298"/>
              <a:gd name="connsiteX21" fmla="*/ 809937 w 7305634"/>
              <a:gd name="connsiteY21" fmla="*/ 0 h 4992298"/>
              <a:gd name="connsiteX0" fmla="*/ 801718 w 7305634"/>
              <a:gd name="connsiteY0" fmla="*/ 415 h 4992298"/>
              <a:gd name="connsiteX1" fmla="*/ 5361094 w 7305634"/>
              <a:gd name="connsiteY1" fmla="*/ 415 h 4992298"/>
              <a:gd name="connsiteX2" fmla="*/ 5361095 w 7305634"/>
              <a:gd name="connsiteY2" fmla="*/ 415 h 4992298"/>
              <a:gd name="connsiteX3" fmla="*/ 6260236 w 7305634"/>
              <a:gd name="connsiteY3" fmla="*/ 415 h 4992298"/>
              <a:gd name="connsiteX4" fmla="*/ 6310989 w 7305634"/>
              <a:gd name="connsiteY4" fmla="*/ 40222 h 4992298"/>
              <a:gd name="connsiteX5" fmla="*/ 7305634 w 7305634"/>
              <a:gd name="connsiteY5" fmla="*/ 2455375 h 4992298"/>
              <a:gd name="connsiteX6" fmla="*/ 6310989 w 7305634"/>
              <a:gd name="connsiteY6" fmla="*/ 4870528 h 4992298"/>
              <a:gd name="connsiteX7" fmla="*/ 6155735 w 7305634"/>
              <a:gd name="connsiteY7" fmla="*/ 4992298 h 4992298"/>
              <a:gd name="connsiteX8" fmla="*/ 0 w 7305634"/>
              <a:gd name="connsiteY8" fmla="*/ 4992298 h 4992298"/>
              <a:gd name="connsiteX9" fmla="*/ 0 w 7305634"/>
              <a:gd name="connsiteY9" fmla="*/ 4338270 h 4992298"/>
              <a:gd name="connsiteX10" fmla="*/ 16335 w 7305634"/>
              <a:gd name="connsiteY10" fmla="*/ 4401800 h 4992298"/>
              <a:gd name="connsiteX11" fmla="*/ 809936 w 7305634"/>
              <a:gd name="connsiteY11" fmla="*/ 4985657 h 4992298"/>
              <a:gd name="connsiteX12" fmla="*/ 809937 w 7305634"/>
              <a:gd name="connsiteY12" fmla="*/ 4985657 h 4992298"/>
              <a:gd name="connsiteX13" fmla="*/ 16336 w 7305634"/>
              <a:gd name="connsiteY13" fmla="*/ 4401800 h 4992298"/>
              <a:gd name="connsiteX14" fmla="*/ 1 w 7305634"/>
              <a:gd name="connsiteY14" fmla="*/ 4338270 h 4992298"/>
              <a:gd name="connsiteX15" fmla="*/ 1 w 7305634"/>
              <a:gd name="connsiteY15" fmla="*/ 647387 h 4992298"/>
              <a:gd name="connsiteX16" fmla="*/ 16336 w 7305634"/>
              <a:gd name="connsiteY16" fmla="*/ 583857 h 4992298"/>
              <a:gd name="connsiteX17" fmla="*/ 724976 w 7305634"/>
              <a:gd name="connsiteY17" fmla="*/ 4290 h 4992298"/>
              <a:gd name="connsiteX18" fmla="*/ 801718 w 7305634"/>
              <a:gd name="connsiteY18" fmla="*/ 415 h 4992298"/>
              <a:gd name="connsiteX19" fmla="*/ 809937 w 7305634"/>
              <a:gd name="connsiteY19" fmla="*/ 0 h 4992298"/>
              <a:gd name="connsiteX20" fmla="*/ 801718 w 7305634"/>
              <a:gd name="connsiteY20" fmla="*/ 415 h 4992298"/>
              <a:gd name="connsiteX21" fmla="*/ 809937 w 7305634"/>
              <a:gd name="connsiteY21" fmla="*/ 0 h 4992298"/>
              <a:gd name="connsiteX0" fmla="*/ 801718 w 7305634"/>
              <a:gd name="connsiteY0" fmla="*/ 415 h 4992298"/>
              <a:gd name="connsiteX1" fmla="*/ 5361094 w 7305634"/>
              <a:gd name="connsiteY1" fmla="*/ 415 h 4992298"/>
              <a:gd name="connsiteX2" fmla="*/ 6260236 w 7305634"/>
              <a:gd name="connsiteY2" fmla="*/ 415 h 4992298"/>
              <a:gd name="connsiteX3" fmla="*/ 6310989 w 7305634"/>
              <a:gd name="connsiteY3" fmla="*/ 40222 h 4992298"/>
              <a:gd name="connsiteX4" fmla="*/ 7305634 w 7305634"/>
              <a:gd name="connsiteY4" fmla="*/ 2455375 h 4992298"/>
              <a:gd name="connsiteX5" fmla="*/ 6310989 w 7305634"/>
              <a:gd name="connsiteY5" fmla="*/ 4870528 h 4992298"/>
              <a:gd name="connsiteX6" fmla="*/ 6155735 w 7305634"/>
              <a:gd name="connsiteY6" fmla="*/ 4992298 h 4992298"/>
              <a:gd name="connsiteX7" fmla="*/ 0 w 7305634"/>
              <a:gd name="connsiteY7" fmla="*/ 4992298 h 4992298"/>
              <a:gd name="connsiteX8" fmla="*/ 0 w 7305634"/>
              <a:gd name="connsiteY8" fmla="*/ 4338270 h 4992298"/>
              <a:gd name="connsiteX9" fmla="*/ 16335 w 7305634"/>
              <a:gd name="connsiteY9" fmla="*/ 4401800 h 4992298"/>
              <a:gd name="connsiteX10" fmla="*/ 809936 w 7305634"/>
              <a:gd name="connsiteY10" fmla="*/ 4985657 h 4992298"/>
              <a:gd name="connsiteX11" fmla="*/ 809937 w 7305634"/>
              <a:gd name="connsiteY11" fmla="*/ 4985657 h 4992298"/>
              <a:gd name="connsiteX12" fmla="*/ 16336 w 7305634"/>
              <a:gd name="connsiteY12" fmla="*/ 4401800 h 4992298"/>
              <a:gd name="connsiteX13" fmla="*/ 1 w 7305634"/>
              <a:gd name="connsiteY13" fmla="*/ 4338270 h 4992298"/>
              <a:gd name="connsiteX14" fmla="*/ 1 w 7305634"/>
              <a:gd name="connsiteY14" fmla="*/ 647387 h 4992298"/>
              <a:gd name="connsiteX15" fmla="*/ 16336 w 7305634"/>
              <a:gd name="connsiteY15" fmla="*/ 583857 h 4992298"/>
              <a:gd name="connsiteX16" fmla="*/ 724976 w 7305634"/>
              <a:gd name="connsiteY16" fmla="*/ 4290 h 4992298"/>
              <a:gd name="connsiteX17" fmla="*/ 801718 w 7305634"/>
              <a:gd name="connsiteY17" fmla="*/ 415 h 4992298"/>
              <a:gd name="connsiteX18" fmla="*/ 809937 w 7305634"/>
              <a:gd name="connsiteY18" fmla="*/ 0 h 4992298"/>
              <a:gd name="connsiteX19" fmla="*/ 801718 w 7305634"/>
              <a:gd name="connsiteY19" fmla="*/ 415 h 4992298"/>
              <a:gd name="connsiteX20" fmla="*/ 809937 w 7305634"/>
              <a:gd name="connsiteY20" fmla="*/ 0 h 4992298"/>
              <a:gd name="connsiteX0" fmla="*/ 801718 w 7305634"/>
              <a:gd name="connsiteY0" fmla="*/ 415 h 4992298"/>
              <a:gd name="connsiteX1" fmla="*/ 6260236 w 7305634"/>
              <a:gd name="connsiteY1" fmla="*/ 415 h 4992298"/>
              <a:gd name="connsiteX2" fmla="*/ 6310989 w 7305634"/>
              <a:gd name="connsiteY2" fmla="*/ 40222 h 4992298"/>
              <a:gd name="connsiteX3" fmla="*/ 7305634 w 7305634"/>
              <a:gd name="connsiteY3" fmla="*/ 2455375 h 4992298"/>
              <a:gd name="connsiteX4" fmla="*/ 6310989 w 7305634"/>
              <a:gd name="connsiteY4" fmla="*/ 4870528 h 4992298"/>
              <a:gd name="connsiteX5" fmla="*/ 6155735 w 7305634"/>
              <a:gd name="connsiteY5" fmla="*/ 4992298 h 4992298"/>
              <a:gd name="connsiteX6" fmla="*/ 0 w 7305634"/>
              <a:gd name="connsiteY6" fmla="*/ 4992298 h 4992298"/>
              <a:gd name="connsiteX7" fmla="*/ 0 w 7305634"/>
              <a:gd name="connsiteY7" fmla="*/ 4338270 h 4992298"/>
              <a:gd name="connsiteX8" fmla="*/ 16335 w 7305634"/>
              <a:gd name="connsiteY8" fmla="*/ 4401800 h 4992298"/>
              <a:gd name="connsiteX9" fmla="*/ 809936 w 7305634"/>
              <a:gd name="connsiteY9" fmla="*/ 4985657 h 4992298"/>
              <a:gd name="connsiteX10" fmla="*/ 809937 w 7305634"/>
              <a:gd name="connsiteY10" fmla="*/ 4985657 h 4992298"/>
              <a:gd name="connsiteX11" fmla="*/ 16336 w 7305634"/>
              <a:gd name="connsiteY11" fmla="*/ 4401800 h 4992298"/>
              <a:gd name="connsiteX12" fmla="*/ 1 w 7305634"/>
              <a:gd name="connsiteY12" fmla="*/ 4338270 h 4992298"/>
              <a:gd name="connsiteX13" fmla="*/ 1 w 7305634"/>
              <a:gd name="connsiteY13" fmla="*/ 647387 h 4992298"/>
              <a:gd name="connsiteX14" fmla="*/ 16336 w 7305634"/>
              <a:gd name="connsiteY14" fmla="*/ 583857 h 4992298"/>
              <a:gd name="connsiteX15" fmla="*/ 724976 w 7305634"/>
              <a:gd name="connsiteY15" fmla="*/ 4290 h 4992298"/>
              <a:gd name="connsiteX16" fmla="*/ 801718 w 7305634"/>
              <a:gd name="connsiteY16" fmla="*/ 415 h 4992298"/>
              <a:gd name="connsiteX17" fmla="*/ 809937 w 7305634"/>
              <a:gd name="connsiteY17" fmla="*/ 0 h 4992298"/>
              <a:gd name="connsiteX18" fmla="*/ 801718 w 7305634"/>
              <a:gd name="connsiteY18" fmla="*/ 415 h 4992298"/>
              <a:gd name="connsiteX19" fmla="*/ 809937 w 7305634"/>
              <a:gd name="connsiteY19" fmla="*/ 0 h 4992298"/>
              <a:gd name="connsiteX0" fmla="*/ 801718 w 7305634"/>
              <a:gd name="connsiteY0" fmla="*/ 415 h 4992298"/>
              <a:gd name="connsiteX1" fmla="*/ 3097158 w 7305634"/>
              <a:gd name="connsiteY1" fmla="*/ 415 h 4992298"/>
              <a:gd name="connsiteX2" fmla="*/ 6310989 w 7305634"/>
              <a:gd name="connsiteY2" fmla="*/ 40222 h 4992298"/>
              <a:gd name="connsiteX3" fmla="*/ 7305634 w 7305634"/>
              <a:gd name="connsiteY3" fmla="*/ 2455375 h 4992298"/>
              <a:gd name="connsiteX4" fmla="*/ 6310989 w 7305634"/>
              <a:gd name="connsiteY4" fmla="*/ 4870528 h 4992298"/>
              <a:gd name="connsiteX5" fmla="*/ 6155735 w 7305634"/>
              <a:gd name="connsiteY5" fmla="*/ 4992298 h 4992298"/>
              <a:gd name="connsiteX6" fmla="*/ 0 w 7305634"/>
              <a:gd name="connsiteY6" fmla="*/ 4992298 h 4992298"/>
              <a:gd name="connsiteX7" fmla="*/ 0 w 7305634"/>
              <a:gd name="connsiteY7" fmla="*/ 4338270 h 4992298"/>
              <a:gd name="connsiteX8" fmla="*/ 16335 w 7305634"/>
              <a:gd name="connsiteY8" fmla="*/ 4401800 h 4992298"/>
              <a:gd name="connsiteX9" fmla="*/ 809936 w 7305634"/>
              <a:gd name="connsiteY9" fmla="*/ 4985657 h 4992298"/>
              <a:gd name="connsiteX10" fmla="*/ 809937 w 7305634"/>
              <a:gd name="connsiteY10" fmla="*/ 4985657 h 4992298"/>
              <a:gd name="connsiteX11" fmla="*/ 16336 w 7305634"/>
              <a:gd name="connsiteY11" fmla="*/ 4401800 h 4992298"/>
              <a:gd name="connsiteX12" fmla="*/ 1 w 7305634"/>
              <a:gd name="connsiteY12" fmla="*/ 4338270 h 4992298"/>
              <a:gd name="connsiteX13" fmla="*/ 1 w 7305634"/>
              <a:gd name="connsiteY13" fmla="*/ 647387 h 4992298"/>
              <a:gd name="connsiteX14" fmla="*/ 16336 w 7305634"/>
              <a:gd name="connsiteY14" fmla="*/ 583857 h 4992298"/>
              <a:gd name="connsiteX15" fmla="*/ 724976 w 7305634"/>
              <a:gd name="connsiteY15" fmla="*/ 4290 h 4992298"/>
              <a:gd name="connsiteX16" fmla="*/ 801718 w 7305634"/>
              <a:gd name="connsiteY16" fmla="*/ 415 h 4992298"/>
              <a:gd name="connsiteX17" fmla="*/ 809937 w 7305634"/>
              <a:gd name="connsiteY17" fmla="*/ 0 h 4992298"/>
              <a:gd name="connsiteX18" fmla="*/ 801718 w 7305634"/>
              <a:gd name="connsiteY18" fmla="*/ 415 h 4992298"/>
              <a:gd name="connsiteX19" fmla="*/ 809937 w 7305634"/>
              <a:gd name="connsiteY19" fmla="*/ 0 h 4992298"/>
              <a:gd name="connsiteX0" fmla="*/ 801718 w 7467966"/>
              <a:gd name="connsiteY0" fmla="*/ 415 h 4992298"/>
              <a:gd name="connsiteX1" fmla="*/ 3097158 w 7467966"/>
              <a:gd name="connsiteY1" fmla="*/ 415 h 4992298"/>
              <a:gd name="connsiteX2" fmla="*/ 3063936 w 7467966"/>
              <a:gd name="connsiteY2" fmla="*/ 12230 h 4992298"/>
              <a:gd name="connsiteX3" fmla="*/ 7305634 w 7467966"/>
              <a:gd name="connsiteY3" fmla="*/ 2455375 h 4992298"/>
              <a:gd name="connsiteX4" fmla="*/ 6310989 w 7467966"/>
              <a:gd name="connsiteY4" fmla="*/ 4870528 h 4992298"/>
              <a:gd name="connsiteX5" fmla="*/ 6155735 w 7467966"/>
              <a:gd name="connsiteY5" fmla="*/ 4992298 h 4992298"/>
              <a:gd name="connsiteX6" fmla="*/ 0 w 7467966"/>
              <a:gd name="connsiteY6" fmla="*/ 4992298 h 4992298"/>
              <a:gd name="connsiteX7" fmla="*/ 0 w 7467966"/>
              <a:gd name="connsiteY7" fmla="*/ 4338270 h 4992298"/>
              <a:gd name="connsiteX8" fmla="*/ 16335 w 7467966"/>
              <a:gd name="connsiteY8" fmla="*/ 4401800 h 4992298"/>
              <a:gd name="connsiteX9" fmla="*/ 809936 w 7467966"/>
              <a:gd name="connsiteY9" fmla="*/ 4985657 h 4992298"/>
              <a:gd name="connsiteX10" fmla="*/ 809937 w 7467966"/>
              <a:gd name="connsiteY10" fmla="*/ 4985657 h 4992298"/>
              <a:gd name="connsiteX11" fmla="*/ 16336 w 7467966"/>
              <a:gd name="connsiteY11" fmla="*/ 4401800 h 4992298"/>
              <a:gd name="connsiteX12" fmla="*/ 1 w 7467966"/>
              <a:gd name="connsiteY12" fmla="*/ 4338270 h 4992298"/>
              <a:gd name="connsiteX13" fmla="*/ 1 w 7467966"/>
              <a:gd name="connsiteY13" fmla="*/ 647387 h 4992298"/>
              <a:gd name="connsiteX14" fmla="*/ 16336 w 7467966"/>
              <a:gd name="connsiteY14" fmla="*/ 583857 h 4992298"/>
              <a:gd name="connsiteX15" fmla="*/ 724976 w 7467966"/>
              <a:gd name="connsiteY15" fmla="*/ 4290 h 4992298"/>
              <a:gd name="connsiteX16" fmla="*/ 801718 w 7467966"/>
              <a:gd name="connsiteY16" fmla="*/ 415 h 4992298"/>
              <a:gd name="connsiteX17" fmla="*/ 809937 w 7467966"/>
              <a:gd name="connsiteY17" fmla="*/ 0 h 4992298"/>
              <a:gd name="connsiteX18" fmla="*/ 801718 w 7467966"/>
              <a:gd name="connsiteY18" fmla="*/ 415 h 4992298"/>
              <a:gd name="connsiteX19" fmla="*/ 809937 w 7467966"/>
              <a:gd name="connsiteY19" fmla="*/ 0 h 4992298"/>
              <a:gd name="connsiteX0" fmla="*/ 801718 w 7467966"/>
              <a:gd name="connsiteY0" fmla="*/ 415 h 5001629"/>
              <a:gd name="connsiteX1" fmla="*/ 3097158 w 7467966"/>
              <a:gd name="connsiteY1" fmla="*/ 415 h 5001629"/>
              <a:gd name="connsiteX2" fmla="*/ 3063936 w 7467966"/>
              <a:gd name="connsiteY2" fmla="*/ 12230 h 5001629"/>
              <a:gd name="connsiteX3" fmla="*/ 7305634 w 7467966"/>
              <a:gd name="connsiteY3" fmla="*/ 2455375 h 5001629"/>
              <a:gd name="connsiteX4" fmla="*/ 6310989 w 7467966"/>
              <a:gd name="connsiteY4" fmla="*/ 4870528 h 5001629"/>
              <a:gd name="connsiteX5" fmla="*/ 3141947 w 7467966"/>
              <a:gd name="connsiteY5" fmla="*/ 5001629 h 5001629"/>
              <a:gd name="connsiteX6" fmla="*/ 0 w 7467966"/>
              <a:gd name="connsiteY6" fmla="*/ 4992298 h 5001629"/>
              <a:gd name="connsiteX7" fmla="*/ 0 w 7467966"/>
              <a:gd name="connsiteY7" fmla="*/ 4338270 h 5001629"/>
              <a:gd name="connsiteX8" fmla="*/ 16335 w 7467966"/>
              <a:gd name="connsiteY8" fmla="*/ 4401800 h 5001629"/>
              <a:gd name="connsiteX9" fmla="*/ 809936 w 7467966"/>
              <a:gd name="connsiteY9" fmla="*/ 4985657 h 5001629"/>
              <a:gd name="connsiteX10" fmla="*/ 809937 w 7467966"/>
              <a:gd name="connsiteY10" fmla="*/ 4985657 h 5001629"/>
              <a:gd name="connsiteX11" fmla="*/ 16336 w 7467966"/>
              <a:gd name="connsiteY11" fmla="*/ 4401800 h 5001629"/>
              <a:gd name="connsiteX12" fmla="*/ 1 w 7467966"/>
              <a:gd name="connsiteY12" fmla="*/ 4338270 h 5001629"/>
              <a:gd name="connsiteX13" fmla="*/ 1 w 7467966"/>
              <a:gd name="connsiteY13" fmla="*/ 647387 h 5001629"/>
              <a:gd name="connsiteX14" fmla="*/ 16336 w 7467966"/>
              <a:gd name="connsiteY14" fmla="*/ 583857 h 5001629"/>
              <a:gd name="connsiteX15" fmla="*/ 724976 w 7467966"/>
              <a:gd name="connsiteY15" fmla="*/ 4290 h 5001629"/>
              <a:gd name="connsiteX16" fmla="*/ 801718 w 7467966"/>
              <a:gd name="connsiteY16" fmla="*/ 415 h 5001629"/>
              <a:gd name="connsiteX17" fmla="*/ 809937 w 7467966"/>
              <a:gd name="connsiteY17" fmla="*/ 0 h 5001629"/>
              <a:gd name="connsiteX18" fmla="*/ 801718 w 7467966"/>
              <a:gd name="connsiteY18" fmla="*/ 415 h 5001629"/>
              <a:gd name="connsiteX19" fmla="*/ 809937 w 7467966"/>
              <a:gd name="connsiteY19" fmla="*/ 0 h 5001629"/>
              <a:gd name="connsiteX0" fmla="*/ 801718 w 7305782"/>
              <a:gd name="connsiteY0" fmla="*/ 415 h 5001629"/>
              <a:gd name="connsiteX1" fmla="*/ 3097158 w 7305782"/>
              <a:gd name="connsiteY1" fmla="*/ 415 h 5001629"/>
              <a:gd name="connsiteX2" fmla="*/ 3063936 w 7305782"/>
              <a:gd name="connsiteY2" fmla="*/ 12230 h 5001629"/>
              <a:gd name="connsiteX3" fmla="*/ 7305634 w 7305782"/>
              <a:gd name="connsiteY3" fmla="*/ 2455375 h 5001629"/>
              <a:gd name="connsiteX4" fmla="*/ 3222557 w 7305782"/>
              <a:gd name="connsiteY4" fmla="*/ 4917182 h 5001629"/>
              <a:gd name="connsiteX5" fmla="*/ 3141947 w 7305782"/>
              <a:gd name="connsiteY5" fmla="*/ 5001629 h 5001629"/>
              <a:gd name="connsiteX6" fmla="*/ 0 w 7305782"/>
              <a:gd name="connsiteY6" fmla="*/ 4992298 h 5001629"/>
              <a:gd name="connsiteX7" fmla="*/ 0 w 7305782"/>
              <a:gd name="connsiteY7" fmla="*/ 4338270 h 5001629"/>
              <a:gd name="connsiteX8" fmla="*/ 16335 w 7305782"/>
              <a:gd name="connsiteY8" fmla="*/ 4401800 h 5001629"/>
              <a:gd name="connsiteX9" fmla="*/ 809936 w 7305782"/>
              <a:gd name="connsiteY9" fmla="*/ 4985657 h 5001629"/>
              <a:gd name="connsiteX10" fmla="*/ 809937 w 7305782"/>
              <a:gd name="connsiteY10" fmla="*/ 4985657 h 5001629"/>
              <a:gd name="connsiteX11" fmla="*/ 16336 w 7305782"/>
              <a:gd name="connsiteY11" fmla="*/ 4401800 h 5001629"/>
              <a:gd name="connsiteX12" fmla="*/ 1 w 7305782"/>
              <a:gd name="connsiteY12" fmla="*/ 4338270 h 5001629"/>
              <a:gd name="connsiteX13" fmla="*/ 1 w 7305782"/>
              <a:gd name="connsiteY13" fmla="*/ 647387 h 5001629"/>
              <a:gd name="connsiteX14" fmla="*/ 16336 w 7305782"/>
              <a:gd name="connsiteY14" fmla="*/ 583857 h 5001629"/>
              <a:gd name="connsiteX15" fmla="*/ 724976 w 7305782"/>
              <a:gd name="connsiteY15" fmla="*/ 4290 h 5001629"/>
              <a:gd name="connsiteX16" fmla="*/ 801718 w 7305782"/>
              <a:gd name="connsiteY16" fmla="*/ 415 h 5001629"/>
              <a:gd name="connsiteX17" fmla="*/ 809937 w 7305782"/>
              <a:gd name="connsiteY17" fmla="*/ 0 h 5001629"/>
              <a:gd name="connsiteX18" fmla="*/ 801718 w 7305782"/>
              <a:gd name="connsiteY18" fmla="*/ 415 h 5001629"/>
              <a:gd name="connsiteX19" fmla="*/ 809937 w 7305782"/>
              <a:gd name="connsiteY19" fmla="*/ 0 h 5001629"/>
              <a:gd name="connsiteX0" fmla="*/ 801718 w 3995576"/>
              <a:gd name="connsiteY0" fmla="*/ 415 h 5001629"/>
              <a:gd name="connsiteX1" fmla="*/ 3097158 w 3995576"/>
              <a:gd name="connsiteY1" fmla="*/ 415 h 5001629"/>
              <a:gd name="connsiteX2" fmla="*/ 3063936 w 3995576"/>
              <a:gd name="connsiteY2" fmla="*/ 12230 h 5001629"/>
              <a:gd name="connsiteX3" fmla="*/ 3993267 w 3995576"/>
              <a:gd name="connsiteY3" fmla="*/ 2268763 h 5001629"/>
              <a:gd name="connsiteX4" fmla="*/ 3222557 w 3995576"/>
              <a:gd name="connsiteY4" fmla="*/ 4917182 h 5001629"/>
              <a:gd name="connsiteX5" fmla="*/ 3141947 w 3995576"/>
              <a:gd name="connsiteY5" fmla="*/ 5001629 h 5001629"/>
              <a:gd name="connsiteX6" fmla="*/ 0 w 3995576"/>
              <a:gd name="connsiteY6" fmla="*/ 4992298 h 5001629"/>
              <a:gd name="connsiteX7" fmla="*/ 0 w 3995576"/>
              <a:gd name="connsiteY7" fmla="*/ 4338270 h 5001629"/>
              <a:gd name="connsiteX8" fmla="*/ 16335 w 3995576"/>
              <a:gd name="connsiteY8" fmla="*/ 4401800 h 5001629"/>
              <a:gd name="connsiteX9" fmla="*/ 809936 w 3995576"/>
              <a:gd name="connsiteY9" fmla="*/ 4985657 h 5001629"/>
              <a:gd name="connsiteX10" fmla="*/ 809937 w 3995576"/>
              <a:gd name="connsiteY10" fmla="*/ 4985657 h 5001629"/>
              <a:gd name="connsiteX11" fmla="*/ 16336 w 3995576"/>
              <a:gd name="connsiteY11" fmla="*/ 4401800 h 5001629"/>
              <a:gd name="connsiteX12" fmla="*/ 1 w 3995576"/>
              <a:gd name="connsiteY12" fmla="*/ 4338270 h 5001629"/>
              <a:gd name="connsiteX13" fmla="*/ 1 w 3995576"/>
              <a:gd name="connsiteY13" fmla="*/ 647387 h 5001629"/>
              <a:gd name="connsiteX14" fmla="*/ 16336 w 3995576"/>
              <a:gd name="connsiteY14" fmla="*/ 583857 h 5001629"/>
              <a:gd name="connsiteX15" fmla="*/ 724976 w 3995576"/>
              <a:gd name="connsiteY15" fmla="*/ 4290 h 5001629"/>
              <a:gd name="connsiteX16" fmla="*/ 801718 w 3995576"/>
              <a:gd name="connsiteY16" fmla="*/ 415 h 5001629"/>
              <a:gd name="connsiteX17" fmla="*/ 809937 w 3995576"/>
              <a:gd name="connsiteY17" fmla="*/ 0 h 5001629"/>
              <a:gd name="connsiteX18" fmla="*/ 801718 w 3995576"/>
              <a:gd name="connsiteY18" fmla="*/ 415 h 5001629"/>
              <a:gd name="connsiteX19" fmla="*/ 809937 w 3995576"/>
              <a:gd name="connsiteY19" fmla="*/ 0 h 5001629"/>
              <a:gd name="connsiteX0" fmla="*/ 801718 w 3993940"/>
              <a:gd name="connsiteY0" fmla="*/ 415 h 5001629"/>
              <a:gd name="connsiteX1" fmla="*/ 3097158 w 3993940"/>
              <a:gd name="connsiteY1" fmla="*/ 415 h 5001629"/>
              <a:gd name="connsiteX2" fmla="*/ 3287871 w 3993940"/>
              <a:gd name="connsiteY2" fmla="*/ 49553 h 5001629"/>
              <a:gd name="connsiteX3" fmla="*/ 3993267 w 3993940"/>
              <a:gd name="connsiteY3" fmla="*/ 2268763 h 5001629"/>
              <a:gd name="connsiteX4" fmla="*/ 3222557 w 3993940"/>
              <a:gd name="connsiteY4" fmla="*/ 4917182 h 5001629"/>
              <a:gd name="connsiteX5" fmla="*/ 3141947 w 3993940"/>
              <a:gd name="connsiteY5" fmla="*/ 5001629 h 5001629"/>
              <a:gd name="connsiteX6" fmla="*/ 0 w 3993940"/>
              <a:gd name="connsiteY6" fmla="*/ 4992298 h 5001629"/>
              <a:gd name="connsiteX7" fmla="*/ 0 w 3993940"/>
              <a:gd name="connsiteY7" fmla="*/ 4338270 h 5001629"/>
              <a:gd name="connsiteX8" fmla="*/ 16335 w 3993940"/>
              <a:gd name="connsiteY8" fmla="*/ 4401800 h 5001629"/>
              <a:gd name="connsiteX9" fmla="*/ 809936 w 3993940"/>
              <a:gd name="connsiteY9" fmla="*/ 4985657 h 5001629"/>
              <a:gd name="connsiteX10" fmla="*/ 809937 w 3993940"/>
              <a:gd name="connsiteY10" fmla="*/ 4985657 h 5001629"/>
              <a:gd name="connsiteX11" fmla="*/ 16336 w 3993940"/>
              <a:gd name="connsiteY11" fmla="*/ 4401800 h 5001629"/>
              <a:gd name="connsiteX12" fmla="*/ 1 w 3993940"/>
              <a:gd name="connsiteY12" fmla="*/ 4338270 h 5001629"/>
              <a:gd name="connsiteX13" fmla="*/ 1 w 3993940"/>
              <a:gd name="connsiteY13" fmla="*/ 647387 h 5001629"/>
              <a:gd name="connsiteX14" fmla="*/ 16336 w 3993940"/>
              <a:gd name="connsiteY14" fmla="*/ 583857 h 5001629"/>
              <a:gd name="connsiteX15" fmla="*/ 724976 w 3993940"/>
              <a:gd name="connsiteY15" fmla="*/ 4290 h 5001629"/>
              <a:gd name="connsiteX16" fmla="*/ 801718 w 3993940"/>
              <a:gd name="connsiteY16" fmla="*/ 415 h 5001629"/>
              <a:gd name="connsiteX17" fmla="*/ 809937 w 3993940"/>
              <a:gd name="connsiteY17" fmla="*/ 0 h 5001629"/>
              <a:gd name="connsiteX18" fmla="*/ 801718 w 3993940"/>
              <a:gd name="connsiteY18" fmla="*/ 415 h 5001629"/>
              <a:gd name="connsiteX19" fmla="*/ 809937 w 3993940"/>
              <a:gd name="connsiteY19" fmla="*/ 0 h 5001629"/>
              <a:gd name="connsiteX0" fmla="*/ 801718 w 3994154"/>
              <a:gd name="connsiteY0" fmla="*/ 415 h 5001629"/>
              <a:gd name="connsiteX1" fmla="*/ 3097158 w 3994154"/>
              <a:gd name="connsiteY1" fmla="*/ 415 h 5001629"/>
              <a:gd name="connsiteX2" fmla="*/ 3129251 w 3994154"/>
              <a:gd name="connsiteY2" fmla="*/ 12231 h 5001629"/>
              <a:gd name="connsiteX3" fmla="*/ 3993267 w 3994154"/>
              <a:gd name="connsiteY3" fmla="*/ 2268763 h 5001629"/>
              <a:gd name="connsiteX4" fmla="*/ 3222557 w 3994154"/>
              <a:gd name="connsiteY4" fmla="*/ 4917182 h 5001629"/>
              <a:gd name="connsiteX5" fmla="*/ 3141947 w 3994154"/>
              <a:gd name="connsiteY5" fmla="*/ 5001629 h 5001629"/>
              <a:gd name="connsiteX6" fmla="*/ 0 w 3994154"/>
              <a:gd name="connsiteY6" fmla="*/ 4992298 h 5001629"/>
              <a:gd name="connsiteX7" fmla="*/ 0 w 3994154"/>
              <a:gd name="connsiteY7" fmla="*/ 4338270 h 5001629"/>
              <a:gd name="connsiteX8" fmla="*/ 16335 w 3994154"/>
              <a:gd name="connsiteY8" fmla="*/ 4401800 h 5001629"/>
              <a:gd name="connsiteX9" fmla="*/ 809936 w 3994154"/>
              <a:gd name="connsiteY9" fmla="*/ 4985657 h 5001629"/>
              <a:gd name="connsiteX10" fmla="*/ 809937 w 3994154"/>
              <a:gd name="connsiteY10" fmla="*/ 4985657 h 5001629"/>
              <a:gd name="connsiteX11" fmla="*/ 16336 w 3994154"/>
              <a:gd name="connsiteY11" fmla="*/ 4401800 h 5001629"/>
              <a:gd name="connsiteX12" fmla="*/ 1 w 3994154"/>
              <a:gd name="connsiteY12" fmla="*/ 4338270 h 5001629"/>
              <a:gd name="connsiteX13" fmla="*/ 1 w 3994154"/>
              <a:gd name="connsiteY13" fmla="*/ 647387 h 5001629"/>
              <a:gd name="connsiteX14" fmla="*/ 16336 w 3994154"/>
              <a:gd name="connsiteY14" fmla="*/ 583857 h 5001629"/>
              <a:gd name="connsiteX15" fmla="*/ 724976 w 3994154"/>
              <a:gd name="connsiteY15" fmla="*/ 4290 h 5001629"/>
              <a:gd name="connsiteX16" fmla="*/ 801718 w 3994154"/>
              <a:gd name="connsiteY16" fmla="*/ 415 h 5001629"/>
              <a:gd name="connsiteX17" fmla="*/ 809937 w 3994154"/>
              <a:gd name="connsiteY17" fmla="*/ 0 h 5001629"/>
              <a:gd name="connsiteX18" fmla="*/ 801718 w 3994154"/>
              <a:gd name="connsiteY18" fmla="*/ 415 h 5001629"/>
              <a:gd name="connsiteX19" fmla="*/ 809937 w 3994154"/>
              <a:gd name="connsiteY19" fmla="*/ 0 h 5001629"/>
              <a:gd name="connsiteX0" fmla="*/ 801718 w 4086974"/>
              <a:gd name="connsiteY0" fmla="*/ 415 h 5001629"/>
              <a:gd name="connsiteX1" fmla="*/ 3097158 w 4086974"/>
              <a:gd name="connsiteY1" fmla="*/ 415 h 5001629"/>
              <a:gd name="connsiteX2" fmla="*/ 3670426 w 4086974"/>
              <a:gd name="connsiteY2" fmla="*/ 21561 h 5001629"/>
              <a:gd name="connsiteX3" fmla="*/ 3993267 w 4086974"/>
              <a:gd name="connsiteY3" fmla="*/ 2268763 h 5001629"/>
              <a:gd name="connsiteX4" fmla="*/ 3222557 w 4086974"/>
              <a:gd name="connsiteY4" fmla="*/ 4917182 h 5001629"/>
              <a:gd name="connsiteX5" fmla="*/ 3141947 w 4086974"/>
              <a:gd name="connsiteY5" fmla="*/ 5001629 h 5001629"/>
              <a:gd name="connsiteX6" fmla="*/ 0 w 4086974"/>
              <a:gd name="connsiteY6" fmla="*/ 4992298 h 5001629"/>
              <a:gd name="connsiteX7" fmla="*/ 0 w 4086974"/>
              <a:gd name="connsiteY7" fmla="*/ 4338270 h 5001629"/>
              <a:gd name="connsiteX8" fmla="*/ 16335 w 4086974"/>
              <a:gd name="connsiteY8" fmla="*/ 4401800 h 5001629"/>
              <a:gd name="connsiteX9" fmla="*/ 809936 w 4086974"/>
              <a:gd name="connsiteY9" fmla="*/ 4985657 h 5001629"/>
              <a:gd name="connsiteX10" fmla="*/ 809937 w 4086974"/>
              <a:gd name="connsiteY10" fmla="*/ 4985657 h 5001629"/>
              <a:gd name="connsiteX11" fmla="*/ 16336 w 4086974"/>
              <a:gd name="connsiteY11" fmla="*/ 4401800 h 5001629"/>
              <a:gd name="connsiteX12" fmla="*/ 1 w 4086974"/>
              <a:gd name="connsiteY12" fmla="*/ 4338270 h 5001629"/>
              <a:gd name="connsiteX13" fmla="*/ 1 w 4086974"/>
              <a:gd name="connsiteY13" fmla="*/ 647387 h 5001629"/>
              <a:gd name="connsiteX14" fmla="*/ 16336 w 4086974"/>
              <a:gd name="connsiteY14" fmla="*/ 583857 h 5001629"/>
              <a:gd name="connsiteX15" fmla="*/ 724976 w 4086974"/>
              <a:gd name="connsiteY15" fmla="*/ 4290 h 5001629"/>
              <a:gd name="connsiteX16" fmla="*/ 801718 w 4086974"/>
              <a:gd name="connsiteY16" fmla="*/ 415 h 5001629"/>
              <a:gd name="connsiteX17" fmla="*/ 809937 w 4086974"/>
              <a:gd name="connsiteY17" fmla="*/ 0 h 5001629"/>
              <a:gd name="connsiteX18" fmla="*/ 801718 w 4086974"/>
              <a:gd name="connsiteY18" fmla="*/ 415 h 5001629"/>
              <a:gd name="connsiteX19" fmla="*/ 809937 w 4086974"/>
              <a:gd name="connsiteY19" fmla="*/ 0 h 5001629"/>
              <a:gd name="connsiteX0" fmla="*/ 801718 w 4562905"/>
              <a:gd name="connsiteY0" fmla="*/ 415 h 5001629"/>
              <a:gd name="connsiteX1" fmla="*/ 3097158 w 4562905"/>
              <a:gd name="connsiteY1" fmla="*/ 415 h 5001629"/>
              <a:gd name="connsiteX2" fmla="*/ 3670426 w 4562905"/>
              <a:gd name="connsiteY2" fmla="*/ 21561 h 5001629"/>
              <a:gd name="connsiteX3" fmla="*/ 4553104 w 4562905"/>
              <a:gd name="connsiteY3" fmla="*/ 2371400 h 5001629"/>
              <a:gd name="connsiteX4" fmla="*/ 3222557 w 4562905"/>
              <a:gd name="connsiteY4" fmla="*/ 4917182 h 5001629"/>
              <a:gd name="connsiteX5" fmla="*/ 3141947 w 4562905"/>
              <a:gd name="connsiteY5" fmla="*/ 5001629 h 5001629"/>
              <a:gd name="connsiteX6" fmla="*/ 0 w 4562905"/>
              <a:gd name="connsiteY6" fmla="*/ 4992298 h 5001629"/>
              <a:gd name="connsiteX7" fmla="*/ 0 w 4562905"/>
              <a:gd name="connsiteY7" fmla="*/ 4338270 h 5001629"/>
              <a:gd name="connsiteX8" fmla="*/ 16335 w 4562905"/>
              <a:gd name="connsiteY8" fmla="*/ 4401800 h 5001629"/>
              <a:gd name="connsiteX9" fmla="*/ 809936 w 4562905"/>
              <a:gd name="connsiteY9" fmla="*/ 4985657 h 5001629"/>
              <a:gd name="connsiteX10" fmla="*/ 809937 w 4562905"/>
              <a:gd name="connsiteY10" fmla="*/ 4985657 h 5001629"/>
              <a:gd name="connsiteX11" fmla="*/ 16336 w 4562905"/>
              <a:gd name="connsiteY11" fmla="*/ 4401800 h 5001629"/>
              <a:gd name="connsiteX12" fmla="*/ 1 w 4562905"/>
              <a:gd name="connsiteY12" fmla="*/ 4338270 h 5001629"/>
              <a:gd name="connsiteX13" fmla="*/ 1 w 4562905"/>
              <a:gd name="connsiteY13" fmla="*/ 647387 h 5001629"/>
              <a:gd name="connsiteX14" fmla="*/ 16336 w 4562905"/>
              <a:gd name="connsiteY14" fmla="*/ 583857 h 5001629"/>
              <a:gd name="connsiteX15" fmla="*/ 724976 w 4562905"/>
              <a:gd name="connsiteY15" fmla="*/ 4290 h 5001629"/>
              <a:gd name="connsiteX16" fmla="*/ 801718 w 4562905"/>
              <a:gd name="connsiteY16" fmla="*/ 415 h 5001629"/>
              <a:gd name="connsiteX17" fmla="*/ 809937 w 4562905"/>
              <a:gd name="connsiteY17" fmla="*/ 0 h 5001629"/>
              <a:gd name="connsiteX18" fmla="*/ 801718 w 4562905"/>
              <a:gd name="connsiteY18" fmla="*/ 415 h 5001629"/>
              <a:gd name="connsiteX19" fmla="*/ 809937 w 4562905"/>
              <a:gd name="connsiteY19" fmla="*/ 0 h 5001629"/>
              <a:gd name="connsiteX0" fmla="*/ 801718 w 4445169"/>
              <a:gd name="connsiteY0" fmla="*/ 415 h 5001629"/>
              <a:gd name="connsiteX1" fmla="*/ 3097158 w 4445169"/>
              <a:gd name="connsiteY1" fmla="*/ 415 h 5001629"/>
              <a:gd name="connsiteX2" fmla="*/ 3670426 w 4445169"/>
              <a:gd name="connsiteY2" fmla="*/ 21561 h 5001629"/>
              <a:gd name="connsiteX3" fmla="*/ 4431806 w 4445169"/>
              <a:gd name="connsiteY3" fmla="*/ 2371400 h 5001629"/>
              <a:gd name="connsiteX4" fmla="*/ 3222557 w 4445169"/>
              <a:gd name="connsiteY4" fmla="*/ 4917182 h 5001629"/>
              <a:gd name="connsiteX5" fmla="*/ 3141947 w 4445169"/>
              <a:gd name="connsiteY5" fmla="*/ 5001629 h 5001629"/>
              <a:gd name="connsiteX6" fmla="*/ 0 w 4445169"/>
              <a:gd name="connsiteY6" fmla="*/ 4992298 h 5001629"/>
              <a:gd name="connsiteX7" fmla="*/ 0 w 4445169"/>
              <a:gd name="connsiteY7" fmla="*/ 4338270 h 5001629"/>
              <a:gd name="connsiteX8" fmla="*/ 16335 w 4445169"/>
              <a:gd name="connsiteY8" fmla="*/ 4401800 h 5001629"/>
              <a:gd name="connsiteX9" fmla="*/ 809936 w 4445169"/>
              <a:gd name="connsiteY9" fmla="*/ 4985657 h 5001629"/>
              <a:gd name="connsiteX10" fmla="*/ 809937 w 4445169"/>
              <a:gd name="connsiteY10" fmla="*/ 4985657 h 5001629"/>
              <a:gd name="connsiteX11" fmla="*/ 16336 w 4445169"/>
              <a:gd name="connsiteY11" fmla="*/ 4401800 h 5001629"/>
              <a:gd name="connsiteX12" fmla="*/ 1 w 4445169"/>
              <a:gd name="connsiteY12" fmla="*/ 4338270 h 5001629"/>
              <a:gd name="connsiteX13" fmla="*/ 1 w 4445169"/>
              <a:gd name="connsiteY13" fmla="*/ 647387 h 5001629"/>
              <a:gd name="connsiteX14" fmla="*/ 16336 w 4445169"/>
              <a:gd name="connsiteY14" fmla="*/ 583857 h 5001629"/>
              <a:gd name="connsiteX15" fmla="*/ 724976 w 4445169"/>
              <a:gd name="connsiteY15" fmla="*/ 4290 h 5001629"/>
              <a:gd name="connsiteX16" fmla="*/ 801718 w 4445169"/>
              <a:gd name="connsiteY16" fmla="*/ 415 h 5001629"/>
              <a:gd name="connsiteX17" fmla="*/ 809937 w 4445169"/>
              <a:gd name="connsiteY17" fmla="*/ 0 h 5001629"/>
              <a:gd name="connsiteX18" fmla="*/ 801718 w 4445169"/>
              <a:gd name="connsiteY18" fmla="*/ 415 h 5001629"/>
              <a:gd name="connsiteX19" fmla="*/ 809937 w 4445169"/>
              <a:gd name="connsiteY19" fmla="*/ 0 h 5001629"/>
              <a:gd name="connsiteX0" fmla="*/ 801718 w 4431919"/>
              <a:gd name="connsiteY0" fmla="*/ 415 h 5001629"/>
              <a:gd name="connsiteX1" fmla="*/ 3097158 w 4431919"/>
              <a:gd name="connsiteY1" fmla="*/ 415 h 5001629"/>
              <a:gd name="connsiteX2" fmla="*/ 3670426 w 4431919"/>
              <a:gd name="connsiteY2" fmla="*/ 21561 h 5001629"/>
              <a:gd name="connsiteX3" fmla="*/ 4431806 w 4431919"/>
              <a:gd name="connsiteY3" fmla="*/ 2371400 h 5001629"/>
              <a:gd name="connsiteX4" fmla="*/ 3698418 w 4431919"/>
              <a:gd name="connsiteY4" fmla="*/ 4945173 h 5001629"/>
              <a:gd name="connsiteX5" fmla="*/ 3141947 w 4431919"/>
              <a:gd name="connsiteY5" fmla="*/ 5001629 h 5001629"/>
              <a:gd name="connsiteX6" fmla="*/ 0 w 4431919"/>
              <a:gd name="connsiteY6" fmla="*/ 4992298 h 5001629"/>
              <a:gd name="connsiteX7" fmla="*/ 0 w 4431919"/>
              <a:gd name="connsiteY7" fmla="*/ 4338270 h 5001629"/>
              <a:gd name="connsiteX8" fmla="*/ 16335 w 4431919"/>
              <a:gd name="connsiteY8" fmla="*/ 4401800 h 5001629"/>
              <a:gd name="connsiteX9" fmla="*/ 809936 w 4431919"/>
              <a:gd name="connsiteY9" fmla="*/ 4985657 h 5001629"/>
              <a:gd name="connsiteX10" fmla="*/ 809937 w 4431919"/>
              <a:gd name="connsiteY10" fmla="*/ 4985657 h 5001629"/>
              <a:gd name="connsiteX11" fmla="*/ 16336 w 4431919"/>
              <a:gd name="connsiteY11" fmla="*/ 4401800 h 5001629"/>
              <a:gd name="connsiteX12" fmla="*/ 1 w 4431919"/>
              <a:gd name="connsiteY12" fmla="*/ 4338270 h 5001629"/>
              <a:gd name="connsiteX13" fmla="*/ 1 w 4431919"/>
              <a:gd name="connsiteY13" fmla="*/ 647387 h 5001629"/>
              <a:gd name="connsiteX14" fmla="*/ 16336 w 4431919"/>
              <a:gd name="connsiteY14" fmla="*/ 583857 h 5001629"/>
              <a:gd name="connsiteX15" fmla="*/ 724976 w 4431919"/>
              <a:gd name="connsiteY15" fmla="*/ 4290 h 5001629"/>
              <a:gd name="connsiteX16" fmla="*/ 801718 w 4431919"/>
              <a:gd name="connsiteY16" fmla="*/ 415 h 5001629"/>
              <a:gd name="connsiteX17" fmla="*/ 809937 w 4431919"/>
              <a:gd name="connsiteY17" fmla="*/ 0 h 5001629"/>
              <a:gd name="connsiteX18" fmla="*/ 801718 w 4431919"/>
              <a:gd name="connsiteY18" fmla="*/ 415 h 5001629"/>
              <a:gd name="connsiteX19" fmla="*/ 809937 w 4431919"/>
              <a:gd name="connsiteY19" fmla="*/ 0 h 5001629"/>
              <a:gd name="connsiteX0" fmla="*/ 801718 w 4431919"/>
              <a:gd name="connsiteY0" fmla="*/ 415 h 4992298"/>
              <a:gd name="connsiteX1" fmla="*/ 3097158 w 4431919"/>
              <a:gd name="connsiteY1" fmla="*/ 415 h 4992298"/>
              <a:gd name="connsiteX2" fmla="*/ 3670426 w 4431919"/>
              <a:gd name="connsiteY2" fmla="*/ 21561 h 4992298"/>
              <a:gd name="connsiteX3" fmla="*/ 4431806 w 4431919"/>
              <a:gd name="connsiteY3" fmla="*/ 2371400 h 4992298"/>
              <a:gd name="connsiteX4" fmla="*/ 3698418 w 4431919"/>
              <a:gd name="connsiteY4" fmla="*/ 4945173 h 4992298"/>
              <a:gd name="connsiteX5" fmla="*/ 3552494 w 4431919"/>
              <a:gd name="connsiteY5" fmla="*/ 4973638 h 4992298"/>
              <a:gd name="connsiteX6" fmla="*/ 0 w 4431919"/>
              <a:gd name="connsiteY6" fmla="*/ 4992298 h 4992298"/>
              <a:gd name="connsiteX7" fmla="*/ 0 w 4431919"/>
              <a:gd name="connsiteY7" fmla="*/ 4338270 h 4992298"/>
              <a:gd name="connsiteX8" fmla="*/ 16335 w 4431919"/>
              <a:gd name="connsiteY8" fmla="*/ 4401800 h 4992298"/>
              <a:gd name="connsiteX9" fmla="*/ 809936 w 4431919"/>
              <a:gd name="connsiteY9" fmla="*/ 4985657 h 4992298"/>
              <a:gd name="connsiteX10" fmla="*/ 809937 w 4431919"/>
              <a:gd name="connsiteY10" fmla="*/ 4985657 h 4992298"/>
              <a:gd name="connsiteX11" fmla="*/ 16336 w 4431919"/>
              <a:gd name="connsiteY11" fmla="*/ 4401800 h 4992298"/>
              <a:gd name="connsiteX12" fmla="*/ 1 w 4431919"/>
              <a:gd name="connsiteY12" fmla="*/ 4338270 h 4992298"/>
              <a:gd name="connsiteX13" fmla="*/ 1 w 4431919"/>
              <a:gd name="connsiteY13" fmla="*/ 647387 h 4992298"/>
              <a:gd name="connsiteX14" fmla="*/ 16336 w 4431919"/>
              <a:gd name="connsiteY14" fmla="*/ 583857 h 4992298"/>
              <a:gd name="connsiteX15" fmla="*/ 724976 w 4431919"/>
              <a:gd name="connsiteY15" fmla="*/ 4290 h 4992298"/>
              <a:gd name="connsiteX16" fmla="*/ 801718 w 4431919"/>
              <a:gd name="connsiteY16" fmla="*/ 415 h 4992298"/>
              <a:gd name="connsiteX17" fmla="*/ 809937 w 4431919"/>
              <a:gd name="connsiteY17" fmla="*/ 0 h 4992298"/>
              <a:gd name="connsiteX18" fmla="*/ 801718 w 4431919"/>
              <a:gd name="connsiteY18" fmla="*/ 415 h 4992298"/>
              <a:gd name="connsiteX19" fmla="*/ 809937 w 4431919"/>
              <a:gd name="connsiteY19" fmla="*/ 0 h 4992298"/>
              <a:gd name="connsiteX0" fmla="*/ 801718 w 4431919"/>
              <a:gd name="connsiteY0" fmla="*/ 9330 h 5001213"/>
              <a:gd name="connsiteX1" fmla="*/ 3507704 w 4431919"/>
              <a:gd name="connsiteY1" fmla="*/ 0 h 5001213"/>
              <a:gd name="connsiteX2" fmla="*/ 3670426 w 4431919"/>
              <a:gd name="connsiteY2" fmla="*/ 30476 h 5001213"/>
              <a:gd name="connsiteX3" fmla="*/ 4431806 w 4431919"/>
              <a:gd name="connsiteY3" fmla="*/ 2380315 h 5001213"/>
              <a:gd name="connsiteX4" fmla="*/ 3698418 w 4431919"/>
              <a:gd name="connsiteY4" fmla="*/ 4954088 h 5001213"/>
              <a:gd name="connsiteX5" fmla="*/ 3552494 w 4431919"/>
              <a:gd name="connsiteY5" fmla="*/ 4982553 h 5001213"/>
              <a:gd name="connsiteX6" fmla="*/ 0 w 4431919"/>
              <a:gd name="connsiteY6" fmla="*/ 5001213 h 5001213"/>
              <a:gd name="connsiteX7" fmla="*/ 0 w 4431919"/>
              <a:gd name="connsiteY7" fmla="*/ 4347185 h 5001213"/>
              <a:gd name="connsiteX8" fmla="*/ 16335 w 4431919"/>
              <a:gd name="connsiteY8" fmla="*/ 4410715 h 5001213"/>
              <a:gd name="connsiteX9" fmla="*/ 809936 w 4431919"/>
              <a:gd name="connsiteY9" fmla="*/ 4994572 h 5001213"/>
              <a:gd name="connsiteX10" fmla="*/ 809937 w 4431919"/>
              <a:gd name="connsiteY10" fmla="*/ 4994572 h 5001213"/>
              <a:gd name="connsiteX11" fmla="*/ 16336 w 4431919"/>
              <a:gd name="connsiteY11" fmla="*/ 4410715 h 5001213"/>
              <a:gd name="connsiteX12" fmla="*/ 1 w 4431919"/>
              <a:gd name="connsiteY12" fmla="*/ 4347185 h 5001213"/>
              <a:gd name="connsiteX13" fmla="*/ 1 w 4431919"/>
              <a:gd name="connsiteY13" fmla="*/ 656302 h 5001213"/>
              <a:gd name="connsiteX14" fmla="*/ 16336 w 4431919"/>
              <a:gd name="connsiteY14" fmla="*/ 592772 h 5001213"/>
              <a:gd name="connsiteX15" fmla="*/ 724976 w 4431919"/>
              <a:gd name="connsiteY15" fmla="*/ 13205 h 5001213"/>
              <a:gd name="connsiteX16" fmla="*/ 801718 w 4431919"/>
              <a:gd name="connsiteY16" fmla="*/ 9330 h 5001213"/>
              <a:gd name="connsiteX17" fmla="*/ 809937 w 4431919"/>
              <a:gd name="connsiteY17" fmla="*/ 8915 h 5001213"/>
              <a:gd name="connsiteX18" fmla="*/ 801718 w 4431919"/>
              <a:gd name="connsiteY18" fmla="*/ 9330 h 5001213"/>
              <a:gd name="connsiteX19" fmla="*/ 809937 w 4431919"/>
              <a:gd name="connsiteY19" fmla="*/ 8915 h 5001213"/>
              <a:gd name="connsiteX0" fmla="*/ 801718 w 4431919"/>
              <a:gd name="connsiteY0" fmla="*/ 415 h 4992298"/>
              <a:gd name="connsiteX1" fmla="*/ 3610341 w 4431919"/>
              <a:gd name="connsiteY1" fmla="*/ 416 h 4992298"/>
              <a:gd name="connsiteX2" fmla="*/ 3670426 w 4431919"/>
              <a:gd name="connsiteY2" fmla="*/ 21561 h 4992298"/>
              <a:gd name="connsiteX3" fmla="*/ 4431806 w 4431919"/>
              <a:gd name="connsiteY3" fmla="*/ 2371400 h 4992298"/>
              <a:gd name="connsiteX4" fmla="*/ 3698418 w 4431919"/>
              <a:gd name="connsiteY4" fmla="*/ 4945173 h 4992298"/>
              <a:gd name="connsiteX5" fmla="*/ 3552494 w 4431919"/>
              <a:gd name="connsiteY5" fmla="*/ 4973638 h 4992298"/>
              <a:gd name="connsiteX6" fmla="*/ 0 w 4431919"/>
              <a:gd name="connsiteY6" fmla="*/ 4992298 h 4992298"/>
              <a:gd name="connsiteX7" fmla="*/ 0 w 4431919"/>
              <a:gd name="connsiteY7" fmla="*/ 4338270 h 4992298"/>
              <a:gd name="connsiteX8" fmla="*/ 16335 w 4431919"/>
              <a:gd name="connsiteY8" fmla="*/ 4401800 h 4992298"/>
              <a:gd name="connsiteX9" fmla="*/ 809936 w 4431919"/>
              <a:gd name="connsiteY9" fmla="*/ 4985657 h 4992298"/>
              <a:gd name="connsiteX10" fmla="*/ 809937 w 4431919"/>
              <a:gd name="connsiteY10" fmla="*/ 4985657 h 4992298"/>
              <a:gd name="connsiteX11" fmla="*/ 16336 w 4431919"/>
              <a:gd name="connsiteY11" fmla="*/ 4401800 h 4992298"/>
              <a:gd name="connsiteX12" fmla="*/ 1 w 4431919"/>
              <a:gd name="connsiteY12" fmla="*/ 4338270 h 4992298"/>
              <a:gd name="connsiteX13" fmla="*/ 1 w 4431919"/>
              <a:gd name="connsiteY13" fmla="*/ 647387 h 4992298"/>
              <a:gd name="connsiteX14" fmla="*/ 16336 w 4431919"/>
              <a:gd name="connsiteY14" fmla="*/ 583857 h 4992298"/>
              <a:gd name="connsiteX15" fmla="*/ 724976 w 4431919"/>
              <a:gd name="connsiteY15" fmla="*/ 4290 h 4992298"/>
              <a:gd name="connsiteX16" fmla="*/ 801718 w 4431919"/>
              <a:gd name="connsiteY16" fmla="*/ 415 h 4992298"/>
              <a:gd name="connsiteX17" fmla="*/ 809937 w 4431919"/>
              <a:gd name="connsiteY17" fmla="*/ 0 h 4992298"/>
              <a:gd name="connsiteX18" fmla="*/ 801718 w 4431919"/>
              <a:gd name="connsiteY18" fmla="*/ 415 h 4992298"/>
              <a:gd name="connsiteX19" fmla="*/ 809937 w 4431919"/>
              <a:gd name="connsiteY19" fmla="*/ 0 h 4992298"/>
              <a:gd name="connsiteX0" fmla="*/ 801718 w 4432366"/>
              <a:gd name="connsiteY0" fmla="*/ 415 h 4992298"/>
              <a:gd name="connsiteX1" fmla="*/ 3610341 w 4432366"/>
              <a:gd name="connsiteY1" fmla="*/ 416 h 4992298"/>
              <a:gd name="connsiteX2" fmla="*/ 3633104 w 4432366"/>
              <a:gd name="connsiteY2" fmla="*/ 12230 h 4992298"/>
              <a:gd name="connsiteX3" fmla="*/ 4431806 w 4432366"/>
              <a:gd name="connsiteY3" fmla="*/ 2371400 h 4992298"/>
              <a:gd name="connsiteX4" fmla="*/ 3698418 w 4432366"/>
              <a:gd name="connsiteY4" fmla="*/ 4945173 h 4992298"/>
              <a:gd name="connsiteX5" fmla="*/ 3552494 w 4432366"/>
              <a:gd name="connsiteY5" fmla="*/ 4973638 h 4992298"/>
              <a:gd name="connsiteX6" fmla="*/ 0 w 4432366"/>
              <a:gd name="connsiteY6" fmla="*/ 4992298 h 4992298"/>
              <a:gd name="connsiteX7" fmla="*/ 0 w 4432366"/>
              <a:gd name="connsiteY7" fmla="*/ 4338270 h 4992298"/>
              <a:gd name="connsiteX8" fmla="*/ 16335 w 4432366"/>
              <a:gd name="connsiteY8" fmla="*/ 4401800 h 4992298"/>
              <a:gd name="connsiteX9" fmla="*/ 809936 w 4432366"/>
              <a:gd name="connsiteY9" fmla="*/ 4985657 h 4992298"/>
              <a:gd name="connsiteX10" fmla="*/ 809937 w 4432366"/>
              <a:gd name="connsiteY10" fmla="*/ 4985657 h 4992298"/>
              <a:gd name="connsiteX11" fmla="*/ 16336 w 4432366"/>
              <a:gd name="connsiteY11" fmla="*/ 4401800 h 4992298"/>
              <a:gd name="connsiteX12" fmla="*/ 1 w 4432366"/>
              <a:gd name="connsiteY12" fmla="*/ 4338270 h 4992298"/>
              <a:gd name="connsiteX13" fmla="*/ 1 w 4432366"/>
              <a:gd name="connsiteY13" fmla="*/ 647387 h 4992298"/>
              <a:gd name="connsiteX14" fmla="*/ 16336 w 4432366"/>
              <a:gd name="connsiteY14" fmla="*/ 583857 h 4992298"/>
              <a:gd name="connsiteX15" fmla="*/ 724976 w 4432366"/>
              <a:gd name="connsiteY15" fmla="*/ 4290 h 4992298"/>
              <a:gd name="connsiteX16" fmla="*/ 801718 w 4432366"/>
              <a:gd name="connsiteY16" fmla="*/ 415 h 4992298"/>
              <a:gd name="connsiteX17" fmla="*/ 809937 w 4432366"/>
              <a:gd name="connsiteY17" fmla="*/ 0 h 4992298"/>
              <a:gd name="connsiteX18" fmla="*/ 801718 w 4432366"/>
              <a:gd name="connsiteY18" fmla="*/ 415 h 4992298"/>
              <a:gd name="connsiteX19" fmla="*/ 809937 w 4432366"/>
              <a:gd name="connsiteY19" fmla="*/ 0 h 4992298"/>
              <a:gd name="connsiteX0" fmla="*/ 801718 w 4432366"/>
              <a:gd name="connsiteY0" fmla="*/ 415 h 4992298"/>
              <a:gd name="connsiteX1" fmla="*/ 3610341 w 4432366"/>
              <a:gd name="connsiteY1" fmla="*/ 416 h 4992298"/>
              <a:gd name="connsiteX2" fmla="*/ 3633104 w 4432366"/>
              <a:gd name="connsiteY2" fmla="*/ 12230 h 4992298"/>
              <a:gd name="connsiteX3" fmla="*/ 4431806 w 4432366"/>
              <a:gd name="connsiteY3" fmla="*/ 2371400 h 4992298"/>
              <a:gd name="connsiteX4" fmla="*/ 3698418 w 4432366"/>
              <a:gd name="connsiteY4" fmla="*/ 4945173 h 4992298"/>
              <a:gd name="connsiteX5" fmla="*/ 3552494 w 4432366"/>
              <a:gd name="connsiteY5" fmla="*/ 4973638 h 4992298"/>
              <a:gd name="connsiteX6" fmla="*/ 0 w 4432366"/>
              <a:gd name="connsiteY6" fmla="*/ 4992298 h 4992298"/>
              <a:gd name="connsiteX7" fmla="*/ 0 w 4432366"/>
              <a:gd name="connsiteY7" fmla="*/ 4338270 h 4992298"/>
              <a:gd name="connsiteX8" fmla="*/ 16335 w 4432366"/>
              <a:gd name="connsiteY8" fmla="*/ 4401800 h 4992298"/>
              <a:gd name="connsiteX9" fmla="*/ 809936 w 4432366"/>
              <a:gd name="connsiteY9" fmla="*/ 4985657 h 4992298"/>
              <a:gd name="connsiteX10" fmla="*/ 809937 w 4432366"/>
              <a:gd name="connsiteY10" fmla="*/ 4985657 h 4992298"/>
              <a:gd name="connsiteX11" fmla="*/ 16336 w 4432366"/>
              <a:gd name="connsiteY11" fmla="*/ 4401800 h 4992298"/>
              <a:gd name="connsiteX12" fmla="*/ 1 w 4432366"/>
              <a:gd name="connsiteY12" fmla="*/ 4338270 h 4992298"/>
              <a:gd name="connsiteX13" fmla="*/ 1 w 4432366"/>
              <a:gd name="connsiteY13" fmla="*/ 647387 h 4992298"/>
              <a:gd name="connsiteX14" fmla="*/ 16336 w 4432366"/>
              <a:gd name="connsiteY14" fmla="*/ 583857 h 4992298"/>
              <a:gd name="connsiteX15" fmla="*/ 724976 w 4432366"/>
              <a:gd name="connsiteY15" fmla="*/ 4290 h 4992298"/>
              <a:gd name="connsiteX16" fmla="*/ 801718 w 4432366"/>
              <a:gd name="connsiteY16" fmla="*/ 415 h 4992298"/>
              <a:gd name="connsiteX17" fmla="*/ 809937 w 4432366"/>
              <a:gd name="connsiteY17" fmla="*/ 0 h 4992298"/>
              <a:gd name="connsiteX18" fmla="*/ 801718 w 4432366"/>
              <a:gd name="connsiteY18" fmla="*/ 415 h 4992298"/>
              <a:gd name="connsiteX19" fmla="*/ 809937 w 4432366"/>
              <a:gd name="connsiteY19" fmla="*/ 0 h 499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32366" h="4992298">
                <a:moveTo>
                  <a:pt x="801718" y="415"/>
                </a:moveTo>
                <a:lnTo>
                  <a:pt x="3610341" y="416"/>
                </a:lnTo>
                <a:lnTo>
                  <a:pt x="3633104" y="12230"/>
                </a:lnTo>
                <a:cubicBezTo>
                  <a:pt x="4270524" y="712923"/>
                  <a:pt x="4420920" y="1549243"/>
                  <a:pt x="4431806" y="2371400"/>
                </a:cubicBezTo>
                <a:cubicBezTo>
                  <a:pt x="4442692" y="3193557"/>
                  <a:pt x="4298516" y="4421763"/>
                  <a:pt x="3698418" y="4945173"/>
                </a:cubicBezTo>
                <a:lnTo>
                  <a:pt x="3552494" y="4973638"/>
                </a:lnTo>
                <a:lnTo>
                  <a:pt x="0" y="4992298"/>
                </a:lnTo>
                <a:lnTo>
                  <a:pt x="0" y="4338270"/>
                </a:lnTo>
                <a:lnTo>
                  <a:pt x="16335" y="4401800"/>
                </a:lnTo>
                <a:cubicBezTo>
                  <a:pt x="121544" y="4740057"/>
                  <a:pt x="437059" y="4985657"/>
                  <a:pt x="809936" y="4985657"/>
                </a:cubicBezTo>
                <a:lnTo>
                  <a:pt x="809937" y="4985657"/>
                </a:lnTo>
                <a:cubicBezTo>
                  <a:pt x="437060" y="4985657"/>
                  <a:pt x="121545" y="4740057"/>
                  <a:pt x="16336" y="4401800"/>
                </a:cubicBezTo>
                <a:lnTo>
                  <a:pt x="1" y="4338270"/>
                </a:lnTo>
                <a:lnTo>
                  <a:pt x="1" y="647387"/>
                </a:lnTo>
                <a:lnTo>
                  <a:pt x="16336" y="583857"/>
                </a:lnTo>
                <a:cubicBezTo>
                  <a:pt x="113452" y="271620"/>
                  <a:pt x="389763" y="38333"/>
                  <a:pt x="724976" y="4290"/>
                </a:cubicBezTo>
                <a:lnTo>
                  <a:pt x="801718" y="415"/>
                </a:lnTo>
                <a:close/>
                <a:moveTo>
                  <a:pt x="809937" y="0"/>
                </a:moveTo>
                <a:lnTo>
                  <a:pt x="801718" y="415"/>
                </a:lnTo>
                <a:lnTo>
                  <a:pt x="809937" y="0"/>
                </a:lnTo>
                <a:close/>
              </a:path>
            </a:pathLst>
          </a:custGeom>
          <a:solidFill>
            <a:srgbClr val="D0F5FC"/>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70BF1635-BC40-710A-8535-D04B02D76F5A}"/>
              </a:ext>
            </a:extLst>
          </p:cNvPr>
          <p:cNvGrpSpPr>
            <a:grpSpLocks noGrp="1" noUngrp="1" noRot="1" noChangeAspect="1" noMove="1" noResize="1"/>
          </p:cNvGrpSpPr>
          <p:nvPr/>
        </p:nvGrpSpPr>
        <p:grpSpPr>
          <a:xfrm>
            <a:off x="5103539" y="2439199"/>
            <a:ext cx="198425" cy="516775"/>
            <a:chOff x="5159980" y="1522696"/>
            <a:chExt cx="437413" cy="1139192"/>
          </a:xfrm>
        </p:grpSpPr>
        <p:grpSp>
          <p:nvGrpSpPr>
            <p:cNvPr id="13" name="Group 12">
              <a:extLst>
                <a:ext uri="{FF2B5EF4-FFF2-40B4-BE49-F238E27FC236}">
                  <a16:creationId xmlns:a16="http://schemas.microsoft.com/office/drawing/2014/main" id="{54FC07B8-062F-394E-A703-9B63269E1C33}"/>
                </a:ext>
                <a:ext uri="{C183D7F6-B498-43B3-948B-1728B52AA6E4}">
                  <adec:decorative xmlns:adec="http://schemas.microsoft.com/office/drawing/2017/decorative" val="1"/>
                </a:ext>
              </a:extLst>
            </p:cNvPr>
            <p:cNvGrpSpPr>
              <a:grpSpLocks noGrp="1" noUngrp="1" noRot="1" noMove="1" noResize="1"/>
            </p:cNvGrpSpPr>
            <p:nvPr/>
          </p:nvGrpSpPr>
          <p:grpSpPr>
            <a:xfrm rot="10800000">
              <a:off x="5159980" y="1522696"/>
              <a:ext cx="437413" cy="420616"/>
              <a:chOff x="6001844" y="2116300"/>
              <a:chExt cx="732518" cy="704388"/>
            </a:xfrm>
          </p:grpSpPr>
          <p:sp>
            <p:nvSpPr>
              <p:cNvPr id="15" name="Freeform: Shape 14">
                <a:extLst>
                  <a:ext uri="{FF2B5EF4-FFF2-40B4-BE49-F238E27FC236}">
                    <a16:creationId xmlns:a16="http://schemas.microsoft.com/office/drawing/2014/main" id="{86E18437-069D-199E-27E8-DE0C4CFB276B}"/>
                  </a:ext>
                </a:extLst>
              </p:cNvPr>
              <p:cNvSpPr>
                <a:spLocks noGrp="1" noRot="1" noMove="1" noResize="1" noEditPoints="1" noAdjustHandles="1" noChangeArrowheads="1" noChangeShapeType="1"/>
              </p:cNvSpPr>
              <p:nvPr/>
            </p:nvSpPr>
            <p:spPr>
              <a:xfrm>
                <a:off x="6187279" y="2116300"/>
                <a:ext cx="154777" cy="372482"/>
              </a:xfrm>
              <a:custGeom>
                <a:avLst/>
                <a:gdLst>
                  <a:gd name="connsiteX0" fmla="*/ 40703 w 185524"/>
                  <a:gd name="connsiteY0" fmla="*/ 435263 h 446482"/>
                  <a:gd name="connsiteX1" fmla="*/ 48546 w 185524"/>
                  <a:gd name="connsiteY1" fmla="*/ 446482 h 446482"/>
                  <a:gd name="connsiteX2" fmla="*/ 64988 w 185524"/>
                  <a:gd name="connsiteY2" fmla="*/ 426463 h 446482"/>
                  <a:gd name="connsiteX3" fmla="*/ 182165 w 185524"/>
                  <a:gd name="connsiteY3" fmla="*/ 416386 h 446482"/>
                  <a:gd name="connsiteX4" fmla="*/ 185524 w 185524"/>
                  <a:gd name="connsiteY4" fmla="*/ 401808 h 446482"/>
                  <a:gd name="connsiteX5" fmla="*/ 59076 w 185524"/>
                  <a:gd name="connsiteY5" fmla="*/ 21187 h 446482"/>
                  <a:gd name="connsiteX6" fmla="*/ 21180 w 185524"/>
                  <a:gd name="connsiteY6" fmla="*/ 1395 h 446482"/>
                  <a:gd name="connsiteX7" fmla="*/ 210 w 185524"/>
                  <a:gd name="connsiteY7" fmla="*/ 33783 h 44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24" h="446482">
                    <a:moveTo>
                      <a:pt x="40703" y="435263"/>
                    </a:moveTo>
                    <a:lnTo>
                      <a:pt x="48546" y="446482"/>
                    </a:lnTo>
                    <a:cubicBezTo>
                      <a:pt x="53092" y="439094"/>
                      <a:pt x="58624" y="432360"/>
                      <a:pt x="64988" y="426463"/>
                    </a:cubicBezTo>
                    <a:cubicBezTo>
                      <a:pt x="97355" y="397176"/>
                      <a:pt x="145274" y="393056"/>
                      <a:pt x="182165" y="416386"/>
                    </a:cubicBezTo>
                    <a:lnTo>
                      <a:pt x="185524" y="401808"/>
                    </a:lnTo>
                    <a:lnTo>
                      <a:pt x="59076" y="21187"/>
                    </a:lnTo>
                    <a:cubicBezTo>
                      <a:pt x="54076" y="5257"/>
                      <a:pt x="37110" y="-3604"/>
                      <a:pt x="21180" y="1395"/>
                    </a:cubicBezTo>
                    <a:cubicBezTo>
                      <a:pt x="7315" y="5747"/>
                      <a:pt x="-1494" y="19350"/>
                      <a:pt x="210" y="33783"/>
                    </a:cubicBezTo>
                    <a:close/>
                  </a:path>
                </a:pathLst>
              </a:custGeom>
              <a:solidFill>
                <a:srgbClr val="1CA98E"/>
              </a:solidFill>
              <a:ln w="16768"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57C8F64-8425-EBA5-8B12-4259EB0701F0}"/>
                  </a:ext>
                </a:extLst>
              </p:cNvPr>
              <p:cNvSpPr>
                <a:spLocks noGrp="1" noRot="1" noMove="1" noResize="1" noEditPoints="1" noAdjustHandles="1" noChangeArrowheads="1" noChangeShapeType="1"/>
              </p:cNvSpPr>
              <p:nvPr/>
            </p:nvSpPr>
            <p:spPr>
              <a:xfrm>
                <a:off x="6351549" y="2520956"/>
                <a:ext cx="382813" cy="191041"/>
              </a:xfrm>
              <a:custGeom>
                <a:avLst/>
                <a:gdLst>
                  <a:gd name="connsiteX0" fmla="*/ 426320 w 444745"/>
                  <a:gd name="connsiteY0" fmla="*/ 163884 h 221949"/>
                  <a:gd name="connsiteX1" fmla="*/ 62376 w 444745"/>
                  <a:gd name="connsiteY1" fmla="*/ 0 h 221949"/>
                  <a:gd name="connsiteX2" fmla="*/ 44355 w 444745"/>
                  <a:gd name="connsiteY2" fmla="*/ 1999 h 221949"/>
                  <a:gd name="connsiteX3" fmla="*/ 0 w 444745"/>
                  <a:gd name="connsiteY3" fmla="*/ 126969 h 221949"/>
                  <a:gd name="connsiteX4" fmla="*/ 17316 w 444745"/>
                  <a:gd name="connsiteY4" fmla="*/ 140875 h 221949"/>
                  <a:gd name="connsiteX5" fmla="*/ 407795 w 444745"/>
                  <a:gd name="connsiteY5" fmla="*/ 221188 h 221949"/>
                  <a:gd name="connsiteX6" fmla="*/ 443987 w 444745"/>
                  <a:gd name="connsiteY6" fmla="*/ 198428 h 221949"/>
                  <a:gd name="connsiteX7" fmla="*/ 426320 w 444745"/>
                  <a:gd name="connsiteY7" fmla="*/ 163884 h 2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745" h="221949">
                    <a:moveTo>
                      <a:pt x="426320" y="163884"/>
                    </a:moveTo>
                    <a:lnTo>
                      <a:pt x="62376" y="0"/>
                    </a:lnTo>
                    <a:lnTo>
                      <a:pt x="44355" y="1999"/>
                    </a:lnTo>
                    <a:cubicBezTo>
                      <a:pt x="65693" y="48801"/>
                      <a:pt x="46070" y="104091"/>
                      <a:pt x="0" y="126969"/>
                    </a:cubicBezTo>
                    <a:lnTo>
                      <a:pt x="17316" y="140875"/>
                    </a:lnTo>
                    <a:lnTo>
                      <a:pt x="407795" y="221188"/>
                    </a:lnTo>
                    <a:cubicBezTo>
                      <a:pt x="424075" y="224896"/>
                      <a:pt x="440277" y="214707"/>
                      <a:pt x="443987" y="198428"/>
                    </a:cubicBezTo>
                    <a:cubicBezTo>
                      <a:pt x="447238" y="184154"/>
                      <a:pt x="439796" y="169603"/>
                      <a:pt x="426320" y="163884"/>
                    </a:cubicBezTo>
                    <a:close/>
                  </a:path>
                </a:pathLst>
              </a:custGeom>
              <a:solidFill>
                <a:srgbClr val="1CA98E"/>
              </a:solidFill>
              <a:ln w="16768"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F69C3C6-47D4-18AE-2D51-DF8C95754692}"/>
                  </a:ext>
                </a:extLst>
              </p:cNvPr>
              <p:cNvSpPr>
                <a:spLocks noGrp="1" noRot="1" noMove="1" noResize="1" noEditPoints="1" noAdjustHandles="1" noChangeArrowheads="1" noChangeShapeType="1"/>
              </p:cNvSpPr>
              <p:nvPr/>
            </p:nvSpPr>
            <p:spPr>
              <a:xfrm>
                <a:off x="6001844" y="2542982"/>
                <a:ext cx="299162" cy="277706"/>
              </a:xfrm>
              <a:custGeom>
                <a:avLst/>
                <a:gdLst>
                  <a:gd name="connsiteX0" fmla="*/ 381261 w 381260"/>
                  <a:gd name="connsiteY0" fmla="*/ 95512 h 353915"/>
                  <a:gd name="connsiteX1" fmla="*/ 290149 w 381260"/>
                  <a:gd name="connsiteY1" fmla="*/ 0 h 353915"/>
                  <a:gd name="connsiteX2" fmla="*/ 271674 w 381260"/>
                  <a:gd name="connsiteY2" fmla="*/ 6332 h 353915"/>
                  <a:gd name="connsiteX3" fmla="*/ 7878 w 381260"/>
                  <a:gd name="connsiteY3" fmla="*/ 303331 h 353915"/>
                  <a:gd name="connsiteX4" fmla="*/ 9878 w 381260"/>
                  <a:gd name="connsiteY4" fmla="*/ 346037 h 353915"/>
                  <a:gd name="connsiteX5" fmla="*/ 48186 w 381260"/>
                  <a:gd name="connsiteY5" fmla="*/ 348006 h 353915"/>
                  <a:gd name="connsiteX6" fmla="*/ 373334 w 381260"/>
                  <a:gd name="connsiteY6" fmla="*/ 113852 h 3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60" h="353915">
                    <a:moveTo>
                      <a:pt x="381261" y="95512"/>
                    </a:moveTo>
                    <a:cubicBezTo>
                      <a:pt x="330456" y="92681"/>
                      <a:pt x="290584" y="50882"/>
                      <a:pt x="290149" y="0"/>
                    </a:cubicBezTo>
                    <a:lnTo>
                      <a:pt x="271674" y="6332"/>
                    </a:lnTo>
                    <a:lnTo>
                      <a:pt x="7878" y="303331"/>
                    </a:lnTo>
                    <a:cubicBezTo>
                      <a:pt x="-3363" y="315677"/>
                      <a:pt x="-2467" y="334797"/>
                      <a:pt x="9878" y="346037"/>
                    </a:cubicBezTo>
                    <a:cubicBezTo>
                      <a:pt x="20543" y="355748"/>
                      <a:pt x="36582" y="356573"/>
                      <a:pt x="48186" y="348006"/>
                    </a:cubicBezTo>
                    <a:lnTo>
                      <a:pt x="373334" y="113852"/>
                    </a:lnTo>
                    <a:close/>
                  </a:path>
                </a:pathLst>
              </a:custGeom>
              <a:solidFill>
                <a:srgbClr val="1CA98E"/>
              </a:solidFill>
              <a:ln w="1676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16DAB6A-EC8F-9CFC-43E2-E189621C571C}"/>
                  </a:ext>
                </a:extLst>
              </p:cNvPr>
              <p:cNvSpPr>
                <a:spLocks noGrp="1" noRot="1" noMove="1" noResize="1" noEditPoints="1" noAdjustHandles="1" noChangeArrowheads="1" noChangeShapeType="1"/>
              </p:cNvSpPr>
              <p:nvPr/>
            </p:nvSpPr>
            <p:spPr>
              <a:xfrm>
                <a:off x="6259849" y="2493970"/>
                <a:ext cx="94420" cy="94421"/>
              </a:xfrm>
              <a:custGeom>
                <a:avLst/>
                <a:gdLst>
                  <a:gd name="connsiteX0" fmla="*/ 15543 w 94420"/>
                  <a:gd name="connsiteY0" fmla="*/ 12196 h 94421"/>
                  <a:gd name="connsiteX1" fmla="*/ 12196 w 94420"/>
                  <a:gd name="connsiteY1" fmla="*/ 78879 h 94421"/>
                  <a:gd name="connsiteX2" fmla="*/ 78878 w 94420"/>
                  <a:gd name="connsiteY2" fmla="*/ 82224 h 94421"/>
                  <a:gd name="connsiteX3" fmla="*/ 82235 w 94420"/>
                  <a:gd name="connsiteY3" fmla="*/ 15555 h 94421"/>
                  <a:gd name="connsiteX4" fmla="*/ 15555 w 94420"/>
                  <a:gd name="connsiteY4" fmla="*/ 12186 h 94421"/>
                  <a:gd name="connsiteX5" fmla="*/ 15543 w 94420"/>
                  <a:gd name="connsiteY5" fmla="*/ 12196 h 9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20" h="94421">
                    <a:moveTo>
                      <a:pt x="15543" y="12196"/>
                    </a:moveTo>
                    <a:cubicBezTo>
                      <a:pt x="-3794" y="29687"/>
                      <a:pt x="-5293" y="59539"/>
                      <a:pt x="12196" y="78879"/>
                    </a:cubicBezTo>
                    <a:cubicBezTo>
                      <a:pt x="29686" y="98216"/>
                      <a:pt x="59541" y="99714"/>
                      <a:pt x="78878" y="82224"/>
                    </a:cubicBezTo>
                    <a:cubicBezTo>
                      <a:pt x="98211" y="64739"/>
                      <a:pt x="99714" y="34895"/>
                      <a:pt x="82235" y="15555"/>
                    </a:cubicBezTo>
                    <a:cubicBezTo>
                      <a:pt x="64752" y="-3789"/>
                      <a:pt x="34899" y="-5297"/>
                      <a:pt x="15555" y="12186"/>
                    </a:cubicBezTo>
                    <a:cubicBezTo>
                      <a:pt x="15552" y="12190"/>
                      <a:pt x="15546" y="12193"/>
                      <a:pt x="15543" y="12196"/>
                    </a:cubicBezTo>
                    <a:close/>
                  </a:path>
                </a:pathLst>
              </a:custGeom>
              <a:solidFill>
                <a:srgbClr val="2EBCA2"/>
              </a:solidFill>
              <a:ln w="16768"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C96CDA42-8687-9934-8D12-E073561383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H="1">
              <a:off x="5300195" y="1765234"/>
              <a:ext cx="155914" cy="896654"/>
            </a:xfrm>
            <a:custGeom>
              <a:avLst/>
              <a:gdLst>
                <a:gd name="connsiteX0" fmla="*/ 198733 w 352691"/>
                <a:gd name="connsiteY0" fmla="*/ 0 h 901378"/>
                <a:gd name="connsiteX1" fmla="*/ 108327 w 352691"/>
                <a:gd name="connsiteY1" fmla="*/ 65231 h 901378"/>
                <a:gd name="connsiteX2" fmla="*/ 70488 w 352691"/>
                <a:gd name="connsiteY2" fmla="*/ 834199 h 901378"/>
                <a:gd name="connsiteX3" fmla="*/ 0 w 352691"/>
                <a:gd name="connsiteY3" fmla="*/ 834199 h 901378"/>
                <a:gd name="connsiteX4" fmla="*/ 0 w 352691"/>
                <a:gd name="connsiteY4" fmla="*/ 901379 h 901378"/>
                <a:gd name="connsiteX5" fmla="*/ 67179 w 352691"/>
                <a:gd name="connsiteY5" fmla="*/ 901379 h 901378"/>
                <a:gd name="connsiteX6" fmla="*/ 285512 w 352691"/>
                <a:gd name="connsiteY6" fmla="*/ 901379 h 901378"/>
                <a:gd name="connsiteX7" fmla="*/ 352691 w 352691"/>
                <a:gd name="connsiteY7" fmla="*/ 901379 h 901378"/>
                <a:gd name="connsiteX8" fmla="*/ 352691 w 352691"/>
                <a:gd name="connsiteY8" fmla="*/ 834199 h 901378"/>
                <a:gd name="connsiteX9" fmla="*/ 281112 w 352691"/>
                <a:gd name="connsiteY9" fmla="*/ 834199 h 901378"/>
                <a:gd name="connsiteX10" fmla="*/ 226781 w 352691"/>
                <a:gd name="connsiteY10" fmla="*/ 5777 h 901378"/>
                <a:gd name="connsiteX11" fmla="*/ 198733 w 352691"/>
                <a:gd name="connsiteY11" fmla="*/ 0 h 90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691" h="901378">
                  <a:moveTo>
                    <a:pt x="198733" y="0"/>
                  </a:moveTo>
                  <a:lnTo>
                    <a:pt x="108327" y="65231"/>
                  </a:lnTo>
                  <a:lnTo>
                    <a:pt x="70488" y="834199"/>
                  </a:lnTo>
                  <a:lnTo>
                    <a:pt x="0" y="834199"/>
                  </a:lnTo>
                  <a:lnTo>
                    <a:pt x="0" y="901379"/>
                  </a:lnTo>
                  <a:lnTo>
                    <a:pt x="67179" y="901379"/>
                  </a:lnTo>
                  <a:lnTo>
                    <a:pt x="285512" y="901379"/>
                  </a:lnTo>
                  <a:lnTo>
                    <a:pt x="352691" y="901379"/>
                  </a:lnTo>
                  <a:lnTo>
                    <a:pt x="352691" y="834199"/>
                  </a:lnTo>
                  <a:lnTo>
                    <a:pt x="281112" y="834199"/>
                  </a:lnTo>
                  <a:lnTo>
                    <a:pt x="226781" y="5777"/>
                  </a:lnTo>
                  <a:lnTo>
                    <a:pt x="198733" y="0"/>
                  </a:lnTo>
                  <a:close/>
                </a:path>
              </a:pathLst>
            </a:custGeom>
            <a:solidFill>
              <a:srgbClr val="1188B0"/>
            </a:solidFill>
            <a:ln w="16768" cap="flat">
              <a:noFill/>
              <a:prstDash val="solid"/>
              <a:miter/>
            </a:ln>
          </p:spPr>
          <p:txBody>
            <a:bodyPr rtlCol="0" anchor="ctr"/>
            <a:lstStyle/>
            <a:p>
              <a:endParaRPr lang="en-US"/>
            </a:p>
          </p:txBody>
        </p:sp>
      </p:grpSp>
      <p:grpSp>
        <p:nvGrpSpPr>
          <p:cNvPr id="11" name="Group 10">
            <a:extLst>
              <a:ext uri="{FF2B5EF4-FFF2-40B4-BE49-F238E27FC236}">
                <a16:creationId xmlns:a16="http://schemas.microsoft.com/office/drawing/2014/main" id="{9C3B0116-5CD2-5760-D70A-2762CA6880A1}"/>
              </a:ext>
            </a:extLst>
          </p:cNvPr>
          <p:cNvGrpSpPr>
            <a:grpSpLocks noGrp="1" noUngrp="1" noRot="1" noChangeAspect="1" noMove="1" noResize="1"/>
          </p:cNvGrpSpPr>
          <p:nvPr/>
        </p:nvGrpSpPr>
        <p:grpSpPr>
          <a:xfrm>
            <a:off x="4923961" y="2315247"/>
            <a:ext cx="198425" cy="516775"/>
            <a:chOff x="5159980" y="1522696"/>
            <a:chExt cx="437413" cy="1139192"/>
          </a:xfrm>
        </p:grpSpPr>
        <p:grpSp>
          <p:nvGrpSpPr>
            <p:cNvPr id="3" name="Group 2">
              <a:extLst>
                <a:ext uri="{FF2B5EF4-FFF2-40B4-BE49-F238E27FC236}">
                  <a16:creationId xmlns:a16="http://schemas.microsoft.com/office/drawing/2014/main" id="{889AC63A-9F3C-6E39-C6BE-A4AE9E2C558D}"/>
                </a:ext>
                <a:ext uri="{C183D7F6-B498-43B3-948B-1728B52AA6E4}">
                  <adec:decorative xmlns:adec="http://schemas.microsoft.com/office/drawing/2017/decorative" val="1"/>
                </a:ext>
              </a:extLst>
            </p:cNvPr>
            <p:cNvGrpSpPr>
              <a:grpSpLocks noGrp="1" noUngrp="1" noRot="1" noMove="1" noResize="1"/>
            </p:cNvGrpSpPr>
            <p:nvPr/>
          </p:nvGrpSpPr>
          <p:grpSpPr>
            <a:xfrm rot="10800000">
              <a:off x="5159980" y="1522696"/>
              <a:ext cx="437413" cy="420616"/>
              <a:chOff x="6001844" y="2116300"/>
              <a:chExt cx="732518" cy="704388"/>
            </a:xfrm>
          </p:grpSpPr>
          <p:sp>
            <p:nvSpPr>
              <p:cNvPr id="4" name="Freeform: Shape 3">
                <a:extLst>
                  <a:ext uri="{FF2B5EF4-FFF2-40B4-BE49-F238E27FC236}">
                    <a16:creationId xmlns:a16="http://schemas.microsoft.com/office/drawing/2014/main" id="{68AE78F1-9BF0-0E09-EE49-C836EC0DFF65}"/>
                  </a:ext>
                </a:extLst>
              </p:cNvPr>
              <p:cNvSpPr>
                <a:spLocks noGrp="1" noRot="1" noMove="1" noResize="1" noEditPoints="1" noAdjustHandles="1" noChangeArrowheads="1" noChangeShapeType="1"/>
              </p:cNvSpPr>
              <p:nvPr/>
            </p:nvSpPr>
            <p:spPr>
              <a:xfrm>
                <a:off x="6187279" y="2116300"/>
                <a:ext cx="154777" cy="372482"/>
              </a:xfrm>
              <a:custGeom>
                <a:avLst/>
                <a:gdLst>
                  <a:gd name="connsiteX0" fmla="*/ 40703 w 185524"/>
                  <a:gd name="connsiteY0" fmla="*/ 435263 h 446482"/>
                  <a:gd name="connsiteX1" fmla="*/ 48546 w 185524"/>
                  <a:gd name="connsiteY1" fmla="*/ 446482 h 446482"/>
                  <a:gd name="connsiteX2" fmla="*/ 64988 w 185524"/>
                  <a:gd name="connsiteY2" fmla="*/ 426463 h 446482"/>
                  <a:gd name="connsiteX3" fmla="*/ 182165 w 185524"/>
                  <a:gd name="connsiteY3" fmla="*/ 416386 h 446482"/>
                  <a:gd name="connsiteX4" fmla="*/ 185524 w 185524"/>
                  <a:gd name="connsiteY4" fmla="*/ 401808 h 446482"/>
                  <a:gd name="connsiteX5" fmla="*/ 59076 w 185524"/>
                  <a:gd name="connsiteY5" fmla="*/ 21187 h 446482"/>
                  <a:gd name="connsiteX6" fmla="*/ 21180 w 185524"/>
                  <a:gd name="connsiteY6" fmla="*/ 1395 h 446482"/>
                  <a:gd name="connsiteX7" fmla="*/ 210 w 185524"/>
                  <a:gd name="connsiteY7" fmla="*/ 33783 h 44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524" h="446482">
                    <a:moveTo>
                      <a:pt x="40703" y="435263"/>
                    </a:moveTo>
                    <a:lnTo>
                      <a:pt x="48546" y="446482"/>
                    </a:lnTo>
                    <a:cubicBezTo>
                      <a:pt x="53092" y="439094"/>
                      <a:pt x="58624" y="432360"/>
                      <a:pt x="64988" y="426463"/>
                    </a:cubicBezTo>
                    <a:cubicBezTo>
                      <a:pt x="97355" y="397176"/>
                      <a:pt x="145274" y="393056"/>
                      <a:pt x="182165" y="416386"/>
                    </a:cubicBezTo>
                    <a:lnTo>
                      <a:pt x="185524" y="401808"/>
                    </a:lnTo>
                    <a:lnTo>
                      <a:pt x="59076" y="21187"/>
                    </a:lnTo>
                    <a:cubicBezTo>
                      <a:pt x="54076" y="5257"/>
                      <a:pt x="37110" y="-3604"/>
                      <a:pt x="21180" y="1395"/>
                    </a:cubicBezTo>
                    <a:cubicBezTo>
                      <a:pt x="7315" y="5747"/>
                      <a:pt x="-1494" y="19350"/>
                      <a:pt x="210" y="33783"/>
                    </a:cubicBezTo>
                    <a:close/>
                  </a:path>
                </a:pathLst>
              </a:custGeom>
              <a:solidFill>
                <a:srgbClr val="1CA98E"/>
              </a:solidFill>
              <a:ln w="16768"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CC263765-9CBD-75D4-2CF5-EE9281C1B7A3}"/>
                  </a:ext>
                </a:extLst>
              </p:cNvPr>
              <p:cNvSpPr>
                <a:spLocks noGrp="1" noRot="1" noMove="1" noResize="1" noEditPoints="1" noAdjustHandles="1" noChangeArrowheads="1" noChangeShapeType="1"/>
              </p:cNvSpPr>
              <p:nvPr/>
            </p:nvSpPr>
            <p:spPr>
              <a:xfrm>
                <a:off x="6351549" y="2520956"/>
                <a:ext cx="382813" cy="191041"/>
              </a:xfrm>
              <a:custGeom>
                <a:avLst/>
                <a:gdLst>
                  <a:gd name="connsiteX0" fmla="*/ 426320 w 444745"/>
                  <a:gd name="connsiteY0" fmla="*/ 163884 h 221949"/>
                  <a:gd name="connsiteX1" fmla="*/ 62376 w 444745"/>
                  <a:gd name="connsiteY1" fmla="*/ 0 h 221949"/>
                  <a:gd name="connsiteX2" fmla="*/ 44355 w 444745"/>
                  <a:gd name="connsiteY2" fmla="*/ 1999 h 221949"/>
                  <a:gd name="connsiteX3" fmla="*/ 0 w 444745"/>
                  <a:gd name="connsiteY3" fmla="*/ 126969 h 221949"/>
                  <a:gd name="connsiteX4" fmla="*/ 17316 w 444745"/>
                  <a:gd name="connsiteY4" fmla="*/ 140875 h 221949"/>
                  <a:gd name="connsiteX5" fmla="*/ 407795 w 444745"/>
                  <a:gd name="connsiteY5" fmla="*/ 221188 h 221949"/>
                  <a:gd name="connsiteX6" fmla="*/ 443987 w 444745"/>
                  <a:gd name="connsiteY6" fmla="*/ 198428 h 221949"/>
                  <a:gd name="connsiteX7" fmla="*/ 426320 w 444745"/>
                  <a:gd name="connsiteY7" fmla="*/ 163884 h 22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745" h="221949">
                    <a:moveTo>
                      <a:pt x="426320" y="163884"/>
                    </a:moveTo>
                    <a:lnTo>
                      <a:pt x="62376" y="0"/>
                    </a:lnTo>
                    <a:lnTo>
                      <a:pt x="44355" y="1999"/>
                    </a:lnTo>
                    <a:cubicBezTo>
                      <a:pt x="65693" y="48801"/>
                      <a:pt x="46070" y="104091"/>
                      <a:pt x="0" y="126969"/>
                    </a:cubicBezTo>
                    <a:lnTo>
                      <a:pt x="17316" y="140875"/>
                    </a:lnTo>
                    <a:lnTo>
                      <a:pt x="407795" y="221188"/>
                    </a:lnTo>
                    <a:cubicBezTo>
                      <a:pt x="424075" y="224896"/>
                      <a:pt x="440277" y="214707"/>
                      <a:pt x="443987" y="198428"/>
                    </a:cubicBezTo>
                    <a:cubicBezTo>
                      <a:pt x="447238" y="184154"/>
                      <a:pt x="439796" y="169603"/>
                      <a:pt x="426320" y="163884"/>
                    </a:cubicBezTo>
                    <a:close/>
                  </a:path>
                </a:pathLst>
              </a:custGeom>
              <a:solidFill>
                <a:srgbClr val="1CA98E"/>
              </a:solidFill>
              <a:ln w="16768"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0426CD7-08AB-0167-19D4-3FA6232C8748}"/>
                  </a:ext>
                </a:extLst>
              </p:cNvPr>
              <p:cNvSpPr>
                <a:spLocks noGrp="1" noRot="1" noMove="1" noResize="1" noEditPoints="1" noAdjustHandles="1" noChangeArrowheads="1" noChangeShapeType="1"/>
              </p:cNvSpPr>
              <p:nvPr/>
            </p:nvSpPr>
            <p:spPr>
              <a:xfrm>
                <a:off x="6001844" y="2542982"/>
                <a:ext cx="299162" cy="277706"/>
              </a:xfrm>
              <a:custGeom>
                <a:avLst/>
                <a:gdLst>
                  <a:gd name="connsiteX0" fmla="*/ 381261 w 381260"/>
                  <a:gd name="connsiteY0" fmla="*/ 95512 h 353915"/>
                  <a:gd name="connsiteX1" fmla="*/ 290149 w 381260"/>
                  <a:gd name="connsiteY1" fmla="*/ 0 h 353915"/>
                  <a:gd name="connsiteX2" fmla="*/ 271674 w 381260"/>
                  <a:gd name="connsiteY2" fmla="*/ 6332 h 353915"/>
                  <a:gd name="connsiteX3" fmla="*/ 7878 w 381260"/>
                  <a:gd name="connsiteY3" fmla="*/ 303331 h 353915"/>
                  <a:gd name="connsiteX4" fmla="*/ 9878 w 381260"/>
                  <a:gd name="connsiteY4" fmla="*/ 346037 h 353915"/>
                  <a:gd name="connsiteX5" fmla="*/ 48186 w 381260"/>
                  <a:gd name="connsiteY5" fmla="*/ 348006 h 353915"/>
                  <a:gd name="connsiteX6" fmla="*/ 373334 w 381260"/>
                  <a:gd name="connsiteY6" fmla="*/ 113852 h 35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60" h="353915">
                    <a:moveTo>
                      <a:pt x="381261" y="95512"/>
                    </a:moveTo>
                    <a:cubicBezTo>
                      <a:pt x="330456" y="92681"/>
                      <a:pt x="290584" y="50882"/>
                      <a:pt x="290149" y="0"/>
                    </a:cubicBezTo>
                    <a:lnTo>
                      <a:pt x="271674" y="6332"/>
                    </a:lnTo>
                    <a:lnTo>
                      <a:pt x="7878" y="303331"/>
                    </a:lnTo>
                    <a:cubicBezTo>
                      <a:pt x="-3363" y="315677"/>
                      <a:pt x="-2467" y="334797"/>
                      <a:pt x="9878" y="346037"/>
                    </a:cubicBezTo>
                    <a:cubicBezTo>
                      <a:pt x="20543" y="355748"/>
                      <a:pt x="36582" y="356573"/>
                      <a:pt x="48186" y="348006"/>
                    </a:cubicBezTo>
                    <a:lnTo>
                      <a:pt x="373334" y="113852"/>
                    </a:lnTo>
                    <a:close/>
                  </a:path>
                </a:pathLst>
              </a:custGeom>
              <a:solidFill>
                <a:srgbClr val="1CA98E"/>
              </a:solidFill>
              <a:ln w="16768"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422247D-24E5-13CC-3B3F-43ADADF5C5A7}"/>
                  </a:ext>
                </a:extLst>
              </p:cNvPr>
              <p:cNvSpPr>
                <a:spLocks noGrp="1" noRot="1" noMove="1" noResize="1" noEditPoints="1" noAdjustHandles="1" noChangeArrowheads="1" noChangeShapeType="1"/>
              </p:cNvSpPr>
              <p:nvPr/>
            </p:nvSpPr>
            <p:spPr>
              <a:xfrm>
                <a:off x="6259849" y="2493970"/>
                <a:ext cx="94420" cy="94421"/>
              </a:xfrm>
              <a:custGeom>
                <a:avLst/>
                <a:gdLst>
                  <a:gd name="connsiteX0" fmla="*/ 15543 w 94420"/>
                  <a:gd name="connsiteY0" fmla="*/ 12196 h 94421"/>
                  <a:gd name="connsiteX1" fmla="*/ 12196 w 94420"/>
                  <a:gd name="connsiteY1" fmla="*/ 78879 h 94421"/>
                  <a:gd name="connsiteX2" fmla="*/ 78878 w 94420"/>
                  <a:gd name="connsiteY2" fmla="*/ 82224 h 94421"/>
                  <a:gd name="connsiteX3" fmla="*/ 82235 w 94420"/>
                  <a:gd name="connsiteY3" fmla="*/ 15555 h 94421"/>
                  <a:gd name="connsiteX4" fmla="*/ 15555 w 94420"/>
                  <a:gd name="connsiteY4" fmla="*/ 12186 h 94421"/>
                  <a:gd name="connsiteX5" fmla="*/ 15543 w 94420"/>
                  <a:gd name="connsiteY5" fmla="*/ 12196 h 9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420" h="94421">
                    <a:moveTo>
                      <a:pt x="15543" y="12196"/>
                    </a:moveTo>
                    <a:cubicBezTo>
                      <a:pt x="-3794" y="29687"/>
                      <a:pt x="-5293" y="59539"/>
                      <a:pt x="12196" y="78879"/>
                    </a:cubicBezTo>
                    <a:cubicBezTo>
                      <a:pt x="29686" y="98216"/>
                      <a:pt x="59541" y="99714"/>
                      <a:pt x="78878" y="82224"/>
                    </a:cubicBezTo>
                    <a:cubicBezTo>
                      <a:pt x="98211" y="64739"/>
                      <a:pt x="99714" y="34895"/>
                      <a:pt x="82235" y="15555"/>
                    </a:cubicBezTo>
                    <a:cubicBezTo>
                      <a:pt x="64752" y="-3789"/>
                      <a:pt x="34899" y="-5297"/>
                      <a:pt x="15555" y="12186"/>
                    </a:cubicBezTo>
                    <a:cubicBezTo>
                      <a:pt x="15552" y="12190"/>
                      <a:pt x="15546" y="12193"/>
                      <a:pt x="15543" y="12196"/>
                    </a:cubicBezTo>
                    <a:close/>
                  </a:path>
                </a:pathLst>
              </a:custGeom>
              <a:solidFill>
                <a:srgbClr val="2EBCA2"/>
              </a:solidFill>
              <a:ln w="16768" cap="flat">
                <a:noFill/>
                <a:prstDash val="solid"/>
                <a:miter/>
              </a:ln>
            </p:spPr>
            <p:txBody>
              <a:bodyPr rtlCol="0" anchor="ctr"/>
              <a:lstStyle/>
              <a:p>
                <a:endParaRPr lang="en-US"/>
              </a:p>
            </p:txBody>
          </p:sp>
        </p:grpSp>
        <p:sp>
          <p:nvSpPr>
            <p:cNvPr id="10" name="Freeform: Shape 9">
              <a:extLst>
                <a:ext uri="{FF2B5EF4-FFF2-40B4-BE49-F238E27FC236}">
                  <a16:creationId xmlns:a16="http://schemas.microsoft.com/office/drawing/2014/main" id="{77AA1FDD-3BAD-19EE-79EE-C90F16E4401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H="1">
              <a:off x="5300195" y="1765234"/>
              <a:ext cx="155914" cy="896654"/>
            </a:xfrm>
            <a:custGeom>
              <a:avLst/>
              <a:gdLst>
                <a:gd name="connsiteX0" fmla="*/ 198733 w 352691"/>
                <a:gd name="connsiteY0" fmla="*/ 0 h 901378"/>
                <a:gd name="connsiteX1" fmla="*/ 108327 w 352691"/>
                <a:gd name="connsiteY1" fmla="*/ 65231 h 901378"/>
                <a:gd name="connsiteX2" fmla="*/ 70488 w 352691"/>
                <a:gd name="connsiteY2" fmla="*/ 834199 h 901378"/>
                <a:gd name="connsiteX3" fmla="*/ 0 w 352691"/>
                <a:gd name="connsiteY3" fmla="*/ 834199 h 901378"/>
                <a:gd name="connsiteX4" fmla="*/ 0 w 352691"/>
                <a:gd name="connsiteY4" fmla="*/ 901379 h 901378"/>
                <a:gd name="connsiteX5" fmla="*/ 67179 w 352691"/>
                <a:gd name="connsiteY5" fmla="*/ 901379 h 901378"/>
                <a:gd name="connsiteX6" fmla="*/ 285512 w 352691"/>
                <a:gd name="connsiteY6" fmla="*/ 901379 h 901378"/>
                <a:gd name="connsiteX7" fmla="*/ 352691 w 352691"/>
                <a:gd name="connsiteY7" fmla="*/ 901379 h 901378"/>
                <a:gd name="connsiteX8" fmla="*/ 352691 w 352691"/>
                <a:gd name="connsiteY8" fmla="*/ 834199 h 901378"/>
                <a:gd name="connsiteX9" fmla="*/ 281112 w 352691"/>
                <a:gd name="connsiteY9" fmla="*/ 834199 h 901378"/>
                <a:gd name="connsiteX10" fmla="*/ 226781 w 352691"/>
                <a:gd name="connsiteY10" fmla="*/ 5777 h 901378"/>
                <a:gd name="connsiteX11" fmla="*/ 198733 w 352691"/>
                <a:gd name="connsiteY11" fmla="*/ 0 h 90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691" h="901378">
                  <a:moveTo>
                    <a:pt x="198733" y="0"/>
                  </a:moveTo>
                  <a:lnTo>
                    <a:pt x="108327" y="65231"/>
                  </a:lnTo>
                  <a:lnTo>
                    <a:pt x="70488" y="834199"/>
                  </a:lnTo>
                  <a:lnTo>
                    <a:pt x="0" y="834199"/>
                  </a:lnTo>
                  <a:lnTo>
                    <a:pt x="0" y="901379"/>
                  </a:lnTo>
                  <a:lnTo>
                    <a:pt x="67179" y="901379"/>
                  </a:lnTo>
                  <a:lnTo>
                    <a:pt x="285512" y="901379"/>
                  </a:lnTo>
                  <a:lnTo>
                    <a:pt x="352691" y="901379"/>
                  </a:lnTo>
                  <a:lnTo>
                    <a:pt x="352691" y="834199"/>
                  </a:lnTo>
                  <a:lnTo>
                    <a:pt x="281112" y="834199"/>
                  </a:lnTo>
                  <a:lnTo>
                    <a:pt x="226781" y="5777"/>
                  </a:lnTo>
                  <a:lnTo>
                    <a:pt x="198733" y="0"/>
                  </a:lnTo>
                  <a:close/>
                </a:path>
              </a:pathLst>
            </a:custGeom>
            <a:solidFill>
              <a:srgbClr val="1188B0"/>
            </a:solidFill>
            <a:ln w="16768" cap="flat">
              <a:noFill/>
              <a:prstDash val="solid"/>
              <a:miter/>
            </a:ln>
          </p:spPr>
          <p:txBody>
            <a:bodyPr rtlCol="0" anchor="ctr"/>
            <a:lstStyle/>
            <a:p>
              <a:endParaRPr lang="en-US"/>
            </a:p>
          </p:txBody>
        </p:sp>
      </p:grpSp>
      <p:sp>
        <p:nvSpPr>
          <p:cNvPr id="541" name="Freeform: Shape 29">
            <a:extLst>
              <a:ext uri="{FF2B5EF4-FFF2-40B4-BE49-F238E27FC236}">
                <a16:creationId xmlns:a16="http://schemas.microsoft.com/office/drawing/2014/main" id="{41FF73BA-6379-B8D6-6278-1F1D20D341C5}"/>
              </a:ext>
              <a:ext uri="{C183D7F6-B498-43B3-948B-1728B52AA6E4}">
                <adec:decorative xmlns:adec="http://schemas.microsoft.com/office/drawing/2017/decorative" val="1"/>
              </a:ext>
            </a:extLst>
          </p:cNvPr>
          <p:cNvSpPr>
            <a:spLocks/>
          </p:cNvSpPr>
          <p:nvPr/>
        </p:nvSpPr>
        <p:spPr>
          <a:xfrm flipH="1">
            <a:off x="327178" y="2514890"/>
            <a:ext cx="7293984" cy="3569030"/>
          </a:xfrm>
          <a:custGeom>
            <a:avLst/>
            <a:gdLst>
              <a:gd name="connsiteX0" fmla="*/ 1984375 w 5943600"/>
              <a:gd name="connsiteY0" fmla="*/ 0 h 1838325"/>
              <a:gd name="connsiteX1" fmla="*/ 2387600 w 5943600"/>
              <a:gd name="connsiteY1" fmla="*/ 53975 h 1838325"/>
              <a:gd name="connsiteX2" fmla="*/ 3137694 w 5943600"/>
              <a:gd name="connsiteY2" fmla="*/ 398661 h 1838325"/>
              <a:gd name="connsiteX3" fmla="*/ 3229386 w 5943600"/>
              <a:gd name="connsiteY3" fmla="*/ 442666 h 1838325"/>
              <a:gd name="connsiteX4" fmla="*/ 3268613 w 5943600"/>
              <a:gd name="connsiteY4" fmla="*/ 461491 h 1838325"/>
              <a:gd name="connsiteX5" fmla="*/ 3397250 w 5943600"/>
              <a:gd name="connsiteY5" fmla="*/ 517525 h 1838325"/>
              <a:gd name="connsiteX6" fmla="*/ 4419600 w 5943600"/>
              <a:gd name="connsiteY6" fmla="*/ 879475 h 1838325"/>
              <a:gd name="connsiteX7" fmla="*/ 5187950 w 5943600"/>
              <a:gd name="connsiteY7" fmla="*/ 466725 h 1838325"/>
              <a:gd name="connsiteX8" fmla="*/ 5610821 w 5943600"/>
              <a:gd name="connsiteY8" fmla="*/ 394494 h 1838325"/>
              <a:gd name="connsiteX9" fmla="*/ 5668736 w 5943600"/>
              <a:gd name="connsiteY9" fmla="*/ 392109 h 1838325"/>
              <a:gd name="connsiteX10" fmla="*/ 5830069 w 5943600"/>
              <a:gd name="connsiteY10" fmla="*/ 385465 h 1838325"/>
              <a:gd name="connsiteX11" fmla="*/ 5943600 w 5943600"/>
              <a:gd name="connsiteY11" fmla="*/ 384804 h 1838325"/>
              <a:gd name="connsiteX12" fmla="*/ 5943600 w 5943600"/>
              <a:gd name="connsiteY12" fmla="*/ 386412 h 1838325"/>
              <a:gd name="connsiteX13" fmla="*/ 5943600 w 5943600"/>
              <a:gd name="connsiteY13" fmla="*/ 1838325 h 1838325"/>
              <a:gd name="connsiteX14" fmla="*/ 0 w 5943600"/>
              <a:gd name="connsiteY14" fmla="*/ 1838325 h 1838325"/>
              <a:gd name="connsiteX15" fmla="*/ 0 w 5943600"/>
              <a:gd name="connsiteY15" fmla="*/ 548188 h 1838325"/>
              <a:gd name="connsiteX16" fmla="*/ 4062 w 5943600"/>
              <a:gd name="connsiteY16" fmla="*/ 547377 h 1838325"/>
              <a:gd name="connsiteX17" fmla="*/ 69850 w 5943600"/>
              <a:gd name="connsiteY17" fmla="*/ 530225 h 1838325"/>
              <a:gd name="connsiteX18" fmla="*/ 112505 w 5943600"/>
              <a:gd name="connsiteY18" fmla="*/ 517672 h 1838325"/>
              <a:gd name="connsiteX19" fmla="*/ 148206 w 5943600"/>
              <a:gd name="connsiteY19" fmla="*/ 506524 h 1838325"/>
              <a:gd name="connsiteX20" fmla="*/ 163537 w 5943600"/>
              <a:gd name="connsiteY20" fmla="*/ 501737 h 1838325"/>
              <a:gd name="connsiteX21" fmla="*/ 1143000 w 5943600"/>
              <a:gd name="connsiteY21" fmla="*/ 168275 h 1838325"/>
              <a:gd name="connsiteX22" fmla="*/ 1644650 w 5943600"/>
              <a:gd name="connsiteY22" fmla="*/ 22225 h 1838325"/>
              <a:gd name="connsiteX23" fmla="*/ 1984375 w 5943600"/>
              <a:gd name="connsiteY23" fmla="*/ 0 h 1838325"/>
              <a:gd name="connsiteX0" fmla="*/ 2090887 w 6050112"/>
              <a:gd name="connsiteY0" fmla="*/ 0 h 1838325"/>
              <a:gd name="connsiteX1" fmla="*/ 2494112 w 6050112"/>
              <a:gd name="connsiteY1" fmla="*/ 53975 h 1838325"/>
              <a:gd name="connsiteX2" fmla="*/ 3244206 w 6050112"/>
              <a:gd name="connsiteY2" fmla="*/ 398661 h 1838325"/>
              <a:gd name="connsiteX3" fmla="*/ 3335898 w 6050112"/>
              <a:gd name="connsiteY3" fmla="*/ 442666 h 1838325"/>
              <a:gd name="connsiteX4" fmla="*/ 3375125 w 6050112"/>
              <a:gd name="connsiteY4" fmla="*/ 461491 h 1838325"/>
              <a:gd name="connsiteX5" fmla="*/ 3503762 w 6050112"/>
              <a:gd name="connsiteY5" fmla="*/ 517525 h 1838325"/>
              <a:gd name="connsiteX6" fmla="*/ 4526112 w 6050112"/>
              <a:gd name="connsiteY6" fmla="*/ 879475 h 1838325"/>
              <a:gd name="connsiteX7" fmla="*/ 5294462 w 6050112"/>
              <a:gd name="connsiteY7" fmla="*/ 466725 h 1838325"/>
              <a:gd name="connsiteX8" fmla="*/ 5717333 w 6050112"/>
              <a:gd name="connsiteY8" fmla="*/ 394494 h 1838325"/>
              <a:gd name="connsiteX9" fmla="*/ 5775248 w 6050112"/>
              <a:gd name="connsiteY9" fmla="*/ 392109 h 1838325"/>
              <a:gd name="connsiteX10" fmla="*/ 5936581 w 6050112"/>
              <a:gd name="connsiteY10" fmla="*/ 385465 h 1838325"/>
              <a:gd name="connsiteX11" fmla="*/ 6050112 w 6050112"/>
              <a:gd name="connsiteY11" fmla="*/ 384804 h 1838325"/>
              <a:gd name="connsiteX12" fmla="*/ 6050112 w 6050112"/>
              <a:gd name="connsiteY12" fmla="*/ 386412 h 1838325"/>
              <a:gd name="connsiteX13" fmla="*/ 6050112 w 6050112"/>
              <a:gd name="connsiteY13" fmla="*/ 1838325 h 1838325"/>
              <a:gd name="connsiteX14" fmla="*/ 106512 w 6050112"/>
              <a:gd name="connsiteY14" fmla="*/ 1838325 h 1838325"/>
              <a:gd name="connsiteX15" fmla="*/ 106512 w 6050112"/>
              <a:gd name="connsiteY15" fmla="*/ 548188 h 1838325"/>
              <a:gd name="connsiteX16" fmla="*/ 12 w 6050112"/>
              <a:gd name="connsiteY16" fmla="*/ 584356 h 1838325"/>
              <a:gd name="connsiteX17" fmla="*/ 176362 w 6050112"/>
              <a:gd name="connsiteY17" fmla="*/ 530225 h 1838325"/>
              <a:gd name="connsiteX18" fmla="*/ 219017 w 6050112"/>
              <a:gd name="connsiteY18" fmla="*/ 517672 h 1838325"/>
              <a:gd name="connsiteX19" fmla="*/ 254718 w 6050112"/>
              <a:gd name="connsiteY19" fmla="*/ 506524 h 1838325"/>
              <a:gd name="connsiteX20" fmla="*/ 270049 w 6050112"/>
              <a:gd name="connsiteY20" fmla="*/ 501737 h 1838325"/>
              <a:gd name="connsiteX21" fmla="*/ 1249512 w 6050112"/>
              <a:gd name="connsiteY21" fmla="*/ 168275 h 1838325"/>
              <a:gd name="connsiteX22" fmla="*/ 1751162 w 6050112"/>
              <a:gd name="connsiteY22" fmla="*/ 22225 h 1838325"/>
              <a:gd name="connsiteX23" fmla="*/ 2090887 w 6050112"/>
              <a:gd name="connsiteY23" fmla="*/ 0 h 1838325"/>
              <a:gd name="connsiteX0" fmla="*/ 2232284 w 6191509"/>
              <a:gd name="connsiteY0" fmla="*/ 0 h 1838325"/>
              <a:gd name="connsiteX1" fmla="*/ 2635509 w 6191509"/>
              <a:gd name="connsiteY1" fmla="*/ 53975 h 1838325"/>
              <a:gd name="connsiteX2" fmla="*/ 3385603 w 6191509"/>
              <a:gd name="connsiteY2" fmla="*/ 398661 h 1838325"/>
              <a:gd name="connsiteX3" fmla="*/ 3477295 w 6191509"/>
              <a:gd name="connsiteY3" fmla="*/ 442666 h 1838325"/>
              <a:gd name="connsiteX4" fmla="*/ 3516522 w 6191509"/>
              <a:gd name="connsiteY4" fmla="*/ 461491 h 1838325"/>
              <a:gd name="connsiteX5" fmla="*/ 3645159 w 6191509"/>
              <a:gd name="connsiteY5" fmla="*/ 517525 h 1838325"/>
              <a:gd name="connsiteX6" fmla="*/ 4667509 w 6191509"/>
              <a:gd name="connsiteY6" fmla="*/ 879475 h 1838325"/>
              <a:gd name="connsiteX7" fmla="*/ 5435859 w 6191509"/>
              <a:gd name="connsiteY7" fmla="*/ 466725 h 1838325"/>
              <a:gd name="connsiteX8" fmla="*/ 5858730 w 6191509"/>
              <a:gd name="connsiteY8" fmla="*/ 394494 h 1838325"/>
              <a:gd name="connsiteX9" fmla="*/ 5916645 w 6191509"/>
              <a:gd name="connsiteY9" fmla="*/ 392109 h 1838325"/>
              <a:gd name="connsiteX10" fmla="*/ 6077978 w 6191509"/>
              <a:gd name="connsiteY10" fmla="*/ 385465 h 1838325"/>
              <a:gd name="connsiteX11" fmla="*/ 6191509 w 6191509"/>
              <a:gd name="connsiteY11" fmla="*/ 384804 h 1838325"/>
              <a:gd name="connsiteX12" fmla="*/ 6191509 w 6191509"/>
              <a:gd name="connsiteY12" fmla="*/ 386412 h 1838325"/>
              <a:gd name="connsiteX13" fmla="*/ 6191509 w 6191509"/>
              <a:gd name="connsiteY13" fmla="*/ 1838325 h 1838325"/>
              <a:gd name="connsiteX14" fmla="*/ 247909 w 6191509"/>
              <a:gd name="connsiteY14" fmla="*/ 1838325 h 1838325"/>
              <a:gd name="connsiteX15" fmla="*/ 1 w 6191509"/>
              <a:gd name="connsiteY15" fmla="*/ 1155024 h 1838325"/>
              <a:gd name="connsiteX16" fmla="*/ 247909 w 6191509"/>
              <a:gd name="connsiteY16" fmla="*/ 548188 h 1838325"/>
              <a:gd name="connsiteX17" fmla="*/ 141409 w 6191509"/>
              <a:gd name="connsiteY17" fmla="*/ 584356 h 1838325"/>
              <a:gd name="connsiteX18" fmla="*/ 317759 w 6191509"/>
              <a:gd name="connsiteY18" fmla="*/ 530225 h 1838325"/>
              <a:gd name="connsiteX19" fmla="*/ 360414 w 6191509"/>
              <a:gd name="connsiteY19" fmla="*/ 517672 h 1838325"/>
              <a:gd name="connsiteX20" fmla="*/ 396115 w 6191509"/>
              <a:gd name="connsiteY20" fmla="*/ 506524 h 1838325"/>
              <a:gd name="connsiteX21" fmla="*/ 411446 w 6191509"/>
              <a:gd name="connsiteY21" fmla="*/ 501737 h 1838325"/>
              <a:gd name="connsiteX22" fmla="*/ 1390909 w 6191509"/>
              <a:gd name="connsiteY22" fmla="*/ 168275 h 1838325"/>
              <a:gd name="connsiteX23" fmla="*/ 1892559 w 6191509"/>
              <a:gd name="connsiteY23" fmla="*/ 22225 h 1838325"/>
              <a:gd name="connsiteX24" fmla="*/ 2232284 w 6191509"/>
              <a:gd name="connsiteY24" fmla="*/ 0 h 1838325"/>
              <a:gd name="connsiteX0" fmla="*/ 2234478 w 6193703"/>
              <a:gd name="connsiteY0" fmla="*/ 0 h 1838325"/>
              <a:gd name="connsiteX1" fmla="*/ 2637703 w 6193703"/>
              <a:gd name="connsiteY1" fmla="*/ 53975 h 1838325"/>
              <a:gd name="connsiteX2" fmla="*/ 3387797 w 6193703"/>
              <a:gd name="connsiteY2" fmla="*/ 398661 h 1838325"/>
              <a:gd name="connsiteX3" fmla="*/ 3479489 w 6193703"/>
              <a:gd name="connsiteY3" fmla="*/ 442666 h 1838325"/>
              <a:gd name="connsiteX4" fmla="*/ 3518716 w 6193703"/>
              <a:gd name="connsiteY4" fmla="*/ 461491 h 1838325"/>
              <a:gd name="connsiteX5" fmla="*/ 3647353 w 6193703"/>
              <a:gd name="connsiteY5" fmla="*/ 517525 h 1838325"/>
              <a:gd name="connsiteX6" fmla="*/ 4669703 w 6193703"/>
              <a:gd name="connsiteY6" fmla="*/ 879475 h 1838325"/>
              <a:gd name="connsiteX7" fmla="*/ 5438053 w 6193703"/>
              <a:gd name="connsiteY7" fmla="*/ 466725 h 1838325"/>
              <a:gd name="connsiteX8" fmla="*/ 5860924 w 6193703"/>
              <a:gd name="connsiteY8" fmla="*/ 394494 h 1838325"/>
              <a:gd name="connsiteX9" fmla="*/ 5918839 w 6193703"/>
              <a:gd name="connsiteY9" fmla="*/ 392109 h 1838325"/>
              <a:gd name="connsiteX10" fmla="*/ 6080172 w 6193703"/>
              <a:gd name="connsiteY10" fmla="*/ 385465 h 1838325"/>
              <a:gd name="connsiteX11" fmla="*/ 6193703 w 6193703"/>
              <a:gd name="connsiteY11" fmla="*/ 384804 h 1838325"/>
              <a:gd name="connsiteX12" fmla="*/ 6193703 w 6193703"/>
              <a:gd name="connsiteY12" fmla="*/ 386412 h 1838325"/>
              <a:gd name="connsiteX13" fmla="*/ 6193703 w 6193703"/>
              <a:gd name="connsiteY13" fmla="*/ 1838325 h 1838325"/>
              <a:gd name="connsiteX14" fmla="*/ 250103 w 6193703"/>
              <a:gd name="connsiteY14" fmla="*/ 1838325 h 1838325"/>
              <a:gd name="connsiteX15" fmla="*/ 2195 w 6193703"/>
              <a:gd name="connsiteY15" fmla="*/ 1155024 h 1838325"/>
              <a:gd name="connsiteX16" fmla="*/ 250103 w 6193703"/>
              <a:gd name="connsiteY16" fmla="*/ 548188 h 1838325"/>
              <a:gd name="connsiteX17" fmla="*/ 143603 w 6193703"/>
              <a:gd name="connsiteY17" fmla="*/ 584356 h 1838325"/>
              <a:gd name="connsiteX18" fmla="*/ 319953 w 6193703"/>
              <a:gd name="connsiteY18" fmla="*/ 530225 h 1838325"/>
              <a:gd name="connsiteX19" fmla="*/ 362608 w 6193703"/>
              <a:gd name="connsiteY19" fmla="*/ 517672 h 1838325"/>
              <a:gd name="connsiteX20" fmla="*/ 398309 w 6193703"/>
              <a:gd name="connsiteY20" fmla="*/ 506524 h 1838325"/>
              <a:gd name="connsiteX21" fmla="*/ 413640 w 6193703"/>
              <a:gd name="connsiteY21" fmla="*/ 501737 h 1838325"/>
              <a:gd name="connsiteX22" fmla="*/ 1393103 w 6193703"/>
              <a:gd name="connsiteY22" fmla="*/ 168275 h 1838325"/>
              <a:gd name="connsiteX23" fmla="*/ 1894753 w 6193703"/>
              <a:gd name="connsiteY23" fmla="*/ 22225 h 1838325"/>
              <a:gd name="connsiteX24" fmla="*/ 2234478 w 6193703"/>
              <a:gd name="connsiteY24" fmla="*/ 0 h 1838325"/>
              <a:gd name="connsiteX0" fmla="*/ 2234478 w 6193703"/>
              <a:gd name="connsiteY0" fmla="*/ 0 h 1838325"/>
              <a:gd name="connsiteX1" fmla="*/ 2637703 w 6193703"/>
              <a:gd name="connsiteY1" fmla="*/ 53975 h 1838325"/>
              <a:gd name="connsiteX2" fmla="*/ 3387797 w 6193703"/>
              <a:gd name="connsiteY2" fmla="*/ 398661 h 1838325"/>
              <a:gd name="connsiteX3" fmla="*/ 3479489 w 6193703"/>
              <a:gd name="connsiteY3" fmla="*/ 442666 h 1838325"/>
              <a:gd name="connsiteX4" fmla="*/ 3518716 w 6193703"/>
              <a:gd name="connsiteY4" fmla="*/ 461491 h 1838325"/>
              <a:gd name="connsiteX5" fmla="*/ 3647353 w 6193703"/>
              <a:gd name="connsiteY5" fmla="*/ 517525 h 1838325"/>
              <a:gd name="connsiteX6" fmla="*/ 4669703 w 6193703"/>
              <a:gd name="connsiteY6" fmla="*/ 879475 h 1838325"/>
              <a:gd name="connsiteX7" fmla="*/ 5333906 w 6193703"/>
              <a:gd name="connsiteY7" fmla="*/ 489729 h 1838325"/>
              <a:gd name="connsiteX8" fmla="*/ 5860924 w 6193703"/>
              <a:gd name="connsiteY8" fmla="*/ 394494 h 1838325"/>
              <a:gd name="connsiteX9" fmla="*/ 5918839 w 6193703"/>
              <a:gd name="connsiteY9" fmla="*/ 392109 h 1838325"/>
              <a:gd name="connsiteX10" fmla="*/ 6080172 w 6193703"/>
              <a:gd name="connsiteY10" fmla="*/ 385465 h 1838325"/>
              <a:gd name="connsiteX11" fmla="*/ 6193703 w 6193703"/>
              <a:gd name="connsiteY11" fmla="*/ 384804 h 1838325"/>
              <a:gd name="connsiteX12" fmla="*/ 6193703 w 6193703"/>
              <a:gd name="connsiteY12" fmla="*/ 386412 h 1838325"/>
              <a:gd name="connsiteX13" fmla="*/ 6193703 w 6193703"/>
              <a:gd name="connsiteY13" fmla="*/ 1838325 h 1838325"/>
              <a:gd name="connsiteX14" fmla="*/ 250103 w 6193703"/>
              <a:gd name="connsiteY14" fmla="*/ 1838325 h 1838325"/>
              <a:gd name="connsiteX15" fmla="*/ 2195 w 6193703"/>
              <a:gd name="connsiteY15" fmla="*/ 1155024 h 1838325"/>
              <a:gd name="connsiteX16" fmla="*/ 250103 w 6193703"/>
              <a:gd name="connsiteY16" fmla="*/ 548188 h 1838325"/>
              <a:gd name="connsiteX17" fmla="*/ 143603 w 6193703"/>
              <a:gd name="connsiteY17" fmla="*/ 584356 h 1838325"/>
              <a:gd name="connsiteX18" fmla="*/ 319953 w 6193703"/>
              <a:gd name="connsiteY18" fmla="*/ 530225 h 1838325"/>
              <a:gd name="connsiteX19" fmla="*/ 362608 w 6193703"/>
              <a:gd name="connsiteY19" fmla="*/ 517672 h 1838325"/>
              <a:gd name="connsiteX20" fmla="*/ 398309 w 6193703"/>
              <a:gd name="connsiteY20" fmla="*/ 506524 h 1838325"/>
              <a:gd name="connsiteX21" fmla="*/ 413640 w 6193703"/>
              <a:gd name="connsiteY21" fmla="*/ 501737 h 1838325"/>
              <a:gd name="connsiteX22" fmla="*/ 1393103 w 6193703"/>
              <a:gd name="connsiteY22" fmla="*/ 168275 h 1838325"/>
              <a:gd name="connsiteX23" fmla="*/ 1894753 w 6193703"/>
              <a:gd name="connsiteY23" fmla="*/ 22225 h 1838325"/>
              <a:gd name="connsiteX24" fmla="*/ 2234478 w 6193703"/>
              <a:gd name="connsiteY24" fmla="*/ 0 h 1838325"/>
              <a:gd name="connsiteX0" fmla="*/ 2234478 w 6193703"/>
              <a:gd name="connsiteY0" fmla="*/ 0 h 1838325"/>
              <a:gd name="connsiteX1" fmla="*/ 2637703 w 6193703"/>
              <a:gd name="connsiteY1" fmla="*/ 53975 h 1838325"/>
              <a:gd name="connsiteX2" fmla="*/ 3387797 w 6193703"/>
              <a:gd name="connsiteY2" fmla="*/ 398661 h 1838325"/>
              <a:gd name="connsiteX3" fmla="*/ 3479489 w 6193703"/>
              <a:gd name="connsiteY3" fmla="*/ 442666 h 1838325"/>
              <a:gd name="connsiteX4" fmla="*/ 3518716 w 6193703"/>
              <a:gd name="connsiteY4" fmla="*/ 461491 h 1838325"/>
              <a:gd name="connsiteX5" fmla="*/ 3647353 w 6193703"/>
              <a:gd name="connsiteY5" fmla="*/ 517525 h 1838325"/>
              <a:gd name="connsiteX6" fmla="*/ 4645669 w 6193703"/>
              <a:gd name="connsiteY6" fmla="*/ 124929 h 1838325"/>
              <a:gd name="connsiteX7" fmla="*/ 5333906 w 6193703"/>
              <a:gd name="connsiteY7" fmla="*/ 489729 h 1838325"/>
              <a:gd name="connsiteX8" fmla="*/ 5860924 w 6193703"/>
              <a:gd name="connsiteY8" fmla="*/ 394494 h 1838325"/>
              <a:gd name="connsiteX9" fmla="*/ 5918839 w 6193703"/>
              <a:gd name="connsiteY9" fmla="*/ 392109 h 1838325"/>
              <a:gd name="connsiteX10" fmla="*/ 6080172 w 6193703"/>
              <a:gd name="connsiteY10" fmla="*/ 385465 h 1838325"/>
              <a:gd name="connsiteX11" fmla="*/ 6193703 w 6193703"/>
              <a:gd name="connsiteY11" fmla="*/ 384804 h 1838325"/>
              <a:gd name="connsiteX12" fmla="*/ 6193703 w 6193703"/>
              <a:gd name="connsiteY12" fmla="*/ 386412 h 1838325"/>
              <a:gd name="connsiteX13" fmla="*/ 6193703 w 6193703"/>
              <a:gd name="connsiteY13" fmla="*/ 1838325 h 1838325"/>
              <a:gd name="connsiteX14" fmla="*/ 250103 w 6193703"/>
              <a:gd name="connsiteY14" fmla="*/ 1838325 h 1838325"/>
              <a:gd name="connsiteX15" fmla="*/ 2195 w 6193703"/>
              <a:gd name="connsiteY15" fmla="*/ 1155024 h 1838325"/>
              <a:gd name="connsiteX16" fmla="*/ 250103 w 6193703"/>
              <a:gd name="connsiteY16" fmla="*/ 548188 h 1838325"/>
              <a:gd name="connsiteX17" fmla="*/ 143603 w 6193703"/>
              <a:gd name="connsiteY17" fmla="*/ 584356 h 1838325"/>
              <a:gd name="connsiteX18" fmla="*/ 319953 w 6193703"/>
              <a:gd name="connsiteY18" fmla="*/ 530225 h 1838325"/>
              <a:gd name="connsiteX19" fmla="*/ 362608 w 6193703"/>
              <a:gd name="connsiteY19" fmla="*/ 517672 h 1838325"/>
              <a:gd name="connsiteX20" fmla="*/ 398309 w 6193703"/>
              <a:gd name="connsiteY20" fmla="*/ 506524 h 1838325"/>
              <a:gd name="connsiteX21" fmla="*/ 413640 w 6193703"/>
              <a:gd name="connsiteY21" fmla="*/ 501737 h 1838325"/>
              <a:gd name="connsiteX22" fmla="*/ 1393103 w 6193703"/>
              <a:gd name="connsiteY22" fmla="*/ 168275 h 1838325"/>
              <a:gd name="connsiteX23" fmla="*/ 1894753 w 6193703"/>
              <a:gd name="connsiteY23" fmla="*/ 22225 h 1838325"/>
              <a:gd name="connsiteX24" fmla="*/ 2234478 w 6193703"/>
              <a:gd name="connsiteY24" fmla="*/ 0 h 1838325"/>
              <a:gd name="connsiteX0" fmla="*/ 2234478 w 6193703"/>
              <a:gd name="connsiteY0" fmla="*/ 0 h 1838325"/>
              <a:gd name="connsiteX1" fmla="*/ 2637703 w 6193703"/>
              <a:gd name="connsiteY1" fmla="*/ 53975 h 1838325"/>
              <a:gd name="connsiteX2" fmla="*/ 3387797 w 6193703"/>
              <a:gd name="connsiteY2" fmla="*/ 398661 h 1838325"/>
              <a:gd name="connsiteX3" fmla="*/ 3479489 w 6193703"/>
              <a:gd name="connsiteY3" fmla="*/ 442666 h 1838325"/>
              <a:gd name="connsiteX4" fmla="*/ 3518716 w 6193703"/>
              <a:gd name="connsiteY4" fmla="*/ 461491 h 1838325"/>
              <a:gd name="connsiteX5" fmla="*/ 4039906 w 6193703"/>
              <a:gd name="connsiteY5" fmla="*/ 232270 h 1838325"/>
              <a:gd name="connsiteX6" fmla="*/ 4645669 w 6193703"/>
              <a:gd name="connsiteY6" fmla="*/ 124929 h 1838325"/>
              <a:gd name="connsiteX7" fmla="*/ 5333906 w 6193703"/>
              <a:gd name="connsiteY7" fmla="*/ 489729 h 1838325"/>
              <a:gd name="connsiteX8" fmla="*/ 5860924 w 6193703"/>
              <a:gd name="connsiteY8" fmla="*/ 394494 h 1838325"/>
              <a:gd name="connsiteX9" fmla="*/ 5918839 w 6193703"/>
              <a:gd name="connsiteY9" fmla="*/ 392109 h 1838325"/>
              <a:gd name="connsiteX10" fmla="*/ 6080172 w 6193703"/>
              <a:gd name="connsiteY10" fmla="*/ 385465 h 1838325"/>
              <a:gd name="connsiteX11" fmla="*/ 6193703 w 6193703"/>
              <a:gd name="connsiteY11" fmla="*/ 384804 h 1838325"/>
              <a:gd name="connsiteX12" fmla="*/ 6193703 w 6193703"/>
              <a:gd name="connsiteY12" fmla="*/ 386412 h 1838325"/>
              <a:gd name="connsiteX13" fmla="*/ 6193703 w 6193703"/>
              <a:gd name="connsiteY13" fmla="*/ 1838325 h 1838325"/>
              <a:gd name="connsiteX14" fmla="*/ 250103 w 6193703"/>
              <a:gd name="connsiteY14" fmla="*/ 1838325 h 1838325"/>
              <a:gd name="connsiteX15" fmla="*/ 2195 w 6193703"/>
              <a:gd name="connsiteY15" fmla="*/ 1155024 h 1838325"/>
              <a:gd name="connsiteX16" fmla="*/ 250103 w 6193703"/>
              <a:gd name="connsiteY16" fmla="*/ 548188 h 1838325"/>
              <a:gd name="connsiteX17" fmla="*/ 143603 w 6193703"/>
              <a:gd name="connsiteY17" fmla="*/ 584356 h 1838325"/>
              <a:gd name="connsiteX18" fmla="*/ 319953 w 6193703"/>
              <a:gd name="connsiteY18" fmla="*/ 530225 h 1838325"/>
              <a:gd name="connsiteX19" fmla="*/ 362608 w 6193703"/>
              <a:gd name="connsiteY19" fmla="*/ 517672 h 1838325"/>
              <a:gd name="connsiteX20" fmla="*/ 398309 w 6193703"/>
              <a:gd name="connsiteY20" fmla="*/ 506524 h 1838325"/>
              <a:gd name="connsiteX21" fmla="*/ 413640 w 6193703"/>
              <a:gd name="connsiteY21" fmla="*/ 501737 h 1838325"/>
              <a:gd name="connsiteX22" fmla="*/ 1393103 w 6193703"/>
              <a:gd name="connsiteY22" fmla="*/ 168275 h 1838325"/>
              <a:gd name="connsiteX23" fmla="*/ 1894753 w 6193703"/>
              <a:gd name="connsiteY23" fmla="*/ 22225 h 1838325"/>
              <a:gd name="connsiteX24" fmla="*/ 2234478 w 6193703"/>
              <a:gd name="connsiteY24" fmla="*/ 0 h 1838325"/>
              <a:gd name="connsiteX0" fmla="*/ 2234478 w 6193703"/>
              <a:gd name="connsiteY0" fmla="*/ 127423 h 1965748"/>
              <a:gd name="connsiteX1" fmla="*/ 2637703 w 6193703"/>
              <a:gd name="connsiteY1" fmla="*/ 181398 h 1965748"/>
              <a:gd name="connsiteX2" fmla="*/ 3387797 w 6193703"/>
              <a:gd name="connsiteY2" fmla="*/ 526084 h 1965748"/>
              <a:gd name="connsiteX3" fmla="*/ 3479489 w 6193703"/>
              <a:gd name="connsiteY3" fmla="*/ 570089 h 1965748"/>
              <a:gd name="connsiteX4" fmla="*/ 3582807 w 6193703"/>
              <a:gd name="connsiteY4" fmla="*/ 0 h 1965748"/>
              <a:gd name="connsiteX5" fmla="*/ 4039906 w 6193703"/>
              <a:gd name="connsiteY5" fmla="*/ 359693 h 1965748"/>
              <a:gd name="connsiteX6" fmla="*/ 4645669 w 6193703"/>
              <a:gd name="connsiteY6" fmla="*/ 252352 h 1965748"/>
              <a:gd name="connsiteX7" fmla="*/ 5333906 w 6193703"/>
              <a:gd name="connsiteY7" fmla="*/ 617152 h 1965748"/>
              <a:gd name="connsiteX8" fmla="*/ 5860924 w 6193703"/>
              <a:gd name="connsiteY8" fmla="*/ 521917 h 1965748"/>
              <a:gd name="connsiteX9" fmla="*/ 5918839 w 6193703"/>
              <a:gd name="connsiteY9" fmla="*/ 519532 h 1965748"/>
              <a:gd name="connsiteX10" fmla="*/ 6080172 w 6193703"/>
              <a:gd name="connsiteY10" fmla="*/ 512888 h 1965748"/>
              <a:gd name="connsiteX11" fmla="*/ 6193703 w 6193703"/>
              <a:gd name="connsiteY11" fmla="*/ 512227 h 1965748"/>
              <a:gd name="connsiteX12" fmla="*/ 6193703 w 6193703"/>
              <a:gd name="connsiteY12" fmla="*/ 513835 h 1965748"/>
              <a:gd name="connsiteX13" fmla="*/ 6193703 w 6193703"/>
              <a:gd name="connsiteY13" fmla="*/ 1965748 h 1965748"/>
              <a:gd name="connsiteX14" fmla="*/ 250103 w 6193703"/>
              <a:gd name="connsiteY14" fmla="*/ 1965748 h 1965748"/>
              <a:gd name="connsiteX15" fmla="*/ 2195 w 6193703"/>
              <a:gd name="connsiteY15" fmla="*/ 1282447 h 1965748"/>
              <a:gd name="connsiteX16" fmla="*/ 250103 w 6193703"/>
              <a:gd name="connsiteY16" fmla="*/ 675611 h 1965748"/>
              <a:gd name="connsiteX17" fmla="*/ 143603 w 6193703"/>
              <a:gd name="connsiteY17" fmla="*/ 711779 h 1965748"/>
              <a:gd name="connsiteX18" fmla="*/ 319953 w 6193703"/>
              <a:gd name="connsiteY18" fmla="*/ 657648 h 1965748"/>
              <a:gd name="connsiteX19" fmla="*/ 362608 w 6193703"/>
              <a:gd name="connsiteY19" fmla="*/ 645095 h 1965748"/>
              <a:gd name="connsiteX20" fmla="*/ 398309 w 6193703"/>
              <a:gd name="connsiteY20" fmla="*/ 633947 h 1965748"/>
              <a:gd name="connsiteX21" fmla="*/ 413640 w 6193703"/>
              <a:gd name="connsiteY21" fmla="*/ 629160 h 1965748"/>
              <a:gd name="connsiteX22" fmla="*/ 1393103 w 6193703"/>
              <a:gd name="connsiteY22" fmla="*/ 295698 h 1965748"/>
              <a:gd name="connsiteX23" fmla="*/ 1894753 w 6193703"/>
              <a:gd name="connsiteY23" fmla="*/ 149648 h 1965748"/>
              <a:gd name="connsiteX24" fmla="*/ 2234478 w 6193703"/>
              <a:gd name="connsiteY24" fmla="*/ 127423 h 1965748"/>
              <a:gd name="connsiteX0" fmla="*/ 2234478 w 6193703"/>
              <a:gd name="connsiteY0" fmla="*/ 127423 h 1965748"/>
              <a:gd name="connsiteX1" fmla="*/ 2637703 w 6193703"/>
              <a:gd name="connsiteY1" fmla="*/ 181398 h 1965748"/>
              <a:gd name="connsiteX2" fmla="*/ 3387797 w 6193703"/>
              <a:gd name="connsiteY2" fmla="*/ 526084 h 1965748"/>
              <a:gd name="connsiteX3" fmla="*/ 3479489 w 6193703"/>
              <a:gd name="connsiteY3" fmla="*/ 570089 h 1965748"/>
              <a:gd name="connsiteX4" fmla="*/ 3582807 w 6193703"/>
              <a:gd name="connsiteY4" fmla="*/ 0 h 1965748"/>
              <a:gd name="connsiteX5" fmla="*/ 4344336 w 6193703"/>
              <a:gd name="connsiteY5" fmla="*/ 88241 h 1965748"/>
              <a:gd name="connsiteX6" fmla="*/ 4645669 w 6193703"/>
              <a:gd name="connsiteY6" fmla="*/ 252352 h 1965748"/>
              <a:gd name="connsiteX7" fmla="*/ 5333906 w 6193703"/>
              <a:gd name="connsiteY7" fmla="*/ 617152 h 1965748"/>
              <a:gd name="connsiteX8" fmla="*/ 5860924 w 6193703"/>
              <a:gd name="connsiteY8" fmla="*/ 521917 h 1965748"/>
              <a:gd name="connsiteX9" fmla="*/ 5918839 w 6193703"/>
              <a:gd name="connsiteY9" fmla="*/ 519532 h 1965748"/>
              <a:gd name="connsiteX10" fmla="*/ 6080172 w 6193703"/>
              <a:gd name="connsiteY10" fmla="*/ 512888 h 1965748"/>
              <a:gd name="connsiteX11" fmla="*/ 6193703 w 6193703"/>
              <a:gd name="connsiteY11" fmla="*/ 512227 h 1965748"/>
              <a:gd name="connsiteX12" fmla="*/ 6193703 w 6193703"/>
              <a:gd name="connsiteY12" fmla="*/ 513835 h 1965748"/>
              <a:gd name="connsiteX13" fmla="*/ 6193703 w 6193703"/>
              <a:gd name="connsiteY13" fmla="*/ 1965748 h 1965748"/>
              <a:gd name="connsiteX14" fmla="*/ 250103 w 6193703"/>
              <a:gd name="connsiteY14" fmla="*/ 1965748 h 1965748"/>
              <a:gd name="connsiteX15" fmla="*/ 2195 w 6193703"/>
              <a:gd name="connsiteY15" fmla="*/ 1282447 h 1965748"/>
              <a:gd name="connsiteX16" fmla="*/ 250103 w 6193703"/>
              <a:gd name="connsiteY16" fmla="*/ 675611 h 1965748"/>
              <a:gd name="connsiteX17" fmla="*/ 143603 w 6193703"/>
              <a:gd name="connsiteY17" fmla="*/ 711779 h 1965748"/>
              <a:gd name="connsiteX18" fmla="*/ 319953 w 6193703"/>
              <a:gd name="connsiteY18" fmla="*/ 657648 h 1965748"/>
              <a:gd name="connsiteX19" fmla="*/ 362608 w 6193703"/>
              <a:gd name="connsiteY19" fmla="*/ 645095 h 1965748"/>
              <a:gd name="connsiteX20" fmla="*/ 398309 w 6193703"/>
              <a:gd name="connsiteY20" fmla="*/ 633947 h 1965748"/>
              <a:gd name="connsiteX21" fmla="*/ 413640 w 6193703"/>
              <a:gd name="connsiteY21" fmla="*/ 629160 h 1965748"/>
              <a:gd name="connsiteX22" fmla="*/ 1393103 w 6193703"/>
              <a:gd name="connsiteY22" fmla="*/ 295698 h 1965748"/>
              <a:gd name="connsiteX23" fmla="*/ 1894753 w 6193703"/>
              <a:gd name="connsiteY23" fmla="*/ 149648 h 1965748"/>
              <a:gd name="connsiteX24" fmla="*/ 2234478 w 6193703"/>
              <a:gd name="connsiteY24" fmla="*/ 127423 h 1965748"/>
              <a:gd name="connsiteX0" fmla="*/ 2234478 w 6193703"/>
              <a:gd name="connsiteY0" fmla="*/ 137046 h 1975371"/>
              <a:gd name="connsiteX1" fmla="*/ 2637703 w 6193703"/>
              <a:gd name="connsiteY1" fmla="*/ 191021 h 1975371"/>
              <a:gd name="connsiteX2" fmla="*/ 3387797 w 6193703"/>
              <a:gd name="connsiteY2" fmla="*/ 535707 h 1975371"/>
              <a:gd name="connsiteX3" fmla="*/ 2798530 w 6193703"/>
              <a:gd name="connsiteY3" fmla="*/ 0 h 1975371"/>
              <a:gd name="connsiteX4" fmla="*/ 3582807 w 6193703"/>
              <a:gd name="connsiteY4" fmla="*/ 9623 h 1975371"/>
              <a:gd name="connsiteX5" fmla="*/ 4344336 w 6193703"/>
              <a:gd name="connsiteY5" fmla="*/ 97864 h 1975371"/>
              <a:gd name="connsiteX6" fmla="*/ 4645669 w 6193703"/>
              <a:gd name="connsiteY6" fmla="*/ 261975 h 1975371"/>
              <a:gd name="connsiteX7" fmla="*/ 5333906 w 6193703"/>
              <a:gd name="connsiteY7" fmla="*/ 626775 h 1975371"/>
              <a:gd name="connsiteX8" fmla="*/ 5860924 w 6193703"/>
              <a:gd name="connsiteY8" fmla="*/ 531540 h 1975371"/>
              <a:gd name="connsiteX9" fmla="*/ 5918839 w 6193703"/>
              <a:gd name="connsiteY9" fmla="*/ 529155 h 1975371"/>
              <a:gd name="connsiteX10" fmla="*/ 6080172 w 6193703"/>
              <a:gd name="connsiteY10" fmla="*/ 522511 h 1975371"/>
              <a:gd name="connsiteX11" fmla="*/ 6193703 w 6193703"/>
              <a:gd name="connsiteY11" fmla="*/ 521850 h 1975371"/>
              <a:gd name="connsiteX12" fmla="*/ 6193703 w 6193703"/>
              <a:gd name="connsiteY12" fmla="*/ 523458 h 1975371"/>
              <a:gd name="connsiteX13" fmla="*/ 6193703 w 6193703"/>
              <a:gd name="connsiteY13" fmla="*/ 1975371 h 1975371"/>
              <a:gd name="connsiteX14" fmla="*/ 250103 w 6193703"/>
              <a:gd name="connsiteY14" fmla="*/ 1975371 h 1975371"/>
              <a:gd name="connsiteX15" fmla="*/ 2195 w 6193703"/>
              <a:gd name="connsiteY15" fmla="*/ 1292070 h 1975371"/>
              <a:gd name="connsiteX16" fmla="*/ 250103 w 6193703"/>
              <a:gd name="connsiteY16" fmla="*/ 685234 h 1975371"/>
              <a:gd name="connsiteX17" fmla="*/ 143603 w 6193703"/>
              <a:gd name="connsiteY17" fmla="*/ 721402 h 1975371"/>
              <a:gd name="connsiteX18" fmla="*/ 319953 w 6193703"/>
              <a:gd name="connsiteY18" fmla="*/ 667271 h 1975371"/>
              <a:gd name="connsiteX19" fmla="*/ 362608 w 6193703"/>
              <a:gd name="connsiteY19" fmla="*/ 654718 h 1975371"/>
              <a:gd name="connsiteX20" fmla="*/ 398309 w 6193703"/>
              <a:gd name="connsiteY20" fmla="*/ 643570 h 1975371"/>
              <a:gd name="connsiteX21" fmla="*/ 413640 w 6193703"/>
              <a:gd name="connsiteY21" fmla="*/ 638783 h 1975371"/>
              <a:gd name="connsiteX22" fmla="*/ 1393103 w 6193703"/>
              <a:gd name="connsiteY22" fmla="*/ 305321 h 1975371"/>
              <a:gd name="connsiteX23" fmla="*/ 1894753 w 6193703"/>
              <a:gd name="connsiteY23" fmla="*/ 159271 h 1975371"/>
              <a:gd name="connsiteX24" fmla="*/ 2234478 w 6193703"/>
              <a:gd name="connsiteY24" fmla="*/ 137046 h 1975371"/>
              <a:gd name="connsiteX0" fmla="*/ 2234478 w 6193703"/>
              <a:gd name="connsiteY0" fmla="*/ 142498 h 1980823"/>
              <a:gd name="connsiteX1" fmla="*/ 2637703 w 6193703"/>
              <a:gd name="connsiteY1" fmla="*/ 196473 h 1980823"/>
              <a:gd name="connsiteX2" fmla="*/ 2570647 w 6193703"/>
              <a:gd name="connsiteY2" fmla="*/ 35061 h 1980823"/>
              <a:gd name="connsiteX3" fmla="*/ 2798530 w 6193703"/>
              <a:gd name="connsiteY3" fmla="*/ 5452 h 1980823"/>
              <a:gd name="connsiteX4" fmla="*/ 3582807 w 6193703"/>
              <a:gd name="connsiteY4" fmla="*/ 15075 h 1980823"/>
              <a:gd name="connsiteX5" fmla="*/ 4344336 w 6193703"/>
              <a:gd name="connsiteY5" fmla="*/ 103316 h 1980823"/>
              <a:gd name="connsiteX6" fmla="*/ 4645669 w 6193703"/>
              <a:gd name="connsiteY6" fmla="*/ 267427 h 1980823"/>
              <a:gd name="connsiteX7" fmla="*/ 5333906 w 6193703"/>
              <a:gd name="connsiteY7" fmla="*/ 632227 h 1980823"/>
              <a:gd name="connsiteX8" fmla="*/ 5860924 w 6193703"/>
              <a:gd name="connsiteY8" fmla="*/ 536992 h 1980823"/>
              <a:gd name="connsiteX9" fmla="*/ 5918839 w 6193703"/>
              <a:gd name="connsiteY9" fmla="*/ 534607 h 1980823"/>
              <a:gd name="connsiteX10" fmla="*/ 6080172 w 6193703"/>
              <a:gd name="connsiteY10" fmla="*/ 527963 h 1980823"/>
              <a:gd name="connsiteX11" fmla="*/ 6193703 w 6193703"/>
              <a:gd name="connsiteY11" fmla="*/ 527302 h 1980823"/>
              <a:gd name="connsiteX12" fmla="*/ 6193703 w 6193703"/>
              <a:gd name="connsiteY12" fmla="*/ 528910 h 1980823"/>
              <a:gd name="connsiteX13" fmla="*/ 6193703 w 6193703"/>
              <a:gd name="connsiteY13" fmla="*/ 1980823 h 1980823"/>
              <a:gd name="connsiteX14" fmla="*/ 250103 w 6193703"/>
              <a:gd name="connsiteY14" fmla="*/ 1980823 h 1980823"/>
              <a:gd name="connsiteX15" fmla="*/ 2195 w 6193703"/>
              <a:gd name="connsiteY15" fmla="*/ 1297522 h 1980823"/>
              <a:gd name="connsiteX16" fmla="*/ 250103 w 6193703"/>
              <a:gd name="connsiteY16" fmla="*/ 690686 h 1980823"/>
              <a:gd name="connsiteX17" fmla="*/ 143603 w 6193703"/>
              <a:gd name="connsiteY17" fmla="*/ 726854 h 1980823"/>
              <a:gd name="connsiteX18" fmla="*/ 319953 w 6193703"/>
              <a:gd name="connsiteY18" fmla="*/ 672723 h 1980823"/>
              <a:gd name="connsiteX19" fmla="*/ 362608 w 6193703"/>
              <a:gd name="connsiteY19" fmla="*/ 660170 h 1980823"/>
              <a:gd name="connsiteX20" fmla="*/ 398309 w 6193703"/>
              <a:gd name="connsiteY20" fmla="*/ 649022 h 1980823"/>
              <a:gd name="connsiteX21" fmla="*/ 413640 w 6193703"/>
              <a:gd name="connsiteY21" fmla="*/ 644235 h 1980823"/>
              <a:gd name="connsiteX22" fmla="*/ 1393103 w 6193703"/>
              <a:gd name="connsiteY22" fmla="*/ 310773 h 1980823"/>
              <a:gd name="connsiteX23" fmla="*/ 1894753 w 6193703"/>
              <a:gd name="connsiteY23" fmla="*/ 164723 h 1980823"/>
              <a:gd name="connsiteX24" fmla="*/ 2234478 w 6193703"/>
              <a:gd name="connsiteY24" fmla="*/ 142498 h 1980823"/>
              <a:gd name="connsiteX0" fmla="*/ 2234478 w 6193703"/>
              <a:gd name="connsiteY0" fmla="*/ 163401 h 2001726"/>
              <a:gd name="connsiteX1" fmla="*/ 2285207 w 6193703"/>
              <a:gd name="connsiteY1" fmla="*/ 79349 h 2001726"/>
              <a:gd name="connsiteX2" fmla="*/ 2570647 w 6193703"/>
              <a:gd name="connsiteY2" fmla="*/ 55964 h 2001726"/>
              <a:gd name="connsiteX3" fmla="*/ 2798530 w 6193703"/>
              <a:gd name="connsiteY3" fmla="*/ 26355 h 2001726"/>
              <a:gd name="connsiteX4" fmla="*/ 3582807 w 6193703"/>
              <a:gd name="connsiteY4" fmla="*/ 35978 h 2001726"/>
              <a:gd name="connsiteX5" fmla="*/ 4344336 w 6193703"/>
              <a:gd name="connsiteY5" fmla="*/ 124219 h 2001726"/>
              <a:gd name="connsiteX6" fmla="*/ 4645669 w 6193703"/>
              <a:gd name="connsiteY6" fmla="*/ 288330 h 2001726"/>
              <a:gd name="connsiteX7" fmla="*/ 5333906 w 6193703"/>
              <a:gd name="connsiteY7" fmla="*/ 653130 h 2001726"/>
              <a:gd name="connsiteX8" fmla="*/ 5860924 w 6193703"/>
              <a:gd name="connsiteY8" fmla="*/ 557895 h 2001726"/>
              <a:gd name="connsiteX9" fmla="*/ 5918839 w 6193703"/>
              <a:gd name="connsiteY9" fmla="*/ 555510 h 2001726"/>
              <a:gd name="connsiteX10" fmla="*/ 6080172 w 6193703"/>
              <a:gd name="connsiteY10" fmla="*/ 548866 h 2001726"/>
              <a:gd name="connsiteX11" fmla="*/ 6193703 w 6193703"/>
              <a:gd name="connsiteY11" fmla="*/ 548205 h 2001726"/>
              <a:gd name="connsiteX12" fmla="*/ 6193703 w 6193703"/>
              <a:gd name="connsiteY12" fmla="*/ 549813 h 2001726"/>
              <a:gd name="connsiteX13" fmla="*/ 6193703 w 6193703"/>
              <a:gd name="connsiteY13" fmla="*/ 2001726 h 2001726"/>
              <a:gd name="connsiteX14" fmla="*/ 250103 w 6193703"/>
              <a:gd name="connsiteY14" fmla="*/ 2001726 h 2001726"/>
              <a:gd name="connsiteX15" fmla="*/ 2195 w 6193703"/>
              <a:gd name="connsiteY15" fmla="*/ 1318425 h 2001726"/>
              <a:gd name="connsiteX16" fmla="*/ 250103 w 6193703"/>
              <a:gd name="connsiteY16" fmla="*/ 711589 h 2001726"/>
              <a:gd name="connsiteX17" fmla="*/ 143603 w 6193703"/>
              <a:gd name="connsiteY17" fmla="*/ 747757 h 2001726"/>
              <a:gd name="connsiteX18" fmla="*/ 319953 w 6193703"/>
              <a:gd name="connsiteY18" fmla="*/ 693626 h 2001726"/>
              <a:gd name="connsiteX19" fmla="*/ 362608 w 6193703"/>
              <a:gd name="connsiteY19" fmla="*/ 681073 h 2001726"/>
              <a:gd name="connsiteX20" fmla="*/ 398309 w 6193703"/>
              <a:gd name="connsiteY20" fmla="*/ 669925 h 2001726"/>
              <a:gd name="connsiteX21" fmla="*/ 413640 w 6193703"/>
              <a:gd name="connsiteY21" fmla="*/ 665138 h 2001726"/>
              <a:gd name="connsiteX22" fmla="*/ 1393103 w 6193703"/>
              <a:gd name="connsiteY22" fmla="*/ 331676 h 2001726"/>
              <a:gd name="connsiteX23" fmla="*/ 1894753 w 6193703"/>
              <a:gd name="connsiteY23" fmla="*/ 185626 h 2001726"/>
              <a:gd name="connsiteX24" fmla="*/ 2234478 w 6193703"/>
              <a:gd name="connsiteY24" fmla="*/ 163401 h 2001726"/>
              <a:gd name="connsiteX0" fmla="*/ 2010162 w 6193703"/>
              <a:gd name="connsiteY0" fmla="*/ 111090 h 2000025"/>
              <a:gd name="connsiteX1" fmla="*/ 2285207 w 6193703"/>
              <a:gd name="connsiteY1" fmla="*/ 77648 h 2000025"/>
              <a:gd name="connsiteX2" fmla="*/ 2570647 w 6193703"/>
              <a:gd name="connsiteY2" fmla="*/ 54263 h 2000025"/>
              <a:gd name="connsiteX3" fmla="*/ 2798530 w 6193703"/>
              <a:gd name="connsiteY3" fmla="*/ 24654 h 2000025"/>
              <a:gd name="connsiteX4" fmla="*/ 3582807 w 6193703"/>
              <a:gd name="connsiteY4" fmla="*/ 34277 h 2000025"/>
              <a:gd name="connsiteX5" fmla="*/ 4344336 w 6193703"/>
              <a:gd name="connsiteY5" fmla="*/ 122518 h 2000025"/>
              <a:gd name="connsiteX6" fmla="*/ 4645669 w 6193703"/>
              <a:gd name="connsiteY6" fmla="*/ 286629 h 2000025"/>
              <a:gd name="connsiteX7" fmla="*/ 5333906 w 6193703"/>
              <a:gd name="connsiteY7" fmla="*/ 651429 h 2000025"/>
              <a:gd name="connsiteX8" fmla="*/ 5860924 w 6193703"/>
              <a:gd name="connsiteY8" fmla="*/ 556194 h 2000025"/>
              <a:gd name="connsiteX9" fmla="*/ 5918839 w 6193703"/>
              <a:gd name="connsiteY9" fmla="*/ 553809 h 2000025"/>
              <a:gd name="connsiteX10" fmla="*/ 6080172 w 6193703"/>
              <a:gd name="connsiteY10" fmla="*/ 547165 h 2000025"/>
              <a:gd name="connsiteX11" fmla="*/ 6193703 w 6193703"/>
              <a:gd name="connsiteY11" fmla="*/ 546504 h 2000025"/>
              <a:gd name="connsiteX12" fmla="*/ 6193703 w 6193703"/>
              <a:gd name="connsiteY12" fmla="*/ 548112 h 2000025"/>
              <a:gd name="connsiteX13" fmla="*/ 6193703 w 6193703"/>
              <a:gd name="connsiteY13" fmla="*/ 2000025 h 2000025"/>
              <a:gd name="connsiteX14" fmla="*/ 250103 w 6193703"/>
              <a:gd name="connsiteY14" fmla="*/ 2000025 h 2000025"/>
              <a:gd name="connsiteX15" fmla="*/ 2195 w 6193703"/>
              <a:gd name="connsiteY15" fmla="*/ 1316724 h 2000025"/>
              <a:gd name="connsiteX16" fmla="*/ 250103 w 6193703"/>
              <a:gd name="connsiteY16" fmla="*/ 709888 h 2000025"/>
              <a:gd name="connsiteX17" fmla="*/ 143603 w 6193703"/>
              <a:gd name="connsiteY17" fmla="*/ 746056 h 2000025"/>
              <a:gd name="connsiteX18" fmla="*/ 319953 w 6193703"/>
              <a:gd name="connsiteY18" fmla="*/ 691925 h 2000025"/>
              <a:gd name="connsiteX19" fmla="*/ 362608 w 6193703"/>
              <a:gd name="connsiteY19" fmla="*/ 679372 h 2000025"/>
              <a:gd name="connsiteX20" fmla="*/ 398309 w 6193703"/>
              <a:gd name="connsiteY20" fmla="*/ 668224 h 2000025"/>
              <a:gd name="connsiteX21" fmla="*/ 413640 w 6193703"/>
              <a:gd name="connsiteY21" fmla="*/ 663437 h 2000025"/>
              <a:gd name="connsiteX22" fmla="*/ 1393103 w 6193703"/>
              <a:gd name="connsiteY22" fmla="*/ 329975 h 2000025"/>
              <a:gd name="connsiteX23" fmla="*/ 1894753 w 6193703"/>
              <a:gd name="connsiteY23" fmla="*/ 183925 h 2000025"/>
              <a:gd name="connsiteX24" fmla="*/ 2010162 w 6193703"/>
              <a:gd name="connsiteY24" fmla="*/ 111090 h 2000025"/>
              <a:gd name="connsiteX0" fmla="*/ 2010162 w 6193703"/>
              <a:gd name="connsiteY0" fmla="*/ 109083 h 1998018"/>
              <a:gd name="connsiteX1" fmla="*/ 2165038 w 6193703"/>
              <a:gd name="connsiteY1" fmla="*/ 84843 h 1998018"/>
              <a:gd name="connsiteX2" fmla="*/ 2570647 w 6193703"/>
              <a:gd name="connsiteY2" fmla="*/ 52256 h 1998018"/>
              <a:gd name="connsiteX3" fmla="*/ 2798530 w 6193703"/>
              <a:gd name="connsiteY3" fmla="*/ 22647 h 1998018"/>
              <a:gd name="connsiteX4" fmla="*/ 3582807 w 6193703"/>
              <a:gd name="connsiteY4" fmla="*/ 32270 h 1998018"/>
              <a:gd name="connsiteX5" fmla="*/ 4344336 w 6193703"/>
              <a:gd name="connsiteY5" fmla="*/ 120511 h 1998018"/>
              <a:gd name="connsiteX6" fmla="*/ 4645669 w 6193703"/>
              <a:gd name="connsiteY6" fmla="*/ 284622 h 1998018"/>
              <a:gd name="connsiteX7" fmla="*/ 5333906 w 6193703"/>
              <a:gd name="connsiteY7" fmla="*/ 649422 h 1998018"/>
              <a:gd name="connsiteX8" fmla="*/ 5860924 w 6193703"/>
              <a:gd name="connsiteY8" fmla="*/ 554187 h 1998018"/>
              <a:gd name="connsiteX9" fmla="*/ 5918839 w 6193703"/>
              <a:gd name="connsiteY9" fmla="*/ 551802 h 1998018"/>
              <a:gd name="connsiteX10" fmla="*/ 6080172 w 6193703"/>
              <a:gd name="connsiteY10" fmla="*/ 545158 h 1998018"/>
              <a:gd name="connsiteX11" fmla="*/ 6193703 w 6193703"/>
              <a:gd name="connsiteY11" fmla="*/ 544497 h 1998018"/>
              <a:gd name="connsiteX12" fmla="*/ 6193703 w 6193703"/>
              <a:gd name="connsiteY12" fmla="*/ 546105 h 1998018"/>
              <a:gd name="connsiteX13" fmla="*/ 6193703 w 6193703"/>
              <a:gd name="connsiteY13" fmla="*/ 1998018 h 1998018"/>
              <a:gd name="connsiteX14" fmla="*/ 250103 w 6193703"/>
              <a:gd name="connsiteY14" fmla="*/ 1998018 h 1998018"/>
              <a:gd name="connsiteX15" fmla="*/ 2195 w 6193703"/>
              <a:gd name="connsiteY15" fmla="*/ 1314717 h 1998018"/>
              <a:gd name="connsiteX16" fmla="*/ 250103 w 6193703"/>
              <a:gd name="connsiteY16" fmla="*/ 707881 h 1998018"/>
              <a:gd name="connsiteX17" fmla="*/ 143603 w 6193703"/>
              <a:gd name="connsiteY17" fmla="*/ 744049 h 1998018"/>
              <a:gd name="connsiteX18" fmla="*/ 319953 w 6193703"/>
              <a:gd name="connsiteY18" fmla="*/ 689918 h 1998018"/>
              <a:gd name="connsiteX19" fmla="*/ 362608 w 6193703"/>
              <a:gd name="connsiteY19" fmla="*/ 677365 h 1998018"/>
              <a:gd name="connsiteX20" fmla="*/ 398309 w 6193703"/>
              <a:gd name="connsiteY20" fmla="*/ 666217 h 1998018"/>
              <a:gd name="connsiteX21" fmla="*/ 413640 w 6193703"/>
              <a:gd name="connsiteY21" fmla="*/ 661430 h 1998018"/>
              <a:gd name="connsiteX22" fmla="*/ 1393103 w 6193703"/>
              <a:gd name="connsiteY22" fmla="*/ 327968 h 1998018"/>
              <a:gd name="connsiteX23" fmla="*/ 1894753 w 6193703"/>
              <a:gd name="connsiteY23" fmla="*/ 181918 h 1998018"/>
              <a:gd name="connsiteX24" fmla="*/ 2010162 w 6193703"/>
              <a:gd name="connsiteY24" fmla="*/ 109083 h 1998018"/>
              <a:gd name="connsiteX0" fmla="*/ 2010162 w 6193703"/>
              <a:gd name="connsiteY0" fmla="*/ 86436 h 1975371"/>
              <a:gd name="connsiteX1" fmla="*/ 2165038 w 6193703"/>
              <a:gd name="connsiteY1" fmla="*/ 62196 h 1975371"/>
              <a:gd name="connsiteX2" fmla="*/ 2386437 w 6193703"/>
              <a:gd name="connsiteY2" fmla="*/ 31483 h 1975371"/>
              <a:gd name="connsiteX3" fmla="*/ 2570647 w 6193703"/>
              <a:gd name="connsiteY3" fmla="*/ 29609 h 1975371"/>
              <a:gd name="connsiteX4" fmla="*/ 2798530 w 6193703"/>
              <a:gd name="connsiteY4" fmla="*/ 0 h 1975371"/>
              <a:gd name="connsiteX5" fmla="*/ 3582807 w 6193703"/>
              <a:gd name="connsiteY5" fmla="*/ 9623 h 1975371"/>
              <a:gd name="connsiteX6" fmla="*/ 4344336 w 6193703"/>
              <a:gd name="connsiteY6" fmla="*/ 97864 h 1975371"/>
              <a:gd name="connsiteX7" fmla="*/ 4645669 w 6193703"/>
              <a:gd name="connsiteY7" fmla="*/ 261975 h 1975371"/>
              <a:gd name="connsiteX8" fmla="*/ 5333906 w 6193703"/>
              <a:gd name="connsiteY8" fmla="*/ 626775 h 1975371"/>
              <a:gd name="connsiteX9" fmla="*/ 5860924 w 6193703"/>
              <a:gd name="connsiteY9" fmla="*/ 531540 h 1975371"/>
              <a:gd name="connsiteX10" fmla="*/ 5918839 w 6193703"/>
              <a:gd name="connsiteY10" fmla="*/ 529155 h 1975371"/>
              <a:gd name="connsiteX11" fmla="*/ 6080172 w 6193703"/>
              <a:gd name="connsiteY11" fmla="*/ 522511 h 1975371"/>
              <a:gd name="connsiteX12" fmla="*/ 6193703 w 6193703"/>
              <a:gd name="connsiteY12" fmla="*/ 521850 h 1975371"/>
              <a:gd name="connsiteX13" fmla="*/ 6193703 w 6193703"/>
              <a:gd name="connsiteY13" fmla="*/ 523458 h 1975371"/>
              <a:gd name="connsiteX14" fmla="*/ 6193703 w 6193703"/>
              <a:gd name="connsiteY14" fmla="*/ 1975371 h 1975371"/>
              <a:gd name="connsiteX15" fmla="*/ 250103 w 6193703"/>
              <a:gd name="connsiteY15" fmla="*/ 1975371 h 1975371"/>
              <a:gd name="connsiteX16" fmla="*/ 2195 w 6193703"/>
              <a:gd name="connsiteY16" fmla="*/ 1292070 h 1975371"/>
              <a:gd name="connsiteX17" fmla="*/ 250103 w 6193703"/>
              <a:gd name="connsiteY17" fmla="*/ 685234 h 1975371"/>
              <a:gd name="connsiteX18" fmla="*/ 143603 w 6193703"/>
              <a:gd name="connsiteY18" fmla="*/ 721402 h 1975371"/>
              <a:gd name="connsiteX19" fmla="*/ 319953 w 6193703"/>
              <a:gd name="connsiteY19" fmla="*/ 667271 h 1975371"/>
              <a:gd name="connsiteX20" fmla="*/ 362608 w 6193703"/>
              <a:gd name="connsiteY20" fmla="*/ 654718 h 1975371"/>
              <a:gd name="connsiteX21" fmla="*/ 398309 w 6193703"/>
              <a:gd name="connsiteY21" fmla="*/ 643570 h 1975371"/>
              <a:gd name="connsiteX22" fmla="*/ 413640 w 6193703"/>
              <a:gd name="connsiteY22" fmla="*/ 638783 h 1975371"/>
              <a:gd name="connsiteX23" fmla="*/ 1393103 w 6193703"/>
              <a:gd name="connsiteY23" fmla="*/ 305321 h 1975371"/>
              <a:gd name="connsiteX24" fmla="*/ 1894753 w 6193703"/>
              <a:gd name="connsiteY24" fmla="*/ 159271 h 1975371"/>
              <a:gd name="connsiteX25" fmla="*/ 2010162 w 6193703"/>
              <a:gd name="connsiteY25" fmla="*/ 86436 h 1975371"/>
              <a:gd name="connsiteX0" fmla="*/ 2050219 w 6193703"/>
              <a:gd name="connsiteY0" fmla="*/ 118642 h 1975371"/>
              <a:gd name="connsiteX1" fmla="*/ 2165038 w 6193703"/>
              <a:gd name="connsiteY1" fmla="*/ 62196 h 1975371"/>
              <a:gd name="connsiteX2" fmla="*/ 2386437 w 6193703"/>
              <a:gd name="connsiteY2" fmla="*/ 31483 h 1975371"/>
              <a:gd name="connsiteX3" fmla="*/ 2570647 w 6193703"/>
              <a:gd name="connsiteY3" fmla="*/ 29609 h 1975371"/>
              <a:gd name="connsiteX4" fmla="*/ 2798530 w 6193703"/>
              <a:gd name="connsiteY4" fmla="*/ 0 h 1975371"/>
              <a:gd name="connsiteX5" fmla="*/ 3582807 w 6193703"/>
              <a:gd name="connsiteY5" fmla="*/ 9623 h 1975371"/>
              <a:gd name="connsiteX6" fmla="*/ 4344336 w 6193703"/>
              <a:gd name="connsiteY6" fmla="*/ 97864 h 1975371"/>
              <a:gd name="connsiteX7" fmla="*/ 4645669 w 6193703"/>
              <a:gd name="connsiteY7" fmla="*/ 261975 h 1975371"/>
              <a:gd name="connsiteX8" fmla="*/ 5333906 w 6193703"/>
              <a:gd name="connsiteY8" fmla="*/ 626775 h 1975371"/>
              <a:gd name="connsiteX9" fmla="*/ 5860924 w 6193703"/>
              <a:gd name="connsiteY9" fmla="*/ 531540 h 1975371"/>
              <a:gd name="connsiteX10" fmla="*/ 5918839 w 6193703"/>
              <a:gd name="connsiteY10" fmla="*/ 529155 h 1975371"/>
              <a:gd name="connsiteX11" fmla="*/ 6080172 w 6193703"/>
              <a:gd name="connsiteY11" fmla="*/ 522511 h 1975371"/>
              <a:gd name="connsiteX12" fmla="*/ 6193703 w 6193703"/>
              <a:gd name="connsiteY12" fmla="*/ 521850 h 1975371"/>
              <a:gd name="connsiteX13" fmla="*/ 6193703 w 6193703"/>
              <a:gd name="connsiteY13" fmla="*/ 523458 h 1975371"/>
              <a:gd name="connsiteX14" fmla="*/ 6193703 w 6193703"/>
              <a:gd name="connsiteY14" fmla="*/ 1975371 h 1975371"/>
              <a:gd name="connsiteX15" fmla="*/ 250103 w 6193703"/>
              <a:gd name="connsiteY15" fmla="*/ 1975371 h 1975371"/>
              <a:gd name="connsiteX16" fmla="*/ 2195 w 6193703"/>
              <a:gd name="connsiteY16" fmla="*/ 1292070 h 1975371"/>
              <a:gd name="connsiteX17" fmla="*/ 250103 w 6193703"/>
              <a:gd name="connsiteY17" fmla="*/ 685234 h 1975371"/>
              <a:gd name="connsiteX18" fmla="*/ 143603 w 6193703"/>
              <a:gd name="connsiteY18" fmla="*/ 721402 h 1975371"/>
              <a:gd name="connsiteX19" fmla="*/ 319953 w 6193703"/>
              <a:gd name="connsiteY19" fmla="*/ 667271 h 1975371"/>
              <a:gd name="connsiteX20" fmla="*/ 362608 w 6193703"/>
              <a:gd name="connsiteY20" fmla="*/ 654718 h 1975371"/>
              <a:gd name="connsiteX21" fmla="*/ 398309 w 6193703"/>
              <a:gd name="connsiteY21" fmla="*/ 643570 h 1975371"/>
              <a:gd name="connsiteX22" fmla="*/ 413640 w 6193703"/>
              <a:gd name="connsiteY22" fmla="*/ 638783 h 1975371"/>
              <a:gd name="connsiteX23" fmla="*/ 1393103 w 6193703"/>
              <a:gd name="connsiteY23" fmla="*/ 305321 h 1975371"/>
              <a:gd name="connsiteX24" fmla="*/ 1894753 w 6193703"/>
              <a:gd name="connsiteY24" fmla="*/ 159271 h 1975371"/>
              <a:gd name="connsiteX25" fmla="*/ 2050219 w 6193703"/>
              <a:gd name="connsiteY25" fmla="*/ 118642 h 1975371"/>
              <a:gd name="connsiteX0" fmla="*/ 2050219 w 6193703"/>
              <a:gd name="connsiteY0" fmla="*/ 118642 h 1975371"/>
              <a:gd name="connsiteX1" fmla="*/ 2165038 w 6193703"/>
              <a:gd name="connsiteY1" fmla="*/ 62196 h 1975371"/>
              <a:gd name="connsiteX2" fmla="*/ 2386437 w 6193703"/>
              <a:gd name="connsiteY2" fmla="*/ 31483 h 1975371"/>
              <a:gd name="connsiteX3" fmla="*/ 2570647 w 6193703"/>
              <a:gd name="connsiteY3" fmla="*/ 29609 h 1975371"/>
              <a:gd name="connsiteX4" fmla="*/ 2798530 w 6193703"/>
              <a:gd name="connsiteY4" fmla="*/ 0 h 1975371"/>
              <a:gd name="connsiteX5" fmla="*/ 3582807 w 6193703"/>
              <a:gd name="connsiteY5" fmla="*/ 9623 h 1975371"/>
              <a:gd name="connsiteX6" fmla="*/ 4344336 w 6193703"/>
              <a:gd name="connsiteY6" fmla="*/ 97864 h 1975371"/>
              <a:gd name="connsiteX7" fmla="*/ 4645669 w 6193703"/>
              <a:gd name="connsiteY7" fmla="*/ 261975 h 1975371"/>
              <a:gd name="connsiteX8" fmla="*/ 5333906 w 6193703"/>
              <a:gd name="connsiteY8" fmla="*/ 626775 h 1975371"/>
              <a:gd name="connsiteX9" fmla="*/ 5860924 w 6193703"/>
              <a:gd name="connsiteY9" fmla="*/ 531540 h 1975371"/>
              <a:gd name="connsiteX10" fmla="*/ 5918839 w 6193703"/>
              <a:gd name="connsiteY10" fmla="*/ 529155 h 1975371"/>
              <a:gd name="connsiteX11" fmla="*/ 6080172 w 6193703"/>
              <a:gd name="connsiteY11" fmla="*/ 522511 h 1975371"/>
              <a:gd name="connsiteX12" fmla="*/ 6193703 w 6193703"/>
              <a:gd name="connsiteY12" fmla="*/ 521850 h 1975371"/>
              <a:gd name="connsiteX13" fmla="*/ 6193703 w 6193703"/>
              <a:gd name="connsiteY13" fmla="*/ 523458 h 1975371"/>
              <a:gd name="connsiteX14" fmla="*/ 6193703 w 6193703"/>
              <a:gd name="connsiteY14" fmla="*/ 1975371 h 1975371"/>
              <a:gd name="connsiteX15" fmla="*/ 250103 w 6193703"/>
              <a:gd name="connsiteY15" fmla="*/ 1975371 h 1975371"/>
              <a:gd name="connsiteX16" fmla="*/ 2195 w 6193703"/>
              <a:gd name="connsiteY16" fmla="*/ 1292070 h 1975371"/>
              <a:gd name="connsiteX17" fmla="*/ 250103 w 6193703"/>
              <a:gd name="connsiteY17" fmla="*/ 685234 h 1975371"/>
              <a:gd name="connsiteX18" fmla="*/ 143603 w 6193703"/>
              <a:gd name="connsiteY18" fmla="*/ 721402 h 1975371"/>
              <a:gd name="connsiteX19" fmla="*/ 319953 w 6193703"/>
              <a:gd name="connsiteY19" fmla="*/ 667271 h 1975371"/>
              <a:gd name="connsiteX20" fmla="*/ 362608 w 6193703"/>
              <a:gd name="connsiteY20" fmla="*/ 654718 h 1975371"/>
              <a:gd name="connsiteX21" fmla="*/ 398309 w 6193703"/>
              <a:gd name="connsiteY21" fmla="*/ 643570 h 1975371"/>
              <a:gd name="connsiteX22" fmla="*/ 413640 w 6193703"/>
              <a:gd name="connsiteY22" fmla="*/ 638783 h 1975371"/>
              <a:gd name="connsiteX23" fmla="*/ 952483 w 6193703"/>
              <a:gd name="connsiteY23" fmla="*/ 112084 h 1975371"/>
              <a:gd name="connsiteX24" fmla="*/ 1894753 w 6193703"/>
              <a:gd name="connsiteY24" fmla="*/ 159271 h 1975371"/>
              <a:gd name="connsiteX25" fmla="*/ 2050219 w 6193703"/>
              <a:gd name="connsiteY25" fmla="*/ 118642 h 1975371"/>
              <a:gd name="connsiteX0" fmla="*/ 2050219 w 6193703"/>
              <a:gd name="connsiteY0" fmla="*/ 118642 h 1975371"/>
              <a:gd name="connsiteX1" fmla="*/ 2165038 w 6193703"/>
              <a:gd name="connsiteY1" fmla="*/ 62196 h 1975371"/>
              <a:gd name="connsiteX2" fmla="*/ 2386437 w 6193703"/>
              <a:gd name="connsiteY2" fmla="*/ 31483 h 1975371"/>
              <a:gd name="connsiteX3" fmla="*/ 2570647 w 6193703"/>
              <a:gd name="connsiteY3" fmla="*/ 29609 h 1975371"/>
              <a:gd name="connsiteX4" fmla="*/ 2798530 w 6193703"/>
              <a:gd name="connsiteY4" fmla="*/ 0 h 1975371"/>
              <a:gd name="connsiteX5" fmla="*/ 3582807 w 6193703"/>
              <a:gd name="connsiteY5" fmla="*/ 9623 h 1975371"/>
              <a:gd name="connsiteX6" fmla="*/ 4344336 w 6193703"/>
              <a:gd name="connsiteY6" fmla="*/ 97864 h 1975371"/>
              <a:gd name="connsiteX7" fmla="*/ 4645669 w 6193703"/>
              <a:gd name="connsiteY7" fmla="*/ 261975 h 1975371"/>
              <a:gd name="connsiteX8" fmla="*/ 5333906 w 6193703"/>
              <a:gd name="connsiteY8" fmla="*/ 626775 h 1975371"/>
              <a:gd name="connsiteX9" fmla="*/ 5860924 w 6193703"/>
              <a:gd name="connsiteY9" fmla="*/ 531540 h 1975371"/>
              <a:gd name="connsiteX10" fmla="*/ 5918839 w 6193703"/>
              <a:gd name="connsiteY10" fmla="*/ 529155 h 1975371"/>
              <a:gd name="connsiteX11" fmla="*/ 6080172 w 6193703"/>
              <a:gd name="connsiteY11" fmla="*/ 522511 h 1975371"/>
              <a:gd name="connsiteX12" fmla="*/ 6193703 w 6193703"/>
              <a:gd name="connsiteY12" fmla="*/ 521850 h 1975371"/>
              <a:gd name="connsiteX13" fmla="*/ 6193703 w 6193703"/>
              <a:gd name="connsiteY13" fmla="*/ 523458 h 1975371"/>
              <a:gd name="connsiteX14" fmla="*/ 6193703 w 6193703"/>
              <a:gd name="connsiteY14" fmla="*/ 1975371 h 1975371"/>
              <a:gd name="connsiteX15" fmla="*/ 250103 w 6193703"/>
              <a:gd name="connsiteY15" fmla="*/ 1975371 h 1975371"/>
              <a:gd name="connsiteX16" fmla="*/ 2195 w 6193703"/>
              <a:gd name="connsiteY16" fmla="*/ 1292070 h 1975371"/>
              <a:gd name="connsiteX17" fmla="*/ 250103 w 6193703"/>
              <a:gd name="connsiteY17" fmla="*/ 685234 h 1975371"/>
              <a:gd name="connsiteX18" fmla="*/ 143603 w 6193703"/>
              <a:gd name="connsiteY18" fmla="*/ 721402 h 1975371"/>
              <a:gd name="connsiteX19" fmla="*/ 319953 w 6193703"/>
              <a:gd name="connsiteY19" fmla="*/ 667271 h 1975371"/>
              <a:gd name="connsiteX20" fmla="*/ 362608 w 6193703"/>
              <a:gd name="connsiteY20" fmla="*/ 654718 h 1975371"/>
              <a:gd name="connsiteX21" fmla="*/ 398309 w 6193703"/>
              <a:gd name="connsiteY21" fmla="*/ 643570 h 1975371"/>
              <a:gd name="connsiteX22" fmla="*/ 413640 w 6193703"/>
              <a:gd name="connsiteY22" fmla="*/ 638783 h 1975371"/>
              <a:gd name="connsiteX23" fmla="*/ 952483 w 6193703"/>
              <a:gd name="connsiteY23" fmla="*/ 112084 h 1975371"/>
              <a:gd name="connsiteX24" fmla="*/ 1894753 w 6193703"/>
              <a:gd name="connsiteY24" fmla="*/ 159271 h 1975371"/>
              <a:gd name="connsiteX25" fmla="*/ 2050219 w 6193703"/>
              <a:gd name="connsiteY25" fmla="*/ 118642 h 1975371"/>
              <a:gd name="connsiteX0" fmla="*/ 2050219 w 6193703"/>
              <a:gd name="connsiteY0" fmla="*/ 118642 h 1975371"/>
              <a:gd name="connsiteX1" fmla="*/ 2165038 w 6193703"/>
              <a:gd name="connsiteY1" fmla="*/ 62196 h 1975371"/>
              <a:gd name="connsiteX2" fmla="*/ 2386437 w 6193703"/>
              <a:gd name="connsiteY2" fmla="*/ 31483 h 1975371"/>
              <a:gd name="connsiteX3" fmla="*/ 2570647 w 6193703"/>
              <a:gd name="connsiteY3" fmla="*/ 29609 h 1975371"/>
              <a:gd name="connsiteX4" fmla="*/ 2798530 w 6193703"/>
              <a:gd name="connsiteY4" fmla="*/ 0 h 1975371"/>
              <a:gd name="connsiteX5" fmla="*/ 3582807 w 6193703"/>
              <a:gd name="connsiteY5" fmla="*/ 9623 h 1975371"/>
              <a:gd name="connsiteX6" fmla="*/ 4344336 w 6193703"/>
              <a:gd name="connsiteY6" fmla="*/ 97864 h 1975371"/>
              <a:gd name="connsiteX7" fmla="*/ 4645669 w 6193703"/>
              <a:gd name="connsiteY7" fmla="*/ 261975 h 1975371"/>
              <a:gd name="connsiteX8" fmla="*/ 5333906 w 6193703"/>
              <a:gd name="connsiteY8" fmla="*/ 626775 h 1975371"/>
              <a:gd name="connsiteX9" fmla="*/ 5860924 w 6193703"/>
              <a:gd name="connsiteY9" fmla="*/ 531540 h 1975371"/>
              <a:gd name="connsiteX10" fmla="*/ 5918839 w 6193703"/>
              <a:gd name="connsiteY10" fmla="*/ 529155 h 1975371"/>
              <a:gd name="connsiteX11" fmla="*/ 6080172 w 6193703"/>
              <a:gd name="connsiteY11" fmla="*/ 522511 h 1975371"/>
              <a:gd name="connsiteX12" fmla="*/ 6193703 w 6193703"/>
              <a:gd name="connsiteY12" fmla="*/ 521850 h 1975371"/>
              <a:gd name="connsiteX13" fmla="*/ 6193703 w 6193703"/>
              <a:gd name="connsiteY13" fmla="*/ 523458 h 1975371"/>
              <a:gd name="connsiteX14" fmla="*/ 6193703 w 6193703"/>
              <a:gd name="connsiteY14" fmla="*/ 1975371 h 1975371"/>
              <a:gd name="connsiteX15" fmla="*/ 250103 w 6193703"/>
              <a:gd name="connsiteY15" fmla="*/ 1975371 h 1975371"/>
              <a:gd name="connsiteX16" fmla="*/ 2195 w 6193703"/>
              <a:gd name="connsiteY16" fmla="*/ 1292070 h 1975371"/>
              <a:gd name="connsiteX17" fmla="*/ 250103 w 6193703"/>
              <a:gd name="connsiteY17" fmla="*/ 685234 h 1975371"/>
              <a:gd name="connsiteX18" fmla="*/ 143603 w 6193703"/>
              <a:gd name="connsiteY18" fmla="*/ 721402 h 1975371"/>
              <a:gd name="connsiteX19" fmla="*/ 319953 w 6193703"/>
              <a:gd name="connsiteY19" fmla="*/ 667271 h 1975371"/>
              <a:gd name="connsiteX20" fmla="*/ 362608 w 6193703"/>
              <a:gd name="connsiteY20" fmla="*/ 654718 h 1975371"/>
              <a:gd name="connsiteX21" fmla="*/ 398309 w 6193703"/>
              <a:gd name="connsiteY21" fmla="*/ 643570 h 1975371"/>
              <a:gd name="connsiteX22" fmla="*/ 405628 w 6193703"/>
              <a:gd name="connsiteY22" fmla="*/ 279913 h 1975371"/>
              <a:gd name="connsiteX23" fmla="*/ 952483 w 6193703"/>
              <a:gd name="connsiteY23" fmla="*/ 112084 h 1975371"/>
              <a:gd name="connsiteX24" fmla="*/ 1894753 w 6193703"/>
              <a:gd name="connsiteY24" fmla="*/ 159271 h 1975371"/>
              <a:gd name="connsiteX25" fmla="*/ 2050219 w 6193703"/>
              <a:gd name="connsiteY25" fmla="*/ 118642 h 1975371"/>
              <a:gd name="connsiteX0" fmla="*/ 2050219 w 6193703"/>
              <a:gd name="connsiteY0" fmla="*/ 118642 h 1975371"/>
              <a:gd name="connsiteX1" fmla="*/ 2165038 w 6193703"/>
              <a:gd name="connsiteY1" fmla="*/ 62196 h 1975371"/>
              <a:gd name="connsiteX2" fmla="*/ 2386437 w 6193703"/>
              <a:gd name="connsiteY2" fmla="*/ 31483 h 1975371"/>
              <a:gd name="connsiteX3" fmla="*/ 2570647 w 6193703"/>
              <a:gd name="connsiteY3" fmla="*/ 29609 h 1975371"/>
              <a:gd name="connsiteX4" fmla="*/ 2798530 w 6193703"/>
              <a:gd name="connsiteY4" fmla="*/ 0 h 1975371"/>
              <a:gd name="connsiteX5" fmla="*/ 3582807 w 6193703"/>
              <a:gd name="connsiteY5" fmla="*/ 9623 h 1975371"/>
              <a:gd name="connsiteX6" fmla="*/ 4344336 w 6193703"/>
              <a:gd name="connsiteY6" fmla="*/ 97864 h 1975371"/>
              <a:gd name="connsiteX7" fmla="*/ 4645669 w 6193703"/>
              <a:gd name="connsiteY7" fmla="*/ 261975 h 1975371"/>
              <a:gd name="connsiteX8" fmla="*/ 5333906 w 6193703"/>
              <a:gd name="connsiteY8" fmla="*/ 626775 h 1975371"/>
              <a:gd name="connsiteX9" fmla="*/ 5860924 w 6193703"/>
              <a:gd name="connsiteY9" fmla="*/ 531540 h 1975371"/>
              <a:gd name="connsiteX10" fmla="*/ 5918839 w 6193703"/>
              <a:gd name="connsiteY10" fmla="*/ 529155 h 1975371"/>
              <a:gd name="connsiteX11" fmla="*/ 6080172 w 6193703"/>
              <a:gd name="connsiteY11" fmla="*/ 522511 h 1975371"/>
              <a:gd name="connsiteX12" fmla="*/ 6193703 w 6193703"/>
              <a:gd name="connsiteY12" fmla="*/ 521850 h 1975371"/>
              <a:gd name="connsiteX13" fmla="*/ 6193703 w 6193703"/>
              <a:gd name="connsiteY13" fmla="*/ 523458 h 1975371"/>
              <a:gd name="connsiteX14" fmla="*/ 6193703 w 6193703"/>
              <a:gd name="connsiteY14" fmla="*/ 1975371 h 1975371"/>
              <a:gd name="connsiteX15" fmla="*/ 250103 w 6193703"/>
              <a:gd name="connsiteY15" fmla="*/ 1975371 h 1975371"/>
              <a:gd name="connsiteX16" fmla="*/ 2195 w 6193703"/>
              <a:gd name="connsiteY16" fmla="*/ 1292070 h 1975371"/>
              <a:gd name="connsiteX17" fmla="*/ 250103 w 6193703"/>
              <a:gd name="connsiteY17" fmla="*/ 685234 h 1975371"/>
              <a:gd name="connsiteX18" fmla="*/ 143603 w 6193703"/>
              <a:gd name="connsiteY18" fmla="*/ 721402 h 1975371"/>
              <a:gd name="connsiteX19" fmla="*/ 319953 w 6193703"/>
              <a:gd name="connsiteY19" fmla="*/ 667271 h 1975371"/>
              <a:gd name="connsiteX20" fmla="*/ 362608 w 6193703"/>
              <a:gd name="connsiteY20" fmla="*/ 654718 h 1975371"/>
              <a:gd name="connsiteX21" fmla="*/ 117913 w 6193703"/>
              <a:gd name="connsiteY21" fmla="*/ 395122 h 1975371"/>
              <a:gd name="connsiteX22" fmla="*/ 405628 w 6193703"/>
              <a:gd name="connsiteY22" fmla="*/ 279913 h 1975371"/>
              <a:gd name="connsiteX23" fmla="*/ 952483 w 6193703"/>
              <a:gd name="connsiteY23" fmla="*/ 112084 h 1975371"/>
              <a:gd name="connsiteX24" fmla="*/ 1894753 w 6193703"/>
              <a:gd name="connsiteY24" fmla="*/ 159271 h 1975371"/>
              <a:gd name="connsiteX25" fmla="*/ 2050219 w 6193703"/>
              <a:gd name="connsiteY25" fmla="*/ 118642 h 1975371"/>
              <a:gd name="connsiteX0" fmla="*/ 2050219 w 6193703"/>
              <a:gd name="connsiteY0" fmla="*/ 118642 h 1975371"/>
              <a:gd name="connsiteX1" fmla="*/ 2165038 w 6193703"/>
              <a:gd name="connsiteY1" fmla="*/ 62196 h 1975371"/>
              <a:gd name="connsiteX2" fmla="*/ 2386437 w 6193703"/>
              <a:gd name="connsiteY2" fmla="*/ 31483 h 1975371"/>
              <a:gd name="connsiteX3" fmla="*/ 2570647 w 6193703"/>
              <a:gd name="connsiteY3" fmla="*/ 29609 h 1975371"/>
              <a:gd name="connsiteX4" fmla="*/ 2798530 w 6193703"/>
              <a:gd name="connsiteY4" fmla="*/ 0 h 1975371"/>
              <a:gd name="connsiteX5" fmla="*/ 3582807 w 6193703"/>
              <a:gd name="connsiteY5" fmla="*/ 9623 h 1975371"/>
              <a:gd name="connsiteX6" fmla="*/ 4344336 w 6193703"/>
              <a:gd name="connsiteY6" fmla="*/ 97864 h 1975371"/>
              <a:gd name="connsiteX7" fmla="*/ 4645669 w 6193703"/>
              <a:gd name="connsiteY7" fmla="*/ 261975 h 1975371"/>
              <a:gd name="connsiteX8" fmla="*/ 5333906 w 6193703"/>
              <a:gd name="connsiteY8" fmla="*/ 626775 h 1975371"/>
              <a:gd name="connsiteX9" fmla="*/ 5860924 w 6193703"/>
              <a:gd name="connsiteY9" fmla="*/ 531540 h 1975371"/>
              <a:gd name="connsiteX10" fmla="*/ 5918839 w 6193703"/>
              <a:gd name="connsiteY10" fmla="*/ 529155 h 1975371"/>
              <a:gd name="connsiteX11" fmla="*/ 6080172 w 6193703"/>
              <a:gd name="connsiteY11" fmla="*/ 522511 h 1975371"/>
              <a:gd name="connsiteX12" fmla="*/ 6193703 w 6193703"/>
              <a:gd name="connsiteY12" fmla="*/ 521850 h 1975371"/>
              <a:gd name="connsiteX13" fmla="*/ 6193703 w 6193703"/>
              <a:gd name="connsiteY13" fmla="*/ 523458 h 1975371"/>
              <a:gd name="connsiteX14" fmla="*/ 6193703 w 6193703"/>
              <a:gd name="connsiteY14" fmla="*/ 1975371 h 1975371"/>
              <a:gd name="connsiteX15" fmla="*/ 250103 w 6193703"/>
              <a:gd name="connsiteY15" fmla="*/ 1975371 h 1975371"/>
              <a:gd name="connsiteX16" fmla="*/ 2195 w 6193703"/>
              <a:gd name="connsiteY16" fmla="*/ 1292070 h 1975371"/>
              <a:gd name="connsiteX17" fmla="*/ 250103 w 6193703"/>
              <a:gd name="connsiteY17" fmla="*/ 685234 h 1975371"/>
              <a:gd name="connsiteX18" fmla="*/ 143603 w 6193703"/>
              <a:gd name="connsiteY18" fmla="*/ 721402 h 1975371"/>
              <a:gd name="connsiteX19" fmla="*/ 319953 w 6193703"/>
              <a:gd name="connsiteY19" fmla="*/ 667271 h 1975371"/>
              <a:gd name="connsiteX20" fmla="*/ 106247 w 6193703"/>
              <a:gd name="connsiteY20" fmla="*/ 530494 h 1975371"/>
              <a:gd name="connsiteX21" fmla="*/ 117913 w 6193703"/>
              <a:gd name="connsiteY21" fmla="*/ 395122 h 1975371"/>
              <a:gd name="connsiteX22" fmla="*/ 405628 w 6193703"/>
              <a:gd name="connsiteY22" fmla="*/ 279913 h 1975371"/>
              <a:gd name="connsiteX23" fmla="*/ 952483 w 6193703"/>
              <a:gd name="connsiteY23" fmla="*/ 112084 h 1975371"/>
              <a:gd name="connsiteX24" fmla="*/ 1894753 w 6193703"/>
              <a:gd name="connsiteY24" fmla="*/ 159271 h 1975371"/>
              <a:gd name="connsiteX25" fmla="*/ 2050219 w 6193703"/>
              <a:gd name="connsiteY25" fmla="*/ 118642 h 1975371"/>
              <a:gd name="connsiteX0" fmla="*/ 2050219 w 6193703"/>
              <a:gd name="connsiteY0" fmla="*/ 118642 h 1975371"/>
              <a:gd name="connsiteX1" fmla="*/ 2165038 w 6193703"/>
              <a:gd name="connsiteY1" fmla="*/ 62196 h 1975371"/>
              <a:gd name="connsiteX2" fmla="*/ 2386437 w 6193703"/>
              <a:gd name="connsiteY2" fmla="*/ 31483 h 1975371"/>
              <a:gd name="connsiteX3" fmla="*/ 2570647 w 6193703"/>
              <a:gd name="connsiteY3" fmla="*/ 29609 h 1975371"/>
              <a:gd name="connsiteX4" fmla="*/ 2798530 w 6193703"/>
              <a:gd name="connsiteY4" fmla="*/ 0 h 1975371"/>
              <a:gd name="connsiteX5" fmla="*/ 3582807 w 6193703"/>
              <a:gd name="connsiteY5" fmla="*/ 9623 h 1975371"/>
              <a:gd name="connsiteX6" fmla="*/ 4344336 w 6193703"/>
              <a:gd name="connsiteY6" fmla="*/ 97864 h 1975371"/>
              <a:gd name="connsiteX7" fmla="*/ 4645669 w 6193703"/>
              <a:gd name="connsiteY7" fmla="*/ 261975 h 1975371"/>
              <a:gd name="connsiteX8" fmla="*/ 5333906 w 6193703"/>
              <a:gd name="connsiteY8" fmla="*/ 626775 h 1975371"/>
              <a:gd name="connsiteX9" fmla="*/ 5860924 w 6193703"/>
              <a:gd name="connsiteY9" fmla="*/ 531540 h 1975371"/>
              <a:gd name="connsiteX10" fmla="*/ 5918839 w 6193703"/>
              <a:gd name="connsiteY10" fmla="*/ 529155 h 1975371"/>
              <a:gd name="connsiteX11" fmla="*/ 6080172 w 6193703"/>
              <a:gd name="connsiteY11" fmla="*/ 522511 h 1975371"/>
              <a:gd name="connsiteX12" fmla="*/ 6193703 w 6193703"/>
              <a:gd name="connsiteY12" fmla="*/ 521850 h 1975371"/>
              <a:gd name="connsiteX13" fmla="*/ 6193703 w 6193703"/>
              <a:gd name="connsiteY13" fmla="*/ 523458 h 1975371"/>
              <a:gd name="connsiteX14" fmla="*/ 6193703 w 6193703"/>
              <a:gd name="connsiteY14" fmla="*/ 1975371 h 1975371"/>
              <a:gd name="connsiteX15" fmla="*/ 250103 w 6193703"/>
              <a:gd name="connsiteY15" fmla="*/ 1975371 h 1975371"/>
              <a:gd name="connsiteX16" fmla="*/ 2195 w 6193703"/>
              <a:gd name="connsiteY16" fmla="*/ 1292070 h 1975371"/>
              <a:gd name="connsiteX17" fmla="*/ 250103 w 6193703"/>
              <a:gd name="connsiteY17" fmla="*/ 685234 h 1975371"/>
              <a:gd name="connsiteX18" fmla="*/ 143603 w 6193703"/>
              <a:gd name="connsiteY18" fmla="*/ 721402 h 1975371"/>
              <a:gd name="connsiteX19" fmla="*/ 95636 w 6193703"/>
              <a:gd name="connsiteY19" fmla="*/ 621263 h 1975371"/>
              <a:gd name="connsiteX20" fmla="*/ 106247 w 6193703"/>
              <a:gd name="connsiteY20" fmla="*/ 530494 h 1975371"/>
              <a:gd name="connsiteX21" fmla="*/ 117913 w 6193703"/>
              <a:gd name="connsiteY21" fmla="*/ 395122 h 1975371"/>
              <a:gd name="connsiteX22" fmla="*/ 405628 w 6193703"/>
              <a:gd name="connsiteY22" fmla="*/ 279913 h 1975371"/>
              <a:gd name="connsiteX23" fmla="*/ 952483 w 6193703"/>
              <a:gd name="connsiteY23" fmla="*/ 112084 h 1975371"/>
              <a:gd name="connsiteX24" fmla="*/ 1894753 w 6193703"/>
              <a:gd name="connsiteY24" fmla="*/ 159271 h 1975371"/>
              <a:gd name="connsiteX25" fmla="*/ 2050219 w 6193703"/>
              <a:gd name="connsiteY25" fmla="*/ 118642 h 1975371"/>
              <a:gd name="connsiteX0" fmla="*/ 2064488 w 6207972"/>
              <a:gd name="connsiteY0" fmla="*/ 118642 h 1975371"/>
              <a:gd name="connsiteX1" fmla="*/ 2179307 w 6207972"/>
              <a:gd name="connsiteY1" fmla="*/ 62196 h 1975371"/>
              <a:gd name="connsiteX2" fmla="*/ 2400706 w 6207972"/>
              <a:gd name="connsiteY2" fmla="*/ 31483 h 1975371"/>
              <a:gd name="connsiteX3" fmla="*/ 2584916 w 6207972"/>
              <a:gd name="connsiteY3" fmla="*/ 29609 h 1975371"/>
              <a:gd name="connsiteX4" fmla="*/ 2812799 w 6207972"/>
              <a:gd name="connsiteY4" fmla="*/ 0 h 1975371"/>
              <a:gd name="connsiteX5" fmla="*/ 3597076 w 6207972"/>
              <a:gd name="connsiteY5" fmla="*/ 9623 h 1975371"/>
              <a:gd name="connsiteX6" fmla="*/ 4358605 w 6207972"/>
              <a:gd name="connsiteY6" fmla="*/ 97864 h 1975371"/>
              <a:gd name="connsiteX7" fmla="*/ 4659938 w 6207972"/>
              <a:gd name="connsiteY7" fmla="*/ 261975 h 1975371"/>
              <a:gd name="connsiteX8" fmla="*/ 5348175 w 6207972"/>
              <a:gd name="connsiteY8" fmla="*/ 626775 h 1975371"/>
              <a:gd name="connsiteX9" fmla="*/ 5875193 w 6207972"/>
              <a:gd name="connsiteY9" fmla="*/ 531540 h 1975371"/>
              <a:gd name="connsiteX10" fmla="*/ 5933108 w 6207972"/>
              <a:gd name="connsiteY10" fmla="*/ 529155 h 1975371"/>
              <a:gd name="connsiteX11" fmla="*/ 6094441 w 6207972"/>
              <a:gd name="connsiteY11" fmla="*/ 522511 h 1975371"/>
              <a:gd name="connsiteX12" fmla="*/ 6207972 w 6207972"/>
              <a:gd name="connsiteY12" fmla="*/ 521850 h 1975371"/>
              <a:gd name="connsiteX13" fmla="*/ 6207972 w 6207972"/>
              <a:gd name="connsiteY13" fmla="*/ 523458 h 1975371"/>
              <a:gd name="connsiteX14" fmla="*/ 6207972 w 6207972"/>
              <a:gd name="connsiteY14" fmla="*/ 1975371 h 1975371"/>
              <a:gd name="connsiteX15" fmla="*/ 264372 w 6207972"/>
              <a:gd name="connsiteY15" fmla="*/ 1975371 h 1975371"/>
              <a:gd name="connsiteX16" fmla="*/ 16464 w 6207972"/>
              <a:gd name="connsiteY16" fmla="*/ 1292070 h 1975371"/>
              <a:gd name="connsiteX17" fmla="*/ 0 w 6207972"/>
              <a:gd name="connsiteY17" fmla="*/ 740445 h 1975371"/>
              <a:gd name="connsiteX18" fmla="*/ 157872 w 6207972"/>
              <a:gd name="connsiteY18" fmla="*/ 721402 h 1975371"/>
              <a:gd name="connsiteX19" fmla="*/ 109905 w 6207972"/>
              <a:gd name="connsiteY19" fmla="*/ 621263 h 1975371"/>
              <a:gd name="connsiteX20" fmla="*/ 120516 w 6207972"/>
              <a:gd name="connsiteY20" fmla="*/ 530494 h 1975371"/>
              <a:gd name="connsiteX21" fmla="*/ 132182 w 6207972"/>
              <a:gd name="connsiteY21" fmla="*/ 395122 h 1975371"/>
              <a:gd name="connsiteX22" fmla="*/ 419897 w 6207972"/>
              <a:gd name="connsiteY22" fmla="*/ 279913 h 1975371"/>
              <a:gd name="connsiteX23" fmla="*/ 966752 w 6207972"/>
              <a:gd name="connsiteY23" fmla="*/ 112084 h 1975371"/>
              <a:gd name="connsiteX24" fmla="*/ 1909022 w 6207972"/>
              <a:gd name="connsiteY24" fmla="*/ 159271 h 1975371"/>
              <a:gd name="connsiteX25" fmla="*/ 2064488 w 6207972"/>
              <a:gd name="connsiteY25" fmla="*/ 118642 h 1975371"/>
              <a:gd name="connsiteX0" fmla="*/ 2068345 w 6211829"/>
              <a:gd name="connsiteY0" fmla="*/ 118642 h 1975371"/>
              <a:gd name="connsiteX1" fmla="*/ 2183164 w 6211829"/>
              <a:gd name="connsiteY1" fmla="*/ 62196 h 1975371"/>
              <a:gd name="connsiteX2" fmla="*/ 2404563 w 6211829"/>
              <a:gd name="connsiteY2" fmla="*/ 31483 h 1975371"/>
              <a:gd name="connsiteX3" fmla="*/ 2588773 w 6211829"/>
              <a:gd name="connsiteY3" fmla="*/ 29609 h 1975371"/>
              <a:gd name="connsiteX4" fmla="*/ 2816656 w 6211829"/>
              <a:gd name="connsiteY4" fmla="*/ 0 h 1975371"/>
              <a:gd name="connsiteX5" fmla="*/ 3600933 w 6211829"/>
              <a:gd name="connsiteY5" fmla="*/ 9623 h 1975371"/>
              <a:gd name="connsiteX6" fmla="*/ 4362462 w 6211829"/>
              <a:gd name="connsiteY6" fmla="*/ 97864 h 1975371"/>
              <a:gd name="connsiteX7" fmla="*/ 4663795 w 6211829"/>
              <a:gd name="connsiteY7" fmla="*/ 261975 h 1975371"/>
              <a:gd name="connsiteX8" fmla="*/ 5352032 w 6211829"/>
              <a:gd name="connsiteY8" fmla="*/ 626775 h 1975371"/>
              <a:gd name="connsiteX9" fmla="*/ 5879050 w 6211829"/>
              <a:gd name="connsiteY9" fmla="*/ 531540 h 1975371"/>
              <a:gd name="connsiteX10" fmla="*/ 5936965 w 6211829"/>
              <a:gd name="connsiteY10" fmla="*/ 529155 h 1975371"/>
              <a:gd name="connsiteX11" fmla="*/ 6098298 w 6211829"/>
              <a:gd name="connsiteY11" fmla="*/ 522511 h 1975371"/>
              <a:gd name="connsiteX12" fmla="*/ 6211829 w 6211829"/>
              <a:gd name="connsiteY12" fmla="*/ 521850 h 1975371"/>
              <a:gd name="connsiteX13" fmla="*/ 6211829 w 6211829"/>
              <a:gd name="connsiteY13" fmla="*/ 523458 h 1975371"/>
              <a:gd name="connsiteX14" fmla="*/ 6211829 w 6211829"/>
              <a:gd name="connsiteY14" fmla="*/ 1975371 h 1975371"/>
              <a:gd name="connsiteX15" fmla="*/ 268229 w 6211829"/>
              <a:gd name="connsiteY15" fmla="*/ 1975371 h 1975371"/>
              <a:gd name="connsiteX16" fmla="*/ 20321 w 6211829"/>
              <a:gd name="connsiteY16" fmla="*/ 1292070 h 1975371"/>
              <a:gd name="connsiteX17" fmla="*/ 3857 w 6211829"/>
              <a:gd name="connsiteY17" fmla="*/ 740445 h 1975371"/>
              <a:gd name="connsiteX18" fmla="*/ 9514 w 6211829"/>
              <a:gd name="connsiteY18" fmla="*/ 679994 h 1975371"/>
              <a:gd name="connsiteX19" fmla="*/ 113762 w 6211829"/>
              <a:gd name="connsiteY19" fmla="*/ 621263 h 1975371"/>
              <a:gd name="connsiteX20" fmla="*/ 124373 w 6211829"/>
              <a:gd name="connsiteY20" fmla="*/ 530494 h 1975371"/>
              <a:gd name="connsiteX21" fmla="*/ 136039 w 6211829"/>
              <a:gd name="connsiteY21" fmla="*/ 395122 h 1975371"/>
              <a:gd name="connsiteX22" fmla="*/ 423754 w 6211829"/>
              <a:gd name="connsiteY22" fmla="*/ 279913 h 1975371"/>
              <a:gd name="connsiteX23" fmla="*/ 970609 w 6211829"/>
              <a:gd name="connsiteY23" fmla="*/ 112084 h 1975371"/>
              <a:gd name="connsiteX24" fmla="*/ 1912879 w 6211829"/>
              <a:gd name="connsiteY24" fmla="*/ 159271 h 1975371"/>
              <a:gd name="connsiteX25" fmla="*/ 2068345 w 6211829"/>
              <a:gd name="connsiteY25" fmla="*/ 118642 h 1975371"/>
              <a:gd name="connsiteX0" fmla="*/ 2842559 w 6986043"/>
              <a:gd name="connsiteY0" fmla="*/ 118642 h 1975371"/>
              <a:gd name="connsiteX1" fmla="*/ 2957378 w 6986043"/>
              <a:gd name="connsiteY1" fmla="*/ 62196 h 1975371"/>
              <a:gd name="connsiteX2" fmla="*/ 3178777 w 6986043"/>
              <a:gd name="connsiteY2" fmla="*/ 31483 h 1975371"/>
              <a:gd name="connsiteX3" fmla="*/ 3362987 w 6986043"/>
              <a:gd name="connsiteY3" fmla="*/ 29609 h 1975371"/>
              <a:gd name="connsiteX4" fmla="*/ 3590870 w 6986043"/>
              <a:gd name="connsiteY4" fmla="*/ 0 h 1975371"/>
              <a:gd name="connsiteX5" fmla="*/ 4375147 w 6986043"/>
              <a:gd name="connsiteY5" fmla="*/ 9623 h 1975371"/>
              <a:gd name="connsiteX6" fmla="*/ 5136676 w 6986043"/>
              <a:gd name="connsiteY6" fmla="*/ 97864 h 1975371"/>
              <a:gd name="connsiteX7" fmla="*/ 5438009 w 6986043"/>
              <a:gd name="connsiteY7" fmla="*/ 261975 h 1975371"/>
              <a:gd name="connsiteX8" fmla="*/ 6126246 w 6986043"/>
              <a:gd name="connsiteY8" fmla="*/ 626775 h 1975371"/>
              <a:gd name="connsiteX9" fmla="*/ 6653264 w 6986043"/>
              <a:gd name="connsiteY9" fmla="*/ 531540 h 1975371"/>
              <a:gd name="connsiteX10" fmla="*/ 6711179 w 6986043"/>
              <a:gd name="connsiteY10" fmla="*/ 529155 h 1975371"/>
              <a:gd name="connsiteX11" fmla="*/ 6872512 w 6986043"/>
              <a:gd name="connsiteY11" fmla="*/ 522511 h 1975371"/>
              <a:gd name="connsiteX12" fmla="*/ 6986043 w 6986043"/>
              <a:gd name="connsiteY12" fmla="*/ 521850 h 1975371"/>
              <a:gd name="connsiteX13" fmla="*/ 6986043 w 6986043"/>
              <a:gd name="connsiteY13" fmla="*/ 523458 h 1975371"/>
              <a:gd name="connsiteX14" fmla="*/ 6986043 w 6986043"/>
              <a:gd name="connsiteY14" fmla="*/ 1975371 h 1975371"/>
              <a:gd name="connsiteX15" fmla="*/ 1042443 w 6986043"/>
              <a:gd name="connsiteY15" fmla="*/ 1975371 h 1975371"/>
              <a:gd name="connsiteX16" fmla="*/ 794535 w 6986043"/>
              <a:gd name="connsiteY16" fmla="*/ 1292070 h 1975371"/>
              <a:gd name="connsiteX17" fmla="*/ 778071 w 6986043"/>
              <a:gd name="connsiteY17" fmla="*/ 740445 h 1975371"/>
              <a:gd name="connsiteX18" fmla="*/ 783728 w 6986043"/>
              <a:gd name="connsiteY18" fmla="*/ 679994 h 1975371"/>
              <a:gd name="connsiteX19" fmla="*/ 887976 w 6986043"/>
              <a:gd name="connsiteY19" fmla="*/ 621263 h 1975371"/>
              <a:gd name="connsiteX20" fmla="*/ 898587 w 6986043"/>
              <a:gd name="connsiteY20" fmla="*/ 530494 h 1975371"/>
              <a:gd name="connsiteX21" fmla="*/ 910253 w 6986043"/>
              <a:gd name="connsiteY21" fmla="*/ 395122 h 1975371"/>
              <a:gd name="connsiteX22" fmla="*/ 4279 w 6986043"/>
              <a:gd name="connsiteY22" fmla="*/ 403019 h 1975371"/>
              <a:gd name="connsiteX23" fmla="*/ 1197968 w 6986043"/>
              <a:gd name="connsiteY23" fmla="*/ 279913 h 1975371"/>
              <a:gd name="connsiteX24" fmla="*/ 1744823 w 6986043"/>
              <a:gd name="connsiteY24" fmla="*/ 112084 h 1975371"/>
              <a:gd name="connsiteX25" fmla="*/ 2687093 w 6986043"/>
              <a:gd name="connsiteY25" fmla="*/ 159271 h 1975371"/>
              <a:gd name="connsiteX26" fmla="*/ 2842559 w 6986043"/>
              <a:gd name="connsiteY26" fmla="*/ 118642 h 1975371"/>
              <a:gd name="connsiteX0" fmla="*/ 2917695 w 7061179"/>
              <a:gd name="connsiteY0" fmla="*/ 118642 h 1975371"/>
              <a:gd name="connsiteX1" fmla="*/ 3032514 w 7061179"/>
              <a:gd name="connsiteY1" fmla="*/ 62196 h 1975371"/>
              <a:gd name="connsiteX2" fmla="*/ 3253913 w 7061179"/>
              <a:gd name="connsiteY2" fmla="*/ 31483 h 1975371"/>
              <a:gd name="connsiteX3" fmla="*/ 3438123 w 7061179"/>
              <a:gd name="connsiteY3" fmla="*/ 29609 h 1975371"/>
              <a:gd name="connsiteX4" fmla="*/ 3666006 w 7061179"/>
              <a:gd name="connsiteY4" fmla="*/ 0 h 1975371"/>
              <a:gd name="connsiteX5" fmla="*/ 4450283 w 7061179"/>
              <a:gd name="connsiteY5" fmla="*/ 9623 h 1975371"/>
              <a:gd name="connsiteX6" fmla="*/ 5211812 w 7061179"/>
              <a:gd name="connsiteY6" fmla="*/ 97864 h 1975371"/>
              <a:gd name="connsiteX7" fmla="*/ 5513145 w 7061179"/>
              <a:gd name="connsiteY7" fmla="*/ 261975 h 1975371"/>
              <a:gd name="connsiteX8" fmla="*/ 6201382 w 7061179"/>
              <a:gd name="connsiteY8" fmla="*/ 626775 h 1975371"/>
              <a:gd name="connsiteX9" fmla="*/ 6728400 w 7061179"/>
              <a:gd name="connsiteY9" fmla="*/ 531540 h 1975371"/>
              <a:gd name="connsiteX10" fmla="*/ 6786315 w 7061179"/>
              <a:gd name="connsiteY10" fmla="*/ 529155 h 1975371"/>
              <a:gd name="connsiteX11" fmla="*/ 6947648 w 7061179"/>
              <a:gd name="connsiteY11" fmla="*/ 522511 h 1975371"/>
              <a:gd name="connsiteX12" fmla="*/ 7061179 w 7061179"/>
              <a:gd name="connsiteY12" fmla="*/ 521850 h 1975371"/>
              <a:gd name="connsiteX13" fmla="*/ 7061179 w 7061179"/>
              <a:gd name="connsiteY13" fmla="*/ 523458 h 1975371"/>
              <a:gd name="connsiteX14" fmla="*/ 7061179 w 7061179"/>
              <a:gd name="connsiteY14" fmla="*/ 1975371 h 1975371"/>
              <a:gd name="connsiteX15" fmla="*/ 1117579 w 7061179"/>
              <a:gd name="connsiteY15" fmla="*/ 1975371 h 1975371"/>
              <a:gd name="connsiteX16" fmla="*/ 869671 w 7061179"/>
              <a:gd name="connsiteY16" fmla="*/ 1292070 h 1975371"/>
              <a:gd name="connsiteX17" fmla="*/ 853207 w 7061179"/>
              <a:gd name="connsiteY17" fmla="*/ 740445 h 1975371"/>
              <a:gd name="connsiteX18" fmla="*/ 858864 w 7061179"/>
              <a:gd name="connsiteY18" fmla="*/ 679994 h 1975371"/>
              <a:gd name="connsiteX19" fmla="*/ 963112 w 7061179"/>
              <a:gd name="connsiteY19" fmla="*/ 621263 h 1975371"/>
              <a:gd name="connsiteX20" fmla="*/ 973723 w 7061179"/>
              <a:gd name="connsiteY20" fmla="*/ 530494 h 1975371"/>
              <a:gd name="connsiteX21" fmla="*/ 0 w 7061179"/>
              <a:gd name="connsiteY21" fmla="*/ 689579 h 1975371"/>
              <a:gd name="connsiteX22" fmla="*/ 79415 w 7061179"/>
              <a:gd name="connsiteY22" fmla="*/ 403019 h 1975371"/>
              <a:gd name="connsiteX23" fmla="*/ 1273104 w 7061179"/>
              <a:gd name="connsiteY23" fmla="*/ 279913 h 1975371"/>
              <a:gd name="connsiteX24" fmla="*/ 1819959 w 7061179"/>
              <a:gd name="connsiteY24" fmla="*/ 112084 h 1975371"/>
              <a:gd name="connsiteX25" fmla="*/ 2762229 w 7061179"/>
              <a:gd name="connsiteY25" fmla="*/ 159271 h 1975371"/>
              <a:gd name="connsiteX26" fmla="*/ 2917695 w 7061179"/>
              <a:gd name="connsiteY26" fmla="*/ 118642 h 1975371"/>
              <a:gd name="connsiteX0" fmla="*/ 2917695 w 7061179"/>
              <a:gd name="connsiteY0" fmla="*/ 118642 h 1975371"/>
              <a:gd name="connsiteX1" fmla="*/ 3032514 w 7061179"/>
              <a:gd name="connsiteY1" fmla="*/ 62196 h 1975371"/>
              <a:gd name="connsiteX2" fmla="*/ 3253913 w 7061179"/>
              <a:gd name="connsiteY2" fmla="*/ 31483 h 1975371"/>
              <a:gd name="connsiteX3" fmla="*/ 3438123 w 7061179"/>
              <a:gd name="connsiteY3" fmla="*/ 29609 h 1975371"/>
              <a:gd name="connsiteX4" fmla="*/ 3666006 w 7061179"/>
              <a:gd name="connsiteY4" fmla="*/ 0 h 1975371"/>
              <a:gd name="connsiteX5" fmla="*/ 4450283 w 7061179"/>
              <a:gd name="connsiteY5" fmla="*/ 9623 h 1975371"/>
              <a:gd name="connsiteX6" fmla="*/ 5211812 w 7061179"/>
              <a:gd name="connsiteY6" fmla="*/ 97864 h 1975371"/>
              <a:gd name="connsiteX7" fmla="*/ 5513145 w 7061179"/>
              <a:gd name="connsiteY7" fmla="*/ 261975 h 1975371"/>
              <a:gd name="connsiteX8" fmla="*/ 6201382 w 7061179"/>
              <a:gd name="connsiteY8" fmla="*/ 626775 h 1975371"/>
              <a:gd name="connsiteX9" fmla="*/ 6728400 w 7061179"/>
              <a:gd name="connsiteY9" fmla="*/ 531540 h 1975371"/>
              <a:gd name="connsiteX10" fmla="*/ 6786315 w 7061179"/>
              <a:gd name="connsiteY10" fmla="*/ 529155 h 1975371"/>
              <a:gd name="connsiteX11" fmla="*/ 6947648 w 7061179"/>
              <a:gd name="connsiteY11" fmla="*/ 522511 h 1975371"/>
              <a:gd name="connsiteX12" fmla="*/ 7061179 w 7061179"/>
              <a:gd name="connsiteY12" fmla="*/ 521850 h 1975371"/>
              <a:gd name="connsiteX13" fmla="*/ 7061179 w 7061179"/>
              <a:gd name="connsiteY13" fmla="*/ 523458 h 1975371"/>
              <a:gd name="connsiteX14" fmla="*/ 7061179 w 7061179"/>
              <a:gd name="connsiteY14" fmla="*/ 1975371 h 1975371"/>
              <a:gd name="connsiteX15" fmla="*/ 1117579 w 7061179"/>
              <a:gd name="connsiteY15" fmla="*/ 1975371 h 1975371"/>
              <a:gd name="connsiteX16" fmla="*/ 869671 w 7061179"/>
              <a:gd name="connsiteY16" fmla="*/ 1292070 h 1975371"/>
              <a:gd name="connsiteX17" fmla="*/ 853207 w 7061179"/>
              <a:gd name="connsiteY17" fmla="*/ 740445 h 1975371"/>
              <a:gd name="connsiteX18" fmla="*/ 858864 w 7061179"/>
              <a:gd name="connsiteY18" fmla="*/ 679994 h 1975371"/>
              <a:gd name="connsiteX19" fmla="*/ 963112 w 7061179"/>
              <a:gd name="connsiteY19" fmla="*/ 621263 h 1975371"/>
              <a:gd name="connsiteX20" fmla="*/ 132538 w 7061179"/>
              <a:gd name="connsiteY20" fmla="*/ 995184 h 1975371"/>
              <a:gd name="connsiteX21" fmla="*/ 0 w 7061179"/>
              <a:gd name="connsiteY21" fmla="*/ 689579 h 1975371"/>
              <a:gd name="connsiteX22" fmla="*/ 79415 w 7061179"/>
              <a:gd name="connsiteY22" fmla="*/ 403019 h 1975371"/>
              <a:gd name="connsiteX23" fmla="*/ 1273104 w 7061179"/>
              <a:gd name="connsiteY23" fmla="*/ 279913 h 1975371"/>
              <a:gd name="connsiteX24" fmla="*/ 1819959 w 7061179"/>
              <a:gd name="connsiteY24" fmla="*/ 112084 h 1975371"/>
              <a:gd name="connsiteX25" fmla="*/ 2762229 w 7061179"/>
              <a:gd name="connsiteY25" fmla="*/ 159271 h 1975371"/>
              <a:gd name="connsiteX26" fmla="*/ 2917695 w 7061179"/>
              <a:gd name="connsiteY26" fmla="*/ 118642 h 1975371"/>
              <a:gd name="connsiteX0" fmla="*/ 2885650 w 7029134"/>
              <a:gd name="connsiteY0" fmla="*/ 118642 h 1975371"/>
              <a:gd name="connsiteX1" fmla="*/ 3000469 w 7029134"/>
              <a:gd name="connsiteY1" fmla="*/ 62196 h 1975371"/>
              <a:gd name="connsiteX2" fmla="*/ 3221868 w 7029134"/>
              <a:gd name="connsiteY2" fmla="*/ 31483 h 1975371"/>
              <a:gd name="connsiteX3" fmla="*/ 3406078 w 7029134"/>
              <a:gd name="connsiteY3" fmla="*/ 29609 h 1975371"/>
              <a:gd name="connsiteX4" fmla="*/ 3633961 w 7029134"/>
              <a:gd name="connsiteY4" fmla="*/ 0 h 1975371"/>
              <a:gd name="connsiteX5" fmla="*/ 4418238 w 7029134"/>
              <a:gd name="connsiteY5" fmla="*/ 9623 h 1975371"/>
              <a:gd name="connsiteX6" fmla="*/ 5179767 w 7029134"/>
              <a:gd name="connsiteY6" fmla="*/ 97864 h 1975371"/>
              <a:gd name="connsiteX7" fmla="*/ 5481100 w 7029134"/>
              <a:gd name="connsiteY7" fmla="*/ 261975 h 1975371"/>
              <a:gd name="connsiteX8" fmla="*/ 6169337 w 7029134"/>
              <a:gd name="connsiteY8" fmla="*/ 626775 h 1975371"/>
              <a:gd name="connsiteX9" fmla="*/ 6696355 w 7029134"/>
              <a:gd name="connsiteY9" fmla="*/ 531540 h 1975371"/>
              <a:gd name="connsiteX10" fmla="*/ 6754270 w 7029134"/>
              <a:gd name="connsiteY10" fmla="*/ 529155 h 1975371"/>
              <a:gd name="connsiteX11" fmla="*/ 6915603 w 7029134"/>
              <a:gd name="connsiteY11" fmla="*/ 522511 h 1975371"/>
              <a:gd name="connsiteX12" fmla="*/ 7029134 w 7029134"/>
              <a:gd name="connsiteY12" fmla="*/ 521850 h 1975371"/>
              <a:gd name="connsiteX13" fmla="*/ 7029134 w 7029134"/>
              <a:gd name="connsiteY13" fmla="*/ 523458 h 1975371"/>
              <a:gd name="connsiteX14" fmla="*/ 7029134 w 7029134"/>
              <a:gd name="connsiteY14" fmla="*/ 1975371 h 1975371"/>
              <a:gd name="connsiteX15" fmla="*/ 1085534 w 7029134"/>
              <a:gd name="connsiteY15" fmla="*/ 1975371 h 1975371"/>
              <a:gd name="connsiteX16" fmla="*/ 837626 w 7029134"/>
              <a:gd name="connsiteY16" fmla="*/ 1292070 h 1975371"/>
              <a:gd name="connsiteX17" fmla="*/ 821162 w 7029134"/>
              <a:gd name="connsiteY17" fmla="*/ 740445 h 1975371"/>
              <a:gd name="connsiteX18" fmla="*/ 826819 w 7029134"/>
              <a:gd name="connsiteY18" fmla="*/ 679994 h 1975371"/>
              <a:gd name="connsiteX19" fmla="*/ 931067 w 7029134"/>
              <a:gd name="connsiteY19" fmla="*/ 621263 h 1975371"/>
              <a:gd name="connsiteX20" fmla="*/ 100493 w 7029134"/>
              <a:gd name="connsiteY20" fmla="*/ 995184 h 1975371"/>
              <a:gd name="connsiteX21" fmla="*/ 0 w 7029134"/>
              <a:gd name="connsiteY21" fmla="*/ 689579 h 1975371"/>
              <a:gd name="connsiteX22" fmla="*/ 47370 w 7029134"/>
              <a:gd name="connsiteY22" fmla="*/ 403019 h 1975371"/>
              <a:gd name="connsiteX23" fmla="*/ 1241059 w 7029134"/>
              <a:gd name="connsiteY23" fmla="*/ 279913 h 1975371"/>
              <a:gd name="connsiteX24" fmla="*/ 1787914 w 7029134"/>
              <a:gd name="connsiteY24" fmla="*/ 112084 h 1975371"/>
              <a:gd name="connsiteX25" fmla="*/ 2730184 w 7029134"/>
              <a:gd name="connsiteY25" fmla="*/ 159271 h 1975371"/>
              <a:gd name="connsiteX26" fmla="*/ 2885650 w 702913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418588 w 7029484"/>
              <a:gd name="connsiteY5" fmla="*/ 9623 h 1975371"/>
              <a:gd name="connsiteX6" fmla="*/ 5180117 w 7029484"/>
              <a:gd name="connsiteY6" fmla="*/ 97864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37976 w 7029484"/>
              <a:gd name="connsiteY16" fmla="*/ 1292070 h 1975371"/>
              <a:gd name="connsiteX17" fmla="*/ 821512 w 7029484"/>
              <a:gd name="connsiteY17" fmla="*/ 740445 h 1975371"/>
              <a:gd name="connsiteX18" fmla="*/ 827169 w 7029484"/>
              <a:gd name="connsiteY18" fmla="*/ 679994 h 1975371"/>
              <a:gd name="connsiteX19" fmla="*/ 931417 w 7029484"/>
              <a:gd name="connsiteY19" fmla="*/ 621263 h 1975371"/>
              <a:gd name="connsiteX20" fmla="*/ 100843 w 7029484"/>
              <a:gd name="connsiteY20" fmla="*/ 995184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418588 w 7029484"/>
              <a:gd name="connsiteY5" fmla="*/ 9623 h 1975371"/>
              <a:gd name="connsiteX6" fmla="*/ 5180117 w 7029484"/>
              <a:gd name="connsiteY6" fmla="*/ 97864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37976 w 7029484"/>
              <a:gd name="connsiteY16" fmla="*/ 1292070 h 1975371"/>
              <a:gd name="connsiteX17" fmla="*/ 821512 w 7029484"/>
              <a:gd name="connsiteY17" fmla="*/ 740445 h 1975371"/>
              <a:gd name="connsiteX18" fmla="*/ 827169 w 7029484"/>
              <a:gd name="connsiteY18" fmla="*/ 679994 h 1975371"/>
              <a:gd name="connsiteX19" fmla="*/ 931417 w 7029484"/>
              <a:gd name="connsiteY19" fmla="*/ 621263 h 1975371"/>
              <a:gd name="connsiteX20" fmla="*/ 100843 w 7029484"/>
              <a:gd name="connsiteY20" fmla="*/ 995184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418588 w 7029484"/>
              <a:gd name="connsiteY5" fmla="*/ 9623 h 1975371"/>
              <a:gd name="connsiteX6" fmla="*/ 5180117 w 7029484"/>
              <a:gd name="connsiteY6" fmla="*/ 97864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37976 w 7029484"/>
              <a:gd name="connsiteY16" fmla="*/ 1292070 h 1975371"/>
              <a:gd name="connsiteX17" fmla="*/ 821512 w 7029484"/>
              <a:gd name="connsiteY17" fmla="*/ 740445 h 1975371"/>
              <a:gd name="connsiteX18" fmla="*/ 827169 w 7029484"/>
              <a:gd name="connsiteY18" fmla="*/ 679994 h 1975371"/>
              <a:gd name="connsiteX19" fmla="*/ 322560 w 7029484"/>
              <a:gd name="connsiteY19" fmla="*/ 1306796 h 1975371"/>
              <a:gd name="connsiteX20" fmla="*/ 100843 w 7029484"/>
              <a:gd name="connsiteY20" fmla="*/ 995184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418588 w 7029484"/>
              <a:gd name="connsiteY5" fmla="*/ 9623 h 1975371"/>
              <a:gd name="connsiteX6" fmla="*/ 5180117 w 7029484"/>
              <a:gd name="connsiteY6" fmla="*/ 97864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37976 w 7029484"/>
              <a:gd name="connsiteY16" fmla="*/ 1292070 h 1975371"/>
              <a:gd name="connsiteX17" fmla="*/ 821512 w 7029484"/>
              <a:gd name="connsiteY17" fmla="*/ 740445 h 1975371"/>
              <a:gd name="connsiteX18" fmla="*/ 474672 w 7029484"/>
              <a:gd name="connsiteY18" fmla="*/ 1439141 h 1975371"/>
              <a:gd name="connsiteX19" fmla="*/ 322560 w 7029484"/>
              <a:gd name="connsiteY19" fmla="*/ 1306796 h 1975371"/>
              <a:gd name="connsiteX20" fmla="*/ 100843 w 7029484"/>
              <a:gd name="connsiteY20" fmla="*/ 995184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418588 w 7029484"/>
              <a:gd name="connsiteY5" fmla="*/ 9623 h 1975371"/>
              <a:gd name="connsiteX6" fmla="*/ 5180117 w 7029484"/>
              <a:gd name="connsiteY6" fmla="*/ 97864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37976 w 7029484"/>
              <a:gd name="connsiteY16" fmla="*/ 1292070 h 1975371"/>
              <a:gd name="connsiteX17" fmla="*/ 821512 w 7029484"/>
              <a:gd name="connsiteY17" fmla="*/ 740445 h 1975371"/>
              <a:gd name="connsiteX18" fmla="*/ 474672 w 7029484"/>
              <a:gd name="connsiteY18" fmla="*/ 1439141 h 1975371"/>
              <a:gd name="connsiteX19" fmla="*/ 274493 w 7029484"/>
              <a:gd name="connsiteY19" fmla="*/ 1339002 h 1975371"/>
              <a:gd name="connsiteX20" fmla="*/ 100843 w 7029484"/>
              <a:gd name="connsiteY20" fmla="*/ 995184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418588 w 7029484"/>
              <a:gd name="connsiteY5" fmla="*/ 9623 h 1975371"/>
              <a:gd name="connsiteX6" fmla="*/ 5180117 w 7029484"/>
              <a:gd name="connsiteY6" fmla="*/ 97864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37976 w 7029484"/>
              <a:gd name="connsiteY16" fmla="*/ 1292070 h 1975371"/>
              <a:gd name="connsiteX17" fmla="*/ 653275 w 7029484"/>
              <a:gd name="connsiteY17" fmla="*/ 1748041 h 1975371"/>
              <a:gd name="connsiteX18" fmla="*/ 474672 w 7029484"/>
              <a:gd name="connsiteY18" fmla="*/ 1439141 h 1975371"/>
              <a:gd name="connsiteX19" fmla="*/ 274493 w 7029484"/>
              <a:gd name="connsiteY19" fmla="*/ 1339002 h 1975371"/>
              <a:gd name="connsiteX20" fmla="*/ 100843 w 7029484"/>
              <a:gd name="connsiteY20" fmla="*/ 995184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84527"/>
              <a:gd name="connsiteX1" fmla="*/ 3000819 w 7029484"/>
              <a:gd name="connsiteY1" fmla="*/ 62196 h 1984527"/>
              <a:gd name="connsiteX2" fmla="*/ 3222218 w 7029484"/>
              <a:gd name="connsiteY2" fmla="*/ 31483 h 1984527"/>
              <a:gd name="connsiteX3" fmla="*/ 3406428 w 7029484"/>
              <a:gd name="connsiteY3" fmla="*/ 29609 h 1984527"/>
              <a:gd name="connsiteX4" fmla="*/ 3634311 w 7029484"/>
              <a:gd name="connsiteY4" fmla="*/ 0 h 1984527"/>
              <a:gd name="connsiteX5" fmla="*/ 4418588 w 7029484"/>
              <a:gd name="connsiteY5" fmla="*/ 9623 h 1984527"/>
              <a:gd name="connsiteX6" fmla="*/ 5180117 w 7029484"/>
              <a:gd name="connsiteY6" fmla="*/ 97864 h 1984527"/>
              <a:gd name="connsiteX7" fmla="*/ 5481450 w 7029484"/>
              <a:gd name="connsiteY7" fmla="*/ 261975 h 1984527"/>
              <a:gd name="connsiteX8" fmla="*/ 6169687 w 7029484"/>
              <a:gd name="connsiteY8" fmla="*/ 626775 h 1984527"/>
              <a:gd name="connsiteX9" fmla="*/ 6696705 w 7029484"/>
              <a:gd name="connsiteY9" fmla="*/ 531540 h 1984527"/>
              <a:gd name="connsiteX10" fmla="*/ 6754620 w 7029484"/>
              <a:gd name="connsiteY10" fmla="*/ 529155 h 1984527"/>
              <a:gd name="connsiteX11" fmla="*/ 6915953 w 7029484"/>
              <a:gd name="connsiteY11" fmla="*/ 522511 h 1984527"/>
              <a:gd name="connsiteX12" fmla="*/ 7029484 w 7029484"/>
              <a:gd name="connsiteY12" fmla="*/ 521850 h 1984527"/>
              <a:gd name="connsiteX13" fmla="*/ 7029484 w 7029484"/>
              <a:gd name="connsiteY13" fmla="*/ 523458 h 1984527"/>
              <a:gd name="connsiteX14" fmla="*/ 7029484 w 7029484"/>
              <a:gd name="connsiteY14" fmla="*/ 1975371 h 1984527"/>
              <a:gd name="connsiteX15" fmla="*/ 1085884 w 7029484"/>
              <a:gd name="connsiteY15" fmla="*/ 1975371 h 1984527"/>
              <a:gd name="connsiteX16" fmla="*/ 894055 w 7029484"/>
              <a:gd name="connsiteY16" fmla="*/ 1862580 h 1984527"/>
              <a:gd name="connsiteX17" fmla="*/ 653275 w 7029484"/>
              <a:gd name="connsiteY17" fmla="*/ 1748041 h 1984527"/>
              <a:gd name="connsiteX18" fmla="*/ 474672 w 7029484"/>
              <a:gd name="connsiteY18" fmla="*/ 1439141 h 1984527"/>
              <a:gd name="connsiteX19" fmla="*/ 274493 w 7029484"/>
              <a:gd name="connsiteY19" fmla="*/ 1339002 h 1984527"/>
              <a:gd name="connsiteX20" fmla="*/ 100843 w 7029484"/>
              <a:gd name="connsiteY20" fmla="*/ 995184 h 1984527"/>
              <a:gd name="connsiteX21" fmla="*/ 350 w 7029484"/>
              <a:gd name="connsiteY21" fmla="*/ 689579 h 1984527"/>
              <a:gd name="connsiteX22" fmla="*/ 47720 w 7029484"/>
              <a:gd name="connsiteY22" fmla="*/ 403019 h 1984527"/>
              <a:gd name="connsiteX23" fmla="*/ 1241409 w 7029484"/>
              <a:gd name="connsiteY23" fmla="*/ 279913 h 1984527"/>
              <a:gd name="connsiteX24" fmla="*/ 1788264 w 7029484"/>
              <a:gd name="connsiteY24" fmla="*/ 112084 h 1984527"/>
              <a:gd name="connsiteX25" fmla="*/ 2730534 w 7029484"/>
              <a:gd name="connsiteY25" fmla="*/ 159271 h 1984527"/>
              <a:gd name="connsiteX26" fmla="*/ 2886000 w 7029484"/>
              <a:gd name="connsiteY26" fmla="*/ 118642 h 1984527"/>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418588 w 7029484"/>
              <a:gd name="connsiteY5" fmla="*/ 9623 h 1975371"/>
              <a:gd name="connsiteX6" fmla="*/ 5180117 w 7029484"/>
              <a:gd name="connsiteY6" fmla="*/ 97864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985041 w 7029484"/>
              <a:gd name="connsiteY16" fmla="*/ 1921313 h 1975371"/>
              <a:gd name="connsiteX17" fmla="*/ 894055 w 7029484"/>
              <a:gd name="connsiteY17" fmla="*/ 1862580 h 1975371"/>
              <a:gd name="connsiteX18" fmla="*/ 653275 w 7029484"/>
              <a:gd name="connsiteY18" fmla="*/ 1748041 h 1975371"/>
              <a:gd name="connsiteX19" fmla="*/ 474672 w 7029484"/>
              <a:gd name="connsiteY19" fmla="*/ 1439141 h 1975371"/>
              <a:gd name="connsiteX20" fmla="*/ 274493 w 7029484"/>
              <a:gd name="connsiteY20" fmla="*/ 1339002 h 1975371"/>
              <a:gd name="connsiteX21" fmla="*/ 100843 w 7029484"/>
              <a:gd name="connsiteY21" fmla="*/ 995184 h 1975371"/>
              <a:gd name="connsiteX22" fmla="*/ 350 w 7029484"/>
              <a:gd name="connsiteY22" fmla="*/ 689579 h 1975371"/>
              <a:gd name="connsiteX23" fmla="*/ 47720 w 7029484"/>
              <a:gd name="connsiteY23" fmla="*/ 403019 h 1975371"/>
              <a:gd name="connsiteX24" fmla="*/ 1241409 w 7029484"/>
              <a:gd name="connsiteY24" fmla="*/ 279913 h 1975371"/>
              <a:gd name="connsiteX25" fmla="*/ 1788264 w 7029484"/>
              <a:gd name="connsiteY25" fmla="*/ 112084 h 1975371"/>
              <a:gd name="connsiteX26" fmla="*/ 2730534 w 7029484"/>
              <a:gd name="connsiteY26" fmla="*/ 159271 h 1975371"/>
              <a:gd name="connsiteX27" fmla="*/ 2886000 w 7029484"/>
              <a:gd name="connsiteY27"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418588 w 7029484"/>
              <a:gd name="connsiteY5" fmla="*/ 9623 h 1975371"/>
              <a:gd name="connsiteX6" fmla="*/ 5180117 w 7029484"/>
              <a:gd name="connsiteY6" fmla="*/ 97864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985041 w 7029484"/>
              <a:gd name="connsiteY16" fmla="*/ 1921313 h 1975371"/>
              <a:gd name="connsiteX17" fmla="*/ 894055 w 7029484"/>
              <a:gd name="connsiteY17" fmla="*/ 1862580 h 1975371"/>
              <a:gd name="connsiteX18" fmla="*/ 653275 w 7029484"/>
              <a:gd name="connsiteY18" fmla="*/ 1748041 h 1975371"/>
              <a:gd name="connsiteX19" fmla="*/ 434616 w 7029484"/>
              <a:gd name="connsiteY19" fmla="*/ 1540361 h 1975371"/>
              <a:gd name="connsiteX20" fmla="*/ 274493 w 7029484"/>
              <a:gd name="connsiteY20" fmla="*/ 1339002 h 1975371"/>
              <a:gd name="connsiteX21" fmla="*/ 100843 w 7029484"/>
              <a:gd name="connsiteY21" fmla="*/ 995184 h 1975371"/>
              <a:gd name="connsiteX22" fmla="*/ 350 w 7029484"/>
              <a:gd name="connsiteY22" fmla="*/ 689579 h 1975371"/>
              <a:gd name="connsiteX23" fmla="*/ 47720 w 7029484"/>
              <a:gd name="connsiteY23" fmla="*/ 403019 h 1975371"/>
              <a:gd name="connsiteX24" fmla="*/ 1241409 w 7029484"/>
              <a:gd name="connsiteY24" fmla="*/ 279913 h 1975371"/>
              <a:gd name="connsiteX25" fmla="*/ 1788264 w 7029484"/>
              <a:gd name="connsiteY25" fmla="*/ 112084 h 1975371"/>
              <a:gd name="connsiteX26" fmla="*/ 2730534 w 7029484"/>
              <a:gd name="connsiteY26" fmla="*/ 159271 h 1975371"/>
              <a:gd name="connsiteX27" fmla="*/ 2886000 w 7029484"/>
              <a:gd name="connsiteY27"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418588 w 7029484"/>
              <a:gd name="connsiteY5" fmla="*/ 9623 h 1975371"/>
              <a:gd name="connsiteX6" fmla="*/ 5180117 w 7029484"/>
              <a:gd name="connsiteY6" fmla="*/ 97864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89188 w 7029484"/>
              <a:gd name="connsiteY16" fmla="*/ 196732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00843 w 7029484"/>
              <a:gd name="connsiteY22" fmla="*/ 995184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418588 w 7029484"/>
              <a:gd name="connsiteY5" fmla="*/ 96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89188 w 7029484"/>
              <a:gd name="connsiteY16" fmla="*/ 196732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00843 w 7029484"/>
              <a:gd name="connsiteY22" fmla="*/ 995184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410576 w 7029484"/>
              <a:gd name="connsiteY5" fmla="*/ 28026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89188 w 7029484"/>
              <a:gd name="connsiteY16" fmla="*/ 196732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00843 w 7029484"/>
              <a:gd name="connsiteY22" fmla="*/ 995184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89188 w 7029484"/>
              <a:gd name="connsiteY16" fmla="*/ 196732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00843 w 7029484"/>
              <a:gd name="connsiteY22" fmla="*/ 995184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89188 w 7029484"/>
              <a:gd name="connsiteY16" fmla="*/ 196732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00843 w 7029484"/>
              <a:gd name="connsiteY22" fmla="*/ 995184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634311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89188 w 7029484"/>
              <a:gd name="connsiteY16" fmla="*/ 196732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00843 w 7029484"/>
              <a:gd name="connsiteY22" fmla="*/ 995184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06428 w 7029484"/>
              <a:gd name="connsiteY3" fmla="*/ 29609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89188 w 7029484"/>
              <a:gd name="connsiteY16" fmla="*/ 196732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00843 w 7029484"/>
              <a:gd name="connsiteY22" fmla="*/ 995184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89188 w 7029484"/>
              <a:gd name="connsiteY16" fmla="*/ 196732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00843 w 7029484"/>
              <a:gd name="connsiteY22" fmla="*/ 995184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89188 w 7029484"/>
              <a:gd name="connsiteY16" fmla="*/ 196732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00843 w 7029484"/>
              <a:gd name="connsiteY22" fmla="*/ 1040603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89188 w 7029484"/>
              <a:gd name="connsiteY16" fmla="*/ 196732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17790 w 7029484"/>
              <a:gd name="connsiteY22" fmla="*/ 1098999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89188 w 7029484"/>
              <a:gd name="connsiteY16" fmla="*/ 196732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17790 w 7029484"/>
              <a:gd name="connsiteY22" fmla="*/ 1098999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89188 w 7029484"/>
              <a:gd name="connsiteY16" fmla="*/ 196732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17790 w 7029484"/>
              <a:gd name="connsiteY22" fmla="*/ 1098999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224764 w 7029484"/>
              <a:gd name="connsiteY16" fmla="*/ 1698053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17790 w 7029484"/>
              <a:gd name="connsiteY22" fmla="*/ 1098999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1038348 w 7029484"/>
              <a:gd name="connsiteY16" fmla="*/ 1947858 h 1975371"/>
              <a:gd name="connsiteX17" fmla="*/ 985041 w 7029484"/>
              <a:gd name="connsiteY17" fmla="*/ 1921313 h 1975371"/>
              <a:gd name="connsiteX18" fmla="*/ 894055 w 7029484"/>
              <a:gd name="connsiteY18" fmla="*/ 1862580 h 1975371"/>
              <a:gd name="connsiteX19" fmla="*/ 653275 w 7029484"/>
              <a:gd name="connsiteY19" fmla="*/ 1748041 h 1975371"/>
              <a:gd name="connsiteX20" fmla="*/ 434616 w 7029484"/>
              <a:gd name="connsiteY20" fmla="*/ 1540361 h 1975371"/>
              <a:gd name="connsiteX21" fmla="*/ 274493 w 7029484"/>
              <a:gd name="connsiteY21" fmla="*/ 1339002 h 1975371"/>
              <a:gd name="connsiteX22" fmla="*/ 117790 w 7029484"/>
              <a:gd name="connsiteY22" fmla="*/ 1098999 h 1975371"/>
              <a:gd name="connsiteX23" fmla="*/ 350 w 7029484"/>
              <a:gd name="connsiteY23" fmla="*/ 689579 h 1975371"/>
              <a:gd name="connsiteX24" fmla="*/ 47720 w 7029484"/>
              <a:gd name="connsiteY24" fmla="*/ 403019 h 1975371"/>
              <a:gd name="connsiteX25" fmla="*/ 1241409 w 7029484"/>
              <a:gd name="connsiteY25" fmla="*/ 279913 h 1975371"/>
              <a:gd name="connsiteX26" fmla="*/ 1788264 w 7029484"/>
              <a:gd name="connsiteY26" fmla="*/ 112084 h 1975371"/>
              <a:gd name="connsiteX27" fmla="*/ 2730534 w 7029484"/>
              <a:gd name="connsiteY27" fmla="*/ 159271 h 1975371"/>
              <a:gd name="connsiteX28" fmla="*/ 2886000 w 7029484"/>
              <a:gd name="connsiteY28"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985041 w 7029484"/>
              <a:gd name="connsiteY16" fmla="*/ 1921313 h 1975371"/>
              <a:gd name="connsiteX17" fmla="*/ 894055 w 7029484"/>
              <a:gd name="connsiteY17" fmla="*/ 1862580 h 1975371"/>
              <a:gd name="connsiteX18" fmla="*/ 653275 w 7029484"/>
              <a:gd name="connsiteY18" fmla="*/ 1748041 h 1975371"/>
              <a:gd name="connsiteX19" fmla="*/ 434616 w 7029484"/>
              <a:gd name="connsiteY19" fmla="*/ 1540361 h 1975371"/>
              <a:gd name="connsiteX20" fmla="*/ 274493 w 7029484"/>
              <a:gd name="connsiteY20" fmla="*/ 1339002 h 1975371"/>
              <a:gd name="connsiteX21" fmla="*/ 117790 w 7029484"/>
              <a:gd name="connsiteY21" fmla="*/ 1098999 h 1975371"/>
              <a:gd name="connsiteX22" fmla="*/ 350 w 7029484"/>
              <a:gd name="connsiteY22" fmla="*/ 689579 h 1975371"/>
              <a:gd name="connsiteX23" fmla="*/ 47720 w 7029484"/>
              <a:gd name="connsiteY23" fmla="*/ 403019 h 1975371"/>
              <a:gd name="connsiteX24" fmla="*/ 1241409 w 7029484"/>
              <a:gd name="connsiteY24" fmla="*/ 279913 h 1975371"/>
              <a:gd name="connsiteX25" fmla="*/ 1788264 w 7029484"/>
              <a:gd name="connsiteY25" fmla="*/ 112084 h 1975371"/>
              <a:gd name="connsiteX26" fmla="*/ 2730534 w 7029484"/>
              <a:gd name="connsiteY26" fmla="*/ 159271 h 1975371"/>
              <a:gd name="connsiteX27" fmla="*/ 2886000 w 7029484"/>
              <a:gd name="connsiteY27"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985041 w 7029484"/>
              <a:gd name="connsiteY16" fmla="*/ 1921313 h 1975371"/>
              <a:gd name="connsiteX17" fmla="*/ 894055 w 7029484"/>
              <a:gd name="connsiteY17" fmla="*/ 1862580 h 1975371"/>
              <a:gd name="connsiteX18" fmla="*/ 653275 w 7029484"/>
              <a:gd name="connsiteY18" fmla="*/ 1748041 h 1975371"/>
              <a:gd name="connsiteX19" fmla="*/ 434616 w 7029484"/>
              <a:gd name="connsiteY19" fmla="*/ 1540361 h 1975371"/>
              <a:gd name="connsiteX20" fmla="*/ 274493 w 7029484"/>
              <a:gd name="connsiteY20" fmla="*/ 1339002 h 1975371"/>
              <a:gd name="connsiteX21" fmla="*/ 117790 w 7029484"/>
              <a:gd name="connsiteY21" fmla="*/ 1098999 h 1975371"/>
              <a:gd name="connsiteX22" fmla="*/ 350 w 7029484"/>
              <a:gd name="connsiteY22" fmla="*/ 689579 h 1975371"/>
              <a:gd name="connsiteX23" fmla="*/ 47720 w 7029484"/>
              <a:gd name="connsiteY23" fmla="*/ 403019 h 1975371"/>
              <a:gd name="connsiteX24" fmla="*/ 1241409 w 7029484"/>
              <a:gd name="connsiteY24" fmla="*/ 279913 h 1975371"/>
              <a:gd name="connsiteX25" fmla="*/ 1788264 w 7029484"/>
              <a:gd name="connsiteY25" fmla="*/ 112084 h 1975371"/>
              <a:gd name="connsiteX26" fmla="*/ 2730534 w 7029484"/>
              <a:gd name="connsiteY26" fmla="*/ 159271 h 1975371"/>
              <a:gd name="connsiteX27" fmla="*/ 2886000 w 7029484"/>
              <a:gd name="connsiteY27"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94055 w 7029484"/>
              <a:gd name="connsiteY16" fmla="*/ 1862580 h 1975371"/>
              <a:gd name="connsiteX17" fmla="*/ 653275 w 7029484"/>
              <a:gd name="connsiteY17" fmla="*/ 1748041 h 1975371"/>
              <a:gd name="connsiteX18" fmla="*/ 434616 w 7029484"/>
              <a:gd name="connsiteY18" fmla="*/ 1540361 h 1975371"/>
              <a:gd name="connsiteX19" fmla="*/ 274493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94055 w 7029484"/>
              <a:gd name="connsiteY16" fmla="*/ 1862580 h 1975371"/>
              <a:gd name="connsiteX17" fmla="*/ 653275 w 7029484"/>
              <a:gd name="connsiteY17" fmla="*/ 1748041 h 1975371"/>
              <a:gd name="connsiteX18" fmla="*/ 434616 w 7029484"/>
              <a:gd name="connsiteY18" fmla="*/ 1540361 h 1975371"/>
              <a:gd name="connsiteX19" fmla="*/ 274493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94055 w 7029484"/>
              <a:gd name="connsiteY16" fmla="*/ 1862580 h 1975371"/>
              <a:gd name="connsiteX17" fmla="*/ 653275 w 7029484"/>
              <a:gd name="connsiteY17" fmla="*/ 1748041 h 1975371"/>
              <a:gd name="connsiteX18" fmla="*/ 434616 w 7029484"/>
              <a:gd name="connsiteY18" fmla="*/ 1540361 h 1975371"/>
              <a:gd name="connsiteX19" fmla="*/ 274493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94055 w 7029484"/>
              <a:gd name="connsiteY16" fmla="*/ 1862580 h 1975371"/>
              <a:gd name="connsiteX17" fmla="*/ 653275 w 7029484"/>
              <a:gd name="connsiteY17" fmla="*/ 1748041 h 1975371"/>
              <a:gd name="connsiteX18" fmla="*/ 434616 w 7029484"/>
              <a:gd name="connsiteY18" fmla="*/ 1540361 h 1975371"/>
              <a:gd name="connsiteX19" fmla="*/ 274493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94055 w 7029484"/>
              <a:gd name="connsiteY16" fmla="*/ 1862580 h 1975371"/>
              <a:gd name="connsiteX17" fmla="*/ 653275 w 7029484"/>
              <a:gd name="connsiteY17" fmla="*/ 1748041 h 1975371"/>
              <a:gd name="connsiteX18" fmla="*/ 434616 w 7029484"/>
              <a:gd name="connsiteY18" fmla="*/ 1540361 h 1975371"/>
              <a:gd name="connsiteX19" fmla="*/ 274493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94055 w 7029484"/>
              <a:gd name="connsiteY16" fmla="*/ 1862580 h 1975371"/>
              <a:gd name="connsiteX17" fmla="*/ 653275 w 7029484"/>
              <a:gd name="connsiteY17" fmla="*/ 1748041 h 1975371"/>
              <a:gd name="connsiteX18" fmla="*/ 434616 w 7029484"/>
              <a:gd name="connsiteY18" fmla="*/ 1540361 h 1975371"/>
              <a:gd name="connsiteX19" fmla="*/ 274493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94055 w 7029484"/>
              <a:gd name="connsiteY16" fmla="*/ 1862580 h 1975371"/>
              <a:gd name="connsiteX17" fmla="*/ 653275 w 7029484"/>
              <a:gd name="connsiteY17" fmla="*/ 1748041 h 1975371"/>
              <a:gd name="connsiteX18" fmla="*/ 434616 w 7029484"/>
              <a:gd name="connsiteY18" fmla="*/ 1540361 h 1975371"/>
              <a:gd name="connsiteX19" fmla="*/ 274493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94055 w 7029484"/>
              <a:gd name="connsiteY16" fmla="*/ 1862580 h 1975371"/>
              <a:gd name="connsiteX17" fmla="*/ 653275 w 7029484"/>
              <a:gd name="connsiteY17" fmla="*/ 1748041 h 1975371"/>
              <a:gd name="connsiteX18" fmla="*/ 434616 w 7029484"/>
              <a:gd name="connsiteY18" fmla="*/ 1540361 h 1975371"/>
              <a:gd name="connsiteX19" fmla="*/ 274493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94055 w 7029484"/>
              <a:gd name="connsiteY16" fmla="*/ 1862580 h 1975371"/>
              <a:gd name="connsiteX17" fmla="*/ 653275 w 7029484"/>
              <a:gd name="connsiteY17" fmla="*/ 1748041 h 1975371"/>
              <a:gd name="connsiteX18" fmla="*/ 434616 w 7029484"/>
              <a:gd name="connsiteY18" fmla="*/ 1540361 h 1975371"/>
              <a:gd name="connsiteX19" fmla="*/ 274493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94055 w 7029484"/>
              <a:gd name="connsiteY16" fmla="*/ 1862580 h 1975371"/>
              <a:gd name="connsiteX17" fmla="*/ 653275 w 7029484"/>
              <a:gd name="connsiteY17" fmla="*/ 1748041 h 1975371"/>
              <a:gd name="connsiteX18" fmla="*/ 434616 w 7029484"/>
              <a:gd name="connsiteY18" fmla="*/ 1540361 h 1975371"/>
              <a:gd name="connsiteX19" fmla="*/ 274493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82757 w 7029484"/>
              <a:gd name="connsiteY16" fmla="*/ 1875557 h 1975371"/>
              <a:gd name="connsiteX17" fmla="*/ 653275 w 7029484"/>
              <a:gd name="connsiteY17" fmla="*/ 1748041 h 1975371"/>
              <a:gd name="connsiteX18" fmla="*/ 434616 w 7029484"/>
              <a:gd name="connsiteY18" fmla="*/ 1540361 h 1975371"/>
              <a:gd name="connsiteX19" fmla="*/ 274493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82757 w 7029484"/>
              <a:gd name="connsiteY16" fmla="*/ 1875557 h 1975371"/>
              <a:gd name="connsiteX17" fmla="*/ 653275 w 7029484"/>
              <a:gd name="connsiteY17" fmla="*/ 1748041 h 1975371"/>
              <a:gd name="connsiteX18" fmla="*/ 434616 w 7029484"/>
              <a:gd name="connsiteY18" fmla="*/ 1540361 h 1975371"/>
              <a:gd name="connsiteX19" fmla="*/ 274493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6000 w 7029484"/>
              <a:gd name="connsiteY0" fmla="*/ 118642 h 1975371"/>
              <a:gd name="connsiteX1" fmla="*/ 3000819 w 7029484"/>
              <a:gd name="connsiteY1" fmla="*/ 62196 h 1975371"/>
              <a:gd name="connsiteX2" fmla="*/ 3222218 w 7029484"/>
              <a:gd name="connsiteY2" fmla="*/ 31483 h 1975371"/>
              <a:gd name="connsiteX3" fmla="*/ 3414440 w 7029484"/>
              <a:gd name="connsiteY3" fmla="*/ 11205 h 1975371"/>
              <a:gd name="connsiteX4" fmla="*/ 3810559 w 7029484"/>
              <a:gd name="connsiteY4" fmla="*/ 0 h 1975371"/>
              <a:gd name="connsiteX5" fmla="*/ 4370520 w 7029484"/>
              <a:gd name="connsiteY5" fmla="*/ 14223 h 1975371"/>
              <a:gd name="connsiteX6" fmla="*/ 5059949 w 7029484"/>
              <a:gd name="connsiteY6" fmla="*/ 111666 h 1975371"/>
              <a:gd name="connsiteX7" fmla="*/ 5481450 w 7029484"/>
              <a:gd name="connsiteY7" fmla="*/ 261975 h 1975371"/>
              <a:gd name="connsiteX8" fmla="*/ 6169687 w 7029484"/>
              <a:gd name="connsiteY8" fmla="*/ 626775 h 1975371"/>
              <a:gd name="connsiteX9" fmla="*/ 6696705 w 7029484"/>
              <a:gd name="connsiteY9" fmla="*/ 531540 h 1975371"/>
              <a:gd name="connsiteX10" fmla="*/ 6754620 w 7029484"/>
              <a:gd name="connsiteY10" fmla="*/ 529155 h 1975371"/>
              <a:gd name="connsiteX11" fmla="*/ 6915953 w 7029484"/>
              <a:gd name="connsiteY11" fmla="*/ 522511 h 1975371"/>
              <a:gd name="connsiteX12" fmla="*/ 7029484 w 7029484"/>
              <a:gd name="connsiteY12" fmla="*/ 521850 h 1975371"/>
              <a:gd name="connsiteX13" fmla="*/ 7029484 w 7029484"/>
              <a:gd name="connsiteY13" fmla="*/ 523458 h 1975371"/>
              <a:gd name="connsiteX14" fmla="*/ 7029484 w 7029484"/>
              <a:gd name="connsiteY14" fmla="*/ 1975371 h 1975371"/>
              <a:gd name="connsiteX15" fmla="*/ 1085884 w 7029484"/>
              <a:gd name="connsiteY15" fmla="*/ 1975371 h 1975371"/>
              <a:gd name="connsiteX16" fmla="*/ 882757 w 7029484"/>
              <a:gd name="connsiteY16" fmla="*/ 1875557 h 1975371"/>
              <a:gd name="connsiteX17" fmla="*/ 653275 w 7029484"/>
              <a:gd name="connsiteY17" fmla="*/ 1748041 h 1975371"/>
              <a:gd name="connsiteX18" fmla="*/ 434616 w 7029484"/>
              <a:gd name="connsiteY18" fmla="*/ 1540361 h 1975371"/>
              <a:gd name="connsiteX19" fmla="*/ 256507 w 7029484"/>
              <a:gd name="connsiteY19" fmla="*/ 1339002 h 1975371"/>
              <a:gd name="connsiteX20" fmla="*/ 117790 w 7029484"/>
              <a:gd name="connsiteY20" fmla="*/ 1098999 h 1975371"/>
              <a:gd name="connsiteX21" fmla="*/ 350 w 7029484"/>
              <a:gd name="connsiteY21" fmla="*/ 689579 h 1975371"/>
              <a:gd name="connsiteX22" fmla="*/ 47720 w 7029484"/>
              <a:gd name="connsiteY22" fmla="*/ 403019 h 1975371"/>
              <a:gd name="connsiteX23" fmla="*/ 1241409 w 7029484"/>
              <a:gd name="connsiteY23" fmla="*/ 279913 h 1975371"/>
              <a:gd name="connsiteX24" fmla="*/ 1788264 w 7029484"/>
              <a:gd name="connsiteY24" fmla="*/ 112084 h 1975371"/>
              <a:gd name="connsiteX25" fmla="*/ 2730534 w 7029484"/>
              <a:gd name="connsiteY25" fmla="*/ 159271 h 1975371"/>
              <a:gd name="connsiteX26" fmla="*/ 2886000 w 7029484"/>
              <a:gd name="connsiteY26" fmla="*/ 118642 h 1975371"/>
              <a:gd name="connsiteX0" fmla="*/ 2885650 w 7029134"/>
              <a:gd name="connsiteY0" fmla="*/ 118642 h 1975371"/>
              <a:gd name="connsiteX1" fmla="*/ 3000469 w 7029134"/>
              <a:gd name="connsiteY1" fmla="*/ 62196 h 1975371"/>
              <a:gd name="connsiteX2" fmla="*/ 3221868 w 7029134"/>
              <a:gd name="connsiteY2" fmla="*/ 31483 h 1975371"/>
              <a:gd name="connsiteX3" fmla="*/ 3414090 w 7029134"/>
              <a:gd name="connsiteY3" fmla="*/ 11205 h 1975371"/>
              <a:gd name="connsiteX4" fmla="*/ 3810209 w 7029134"/>
              <a:gd name="connsiteY4" fmla="*/ 0 h 1975371"/>
              <a:gd name="connsiteX5" fmla="*/ 4370170 w 7029134"/>
              <a:gd name="connsiteY5" fmla="*/ 14223 h 1975371"/>
              <a:gd name="connsiteX6" fmla="*/ 5059599 w 7029134"/>
              <a:gd name="connsiteY6" fmla="*/ 111666 h 1975371"/>
              <a:gd name="connsiteX7" fmla="*/ 5481100 w 7029134"/>
              <a:gd name="connsiteY7" fmla="*/ 261975 h 1975371"/>
              <a:gd name="connsiteX8" fmla="*/ 6169337 w 7029134"/>
              <a:gd name="connsiteY8" fmla="*/ 626775 h 1975371"/>
              <a:gd name="connsiteX9" fmla="*/ 6696355 w 7029134"/>
              <a:gd name="connsiteY9" fmla="*/ 531540 h 1975371"/>
              <a:gd name="connsiteX10" fmla="*/ 6754270 w 7029134"/>
              <a:gd name="connsiteY10" fmla="*/ 529155 h 1975371"/>
              <a:gd name="connsiteX11" fmla="*/ 6915603 w 7029134"/>
              <a:gd name="connsiteY11" fmla="*/ 522511 h 1975371"/>
              <a:gd name="connsiteX12" fmla="*/ 7029134 w 7029134"/>
              <a:gd name="connsiteY12" fmla="*/ 521850 h 1975371"/>
              <a:gd name="connsiteX13" fmla="*/ 7029134 w 7029134"/>
              <a:gd name="connsiteY13" fmla="*/ 523458 h 1975371"/>
              <a:gd name="connsiteX14" fmla="*/ 7029134 w 7029134"/>
              <a:gd name="connsiteY14" fmla="*/ 1975371 h 1975371"/>
              <a:gd name="connsiteX15" fmla="*/ 1085534 w 7029134"/>
              <a:gd name="connsiteY15" fmla="*/ 1975371 h 1975371"/>
              <a:gd name="connsiteX16" fmla="*/ 882407 w 7029134"/>
              <a:gd name="connsiteY16" fmla="*/ 1875557 h 1975371"/>
              <a:gd name="connsiteX17" fmla="*/ 652925 w 7029134"/>
              <a:gd name="connsiteY17" fmla="*/ 1748041 h 1975371"/>
              <a:gd name="connsiteX18" fmla="*/ 434266 w 7029134"/>
              <a:gd name="connsiteY18" fmla="*/ 1540361 h 1975371"/>
              <a:gd name="connsiteX19" fmla="*/ 256157 w 7029134"/>
              <a:gd name="connsiteY19" fmla="*/ 1339002 h 1975371"/>
              <a:gd name="connsiteX20" fmla="*/ 117440 w 7029134"/>
              <a:gd name="connsiteY20" fmla="*/ 1098999 h 1975371"/>
              <a:gd name="connsiteX21" fmla="*/ 0 w 7029134"/>
              <a:gd name="connsiteY21" fmla="*/ 689579 h 1975371"/>
              <a:gd name="connsiteX22" fmla="*/ 47370 w 7029134"/>
              <a:gd name="connsiteY22" fmla="*/ 403019 h 1975371"/>
              <a:gd name="connsiteX23" fmla="*/ 1241059 w 7029134"/>
              <a:gd name="connsiteY23" fmla="*/ 279913 h 1975371"/>
              <a:gd name="connsiteX24" fmla="*/ 1787914 w 7029134"/>
              <a:gd name="connsiteY24" fmla="*/ 112084 h 1975371"/>
              <a:gd name="connsiteX25" fmla="*/ 2730184 w 7029134"/>
              <a:gd name="connsiteY25" fmla="*/ 159271 h 1975371"/>
              <a:gd name="connsiteX26" fmla="*/ 2885650 w 7029134"/>
              <a:gd name="connsiteY26" fmla="*/ 118642 h 1975371"/>
              <a:gd name="connsiteX0" fmla="*/ 2885650 w 7029134"/>
              <a:gd name="connsiteY0" fmla="*/ 118642 h 1975371"/>
              <a:gd name="connsiteX1" fmla="*/ 3000469 w 7029134"/>
              <a:gd name="connsiteY1" fmla="*/ 62196 h 1975371"/>
              <a:gd name="connsiteX2" fmla="*/ 3221868 w 7029134"/>
              <a:gd name="connsiteY2" fmla="*/ 31483 h 1975371"/>
              <a:gd name="connsiteX3" fmla="*/ 3414090 w 7029134"/>
              <a:gd name="connsiteY3" fmla="*/ 11205 h 1975371"/>
              <a:gd name="connsiteX4" fmla="*/ 3810209 w 7029134"/>
              <a:gd name="connsiteY4" fmla="*/ 0 h 1975371"/>
              <a:gd name="connsiteX5" fmla="*/ 4370170 w 7029134"/>
              <a:gd name="connsiteY5" fmla="*/ 14223 h 1975371"/>
              <a:gd name="connsiteX6" fmla="*/ 5059599 w 7029134"/>
              <a:gd name="connsiteY6" fmla="*/ 111666 h 1975371"/>
              <a:gd name="connsiteX7" fmla="*/ 5481100 w 7029134"/>
              <a:gd name="connsiteY7" fmla="*/ 261975 h 1975371"/>
              <a:gd name="connsiteX8" fmla="*/ 6169337 w 7029134"/>
              <a:gd name="connsiteY8" fmla="*/ 626775 h 1975371"/>
              <a:gd name="connsiteX9" fmla="*/ 6696355 w 7029134"/>
              <a:gd name="connsiteY9" fmla="*/ 531540 h 1975371"/>
              <a:gd name="connsiteX10" fmla="*/ 6754270 w 7029134"/>
              <a:gd name="connsiteY10" fmla="*/ 529155 h 1975371"/>
              <a:gd name="connsiteX11" fmla="*/ 6915603 w 7029134"/>
              <a:gd name="connsiteY11" fmla="*/ 522511 h 1975371"/>
              <a:gd name="connsiteX12" fmla="*/ 7029134 w 7029134"/>
              <a:gd name="connsiteY12" fmla="*/ 521850 h 1975371"/>
              <a:gd name="connsiteX13" fmla="*/ 7029134 w 7029134"/>
              <a:gd name="connsiteY13" fmla="*/ 523458 h 1975371"/>
              <a:gd name="connsiteX14" fmla="*/ 7029134 w 7029134"/>
              <a:gd name="connsiteY14" fmla="*/ 1975371 h 1975371"/>
              <a:gd name="connsiteX15" fmla="*/ 1085534 w 7029134"/>
              <a:gd name="connsiteY15" fmla="*/ 1975371 h 1975371"/>
              <a:gd name="connsiteX16" fmla="*/ 882407 w 7029134"/>
              <a:gd name="connsiteY16" fmla="*/ 1875557 h 1975371"/>
              <a:gd name="connsiteX17" fmla="*/ 652925 w 7029134"/>
              <a:gd name="connsiteY17" fmla="*/ 1748041 h 1975371"/>
              <a:gd name="connsiteX18" fmla="*/ 434266 w 7029134"/>
              <a:gd name="connsiteY18" fmla="*/ 1540361 h 1975371"/>
              <a:gd name="connsiteX19" fmla="*/ 256157 w 7029134"/>
              <a:gd name="connsiteY19" fmla="*/ 1339002 h 1975371"/>
              <a:gd name="connsiteX20" fmla="*/ 117440 w 7029134"/>
              <a:gd name="connsiteY20" fmla="*/ 1098999 h 1975371"/>
              <a:gd name="connsiteX21" fmla="*/ 0 w 7029134"/>
              <a:gd name="connsiteY21" fmla="*/ 689579 h 1975371"/>
              <a:gd name="connsiteX22" fmla="*/ 2408 w 7029134"/>
              <a:gd name="connsiteY22" fmla="*/ 428840 h 1975371"/>
              <a:gd name="connsiteX23" fmla="*/ 1241059 w 7029134"/>
              <a:gd name="connsiteY23" fmla="*/ 279913 h 1975371"/>
              <a:gd name="connsiteX24" fmla="*/ 1787914 w 7029134"/>
              <a:gd name="connsiteY24" fmla="*/ 112084 h 1975371"/>
              <a:gd name="connsiteX25" fmla="*/ 2730184 w 7029134"/>
              <a:gd name="connsiteY25" fmla="*/ 159271 h 1975371"/>
              <a:gd name="connsiteX26" fmla="*/ 2885650 w 7029134"/>
              <a:gd name="connsiteY26" fmla="*/ 118642 h 1975371"/>
              <a:gd name="connsiteX0" fmla="*/ 2885650 w 7029134"/>
              <a:gd name="connsiteY0" fmla="*/ 118642 h 1975371"/>
              <a:gd name="connsiteX1" fmla="*/ 3000469 w 7029134"/>
              <a:gd name="connsiteY1" fmla="*/ 62196 h 1975371"/>
              <a:gd name="connsiteX2" fmla="*/ 3221868 w 7029134"/>
              <a:gd name="connsiteY2" fmla="*/ 31483 h 1975371"/>
              <a:gd name="connsiteX3" fmla="*/ 3414090 w 7029134"/>
              <a:gd name="connsiteY3" fmla="*/ 11205 h 1975371"/>
              <a:gd name="connsiteX4" fmla="*/ 3810209 w 7029134"/>
              <a:gd name="connsiteY4" fmla="*/ 0 h 1975371"/>
              <a:gd name="connsiteX5" fmla="*/ 4370170 w 7029134"/>
              <a:gd name="connsiteY5" fmla="*/ 14223 h 1975371"/>
              <a:gd name="connsiteX6" fmla="*/ 5059599 w 7029134"/>
              <a:gd name="connsiteY6" fmla="*/ 111666 h 1975371"/>
              <a:gd name="connsiteX7" fmla="*/ 5481100 w 7029134"/>
              <a:gd name="connsiteY7" fmla="*/ 261975 h 1975371"/>
              <a:gd name="connsiteX8" fmla="*/ 6169337 w 7029134"/>
              <a:gd name="connsiteY8" fmla="*/ 626775 h 1975371"/>
              <a:gd name="connsiteX9" fmla="*/ 6696355 w 7029134"/>
              <a:gd name="connsiteY9" fmla="*/ 531540 h 1975371"/>
              <a:gd name="connsiteX10" fmla="*/ 6754270 w 7029134"/>
              <a:gd name="connsiteY10" fmla="*/ 529155 h 1975371"/>
              <a:gd name="connsiteX11" fmla="*/ 6915603 w 7029134"/>
              <a:gd name="connsiteY11" fmla="*/ 522511 h 1975371"/>
              <a:gd name="connsiteX12" fmla="*/ 7029134 w 7029134"/>
              <a:gd name="connsiteY12" fmla="*/ 521850 h 1975371"/>
              <a:gd name="connsiteX13" fmla="*/ 7029134 w 7029134"/>
              <a:gd name="connsiteY13" fmla="*/ 523458 h 1975371"/>
              <a:gd name="connsiteX14" fmla="*/ 7029134 w 7029134"/>
              <a:gd name="connsiteY14" fmla="*/ 1975371 h 1975371"/>
              <a:gd name="connsiteX15" fmla="*/ 1085534 w 7029134"/>
              <a:gd name="connsiteY15" fmla="*/ 1975371 h 1975371"/>
              <a:gd name="connsiteX16" fmla="*/ 882407 w 7029134"/>
              <a:gd name="connsiteY16" fmla="*/ 1875557 h 1975371"/>
              <a:gd name="connsiteX17" fmla="*/ 652925 w 7029134"/>
              <a:gd name="connsiteY17" fmla="*/ 1748041 h 1975371"/>
              <a:gd name="connsiteX18" fmla="*/ 434266 w 7029134"/>
              <a:gd name="connsiteY18" fmla="*/ 1540361 h 1975371"/>
              <a:gd name="connsiteX19" fmla="*/ 256157 w 7029134"/>
              <a:gd name="connsiteY19" fmla="*/ 1339002 h 1975371"/>
              <a:gd name="connsiteX20" fmla="*/ 117440 w 7029134"/>
              <a:gd name="connsiteY20" fmla="*/ 1098999 h 1975371"/>
              <a:gd name="connsiteX21" fmla="*/ 0 w 7029134"/>
              <a:gd name="connsiteY21" fmla="*/ 689579 h 1975371"/>
              <a:gd name="connsiteX22" fmla="*/ 2408 w 7029134"/>
              <a:gd name="connsiteY22" fmla="*/ 428840 h 1975371"/>
              <a:gd name="connsiteX23" fmla="*/ 1241059 w 7029134"/>
              <a:gd name="connsiteY23" fmla="*/ 279913 h 1975371"/>
              <a:gd name="connsiteX24" fmla="*/ 1787914 w 7029134"/>
              <a:gd name="connsiteY24" fmla="*/ 112084 h 1975371"/>
              <a:gd name="connsiteX25" fmla="*/ 2730184 w 7029134"/>
              <a:gd name="connsiteY25" fmla="*/ 159271 h 1975371"/>
              <a:gd name="connsiteX26" fmla="*/ 2885650 w 7029134"/>
              <a:gd name="connsiteY26" fmla="*/ 118642 h 1975371"/>
              <a:gd name="connsiteX0" fmla="*/ 2885650 w 7029134"/>
              <a:gd name="connsiteY0" fmla="*/ 118642 h 1975371"/>
              <a:gd name="connsiteX1" fmla="*/ 3000469 w 7029134"/>
              <a:gd name="connsiteY1" fmla="*/ 62196 h 1975371"/>
              <a:gd name="connsiteX2" fmla="*/ 3221868 w 7029134"/>
              <a:gd name="connsiteY2" fmla="*/ 31483 h 1975371"/>
              <a:gd name="connsiteX3" fmla="*/ 3414090 w 7029134"/>
              <a:gd name="connsiteY3" fmla="*/ 11205 h 1975371"/>
              <a:gd name="connsiteX4" fmla="*/ 3810209 w 7029134"/>
              <a:gd name="connsiteY4" fmla="*/ 0 h 1975371"/>
              <a:gd name="connsiteX5" fmla="*/ 4370170 w 7029134"/>
              <a:gd name="connsiteY5" fmla="*/ 14223 h 1975371"/>
              <a:gd name="connsiteX6" fmla="*/ 5059599 w 7029134"/>
              <a:gd name="connsiteY6" fmla="*/ 111666 h 1975371"/>
              <a:gd name="connsiteX7" fmla="*/ 5481100 w 7029134"/>
              <a:gd name="connsiteY7" fmla="*/ 261975 h 1975371"/>
              <a:gd name="connsiteX8" fmla="*/ 6169337 w 7029134"/>
              <a:gd name="connsiteY8" fmla="*/ 626775 h 1975371"/>
              <a:gd name="connsiteX9" fmla="*/ 6696355 w 7029134"/>
              <a:gd name="connsiteY9" fmla="*/ 531540 h 1975371"/>
              <a:gd name="connsiteX10" fmla="*/ 6754270 w 7029134"/>
              <a:gd name="connsiteY10" fmla="*/ 529155 h 1975371"/>
              <a:gd name="connsiteX11" fmla="*/ 6915603 w 7029134"/>
              <a:gd name="connsiteY11" fmla="*/ 522511 h 1975371"/>
              <a:gd name="connsiteX12" fmla="*/ 7029134 w 7029134"/>
              <a:gd name="connsiteY12" fmla="*/ 521850 h 1975371"/>
              <a:gd name="connsiteX13" fmla="*/ 7029134 w 7029134"/>
              <a:gd name="connsiteY13" fmla="*/ 523458 h 1975371"/>
              <a:gd name="connsiteX14" fmla="*/ 7029134 w 7029134"/>
              <a:gd name="connsiteY14" fmla="*/ 1975371 h 1975371"/>
              <a:gd name="connsiteX15" fmla="*/ 1085534 w 7029134"/>
              <a:gd name="connsiteY15" fmla="*/ 1975371 h 1975371"/>
              <a:gd name="connsiteX16" fmla="*/ 882407 w 7029134"/>
              <a:gd name="connsiteY16" fmla="*/ 1875557 h 1975371"/>
              <a:gd name="connsiteX17" fmla="*/ 652925 w 7029134"/>
              <a:gd name="connsiteY17" fmla="*/ 1748041 h 1975371"/>
              <a:gd name="connsiteX18" fmla="*/ 434266 w 7029134"/>
              <a:gd name="connsiteY18" fmla="*/ 1540361 h 1975371"/>
              <a:gd name="connsiteX19" fmla="*/ 256157 w 7029134"/>
              <a:gd name="connsiteY19" fmla="*/ 1339002 h 1975371"/>
              <a:gd name="connsiteX20" fmla="*/ 117440 w 7029134"/>
              <a:gd name="connsiteY20" fmla="*/ 1098999 h 1975371"/>
              <a:gd name="connsiteX21" fmla="*/ 0 w 7029134"/>
              <a:gd name="connsiteY21" fmla="*/ 689579 h 1975371"/>
              <a:gd name="connsiteX22" fmla="*/ 2408 w 7029134"/>
              <a:gd name="connsiteY22" fmla="*/ 428840 h 1975371"/>
              <a:gd name="connsiteX23" fmla="*/ 1241059 w 7029134"/>
              <a:gd name="connsiteY23" fmla="*/ 279913 h 1975371"/>
              <a:gd name="connsiteX24" fmla="*/ 1787914 w 7029134"/>
              <a:gd name="connsiteY24" fmla="*/ 112084 h 1975371"/>
              <a:gd name="connsiteX25" fmla="*/ 2730184 w 7029134"/>
              <a:gd name="connsiteY25" fmla="*/ 159271 h 1975371"/>
              <a:gd name="connsiteX26" fmla="*/ 2885650 w 7029134"/>
              <a:gd name="connsiteY26" fmla="*/ 118642 h 1975371"/>
              <a:gd name="connsiteX0" fmla="*/ 2885650 w 7029134"/>
              <a:gd name="connsiteY0" fmla="*/ 118642 h 1975371"/>
              <a:gd name="connsiteX1" fmla="*/ 3000469 w 7029134"/>
              <a:gd name="connsiteY1" fmla="*/ 62196 h 1975371"/>
              <a:gd name="connsiteX2" fmla="*/ 3221868 w 7029134"/>
              <a:gd name="connsiteY2" fmla="*/ 31483 h 1975371"/>
              <a:gd name="connsiteX3" fmla="*/ 3414090 w 7029134"/>
              <a:gd name="connsiteY3" fmla="*/ 11205 h 1975371"/>
              <a:gd name="connsiteX4" fmla="*/ 3810209 w 7029134"/>
              <a:gd name="connsiteY4" fmla="*/ 0 h 1975371"/>
              <a:gd name="connsiteX5" fmla="*/ 4370170 w 7029134"/>
              <a:gd name="connsiteY5" fmla="*/ 14223 h 1975371"/>
              <a:gd name="connsiteX6" fmla="*/ 5059599 w 7029134"/>
              <a:gd name="connsiteY6" fmla="*/ 111666 h 1975371"/>
              <a:gd name="connsiteX7" fmla="*/ 5481100 w 7029134"/>
              <a:gd name="connsiteY7" fmla="*/ 261975 h 1975371"/>
              <a:gd name="connsiteX8" fmla="*/ 6169337 w 7029134"/>
              <a:gd name="connsiteY8" fmla="*/ 626775 h 1975371"/>
              <a:gd name="connsiteX9" fmla="*/ 6696355 w 7029134"/>
              <a:gd name="connsiteY9" fmla="*/ 531540 h 1975371"/>
              <a:gd name="connsiteX10" fmla="*/ 6754270 w 7029134"/>
              <a:gd name="connsiteY10" fmla="*/ 529155 h 1975371"/>
              <a:gd name="connsiteX11" fmla="*/ 6915603 w 7029134"/>
              <a:gd name="connsiteY11" fmla="*/ 522511 h 1975371"/>
              <a:gd name="connsiteX12" fmla="*/ 7029134 w 7029134"/>
              <a:gd name="connsiteY12" fmla="*/ 521850 h 1975371"/>
              <a:gd name="connsiteX13" fmla="*/ 7029134 w 7029134"/>
              <a:gd name="connsiteY13" fmla="*/ 523458 h 1975371"/>
              <a:gd name="connsiteX14" fmla="*/ 7029134 w 7029134"/>
              <a:gd name="connsiteY14" fmla="*/ 1975371 h 1975371"/>
              <a:gd name="connsiteX15" fmla="*/ 1085534 w 7029134"/>
              <a:gd name="connsiteY15" fmla="*/ 1975371 h 1975371"/>
              <a:gd name="connsiteX16" fmla="*/ 882407 w 7029134"/>
              <a:gd name="connsiteY16" fmla="*/ 1875557 h 1975371"/>
              <a:gd name="connsiteX17" fmla="*/ 434266 w 7029134"/>
              <a:gd name="connsiteY17" fmla="*/ 1540361 h 1975371"/>
              <a:gd name="connsiteX18" fmla="*/ 256157 w 7029134"/>
              <a:gd name="connsiteY18" fmla="*/ 1339002 h 1975371"/>
              <a:gd name="connsiteX19" fmla="*/ 117440 w 7029134"/>
              <a:gd name="connsiteY19" fmla="*/ 1098999 h 1975371"/>
              <a:gd name="connsiteX20" fmla="*/ 0 w 7029134"/>
              <a:gd name="connsiteY20" fmla="*/ 689579 h 1975371"/>
              <a:gd name="connsiteX21" fmla="*/ 2408 w 7029134"/>
              <a:gd name="connsiteY21" fmla="*/ 428840 h 1975371"/>
              <a:gd name="connsiteX22" fmla="*/ 1241059 w 7029134"/>
              <a:gd name="connsiteY22" fmla="*/ 279913 h 1975371"/>
              <a:gd name="connsiteX23" fmla="*/ 1787914 w 7029134"/>
              <a:gd name="connsiteY23" fmla="*/ 112084 h 1975371"/>
              <a:gd name="connsiteX24" fmla="*/ 2730184 w 7029134"/>
              <a:gd name="connsiteY24" fmla="*/ 159271 h 1975371"/>
              <a:gd name="connsiteX25" fmla="*/ 2885650 w 7029134"/>
              <a:gd name="connsiteY25" fmla="*/ 118642 h 1975371"/>
              <a:gd name="connsiteX0" fmla="*/ 2885650 w 7029134"/>
              <a:gd name="connsiteY0" fmla="*/ 118642 h 1975371"/>
              <a:gd name="connsiteX1" fmla="*/ 3000469 w 7029134"/>
              <a:gd name="connsiteY1" fmla="*/ 62196 h 1975371"/>
              <a:gd name="connsiteX2" fmla="*/ 3221868 w 7029134"/>
              <a:gd name="connsiteY2" fmla="*/ 31483 h 1975371"/>
              <a:gd name="connsiteX3" fmla="*/ 3414090 w 7029134"/>
              <a:gd name="connsiteY3" fmla="*/ 11205 h 1975371"/>
              <a:gd name="connsiteX4" fmla="*/ 3810209 w 7029134"/>
              <a:gd name="connsiteY4" fmla="*/ 0 h 1975371"/>
              <a:gd name="connsiteX5" fmla="*/ 4370170 w 7029134"/>
              <a:gd name="connsiteY5" fmla="*/ 14223 h 1975371"/>
              <a:gd name="connsiteX6" fmla="*/ 5059599 w 7029134"/>
              <a:gd name="connsiteY6" fmla="*/ 111666 h 1975371"/>
              <a:gd name="connsiteX7" fmla="*/ 5481100 w 7029134"/>
              <a:gd name="connsiteY7" fmla="*/ 261975 h 1975371"/>
              <a:gd name="connsiteX8" fmla="*/ 6169337 w 7029134"/>
              <a:gd name="connsiteY8" fmla="*/ 626775 h 1975371"/>
              <a:gd name="connsiteX9" fmla="*/ 6696355 w 7029134"/>
              <a:gd name="connsiteY9" fmla="*/ 531540 h 1975371"/>
              <a:gd name="connsiteX10" fmla="*/ 6754270 w 7029134"/>
              <a:gd name="connsiteY10" fmla="*/ 529155 h 1975371"/>
              <a:gd name="connsiteX11" fmla="*/ 6915603 w 7029134"/>
              <a:gd name="connsiteY11" fmla="*/ 522511 h 1975371"/>
              <a:gd name="connsiteX12" fmla="*/ 7029134 w 7029134"/>
              <a:gd name="connsiteY12" fmla="*/ 521850 h 1975371"/>
              <a:gd name="connsiteX13" fmla="*/ 7029134 w 7029134"/>
              <a:gd name="connsiteY13" fmla="*/ 523458 h 1975371"/>
              <a:gd name="connsiteX14" fmla="*/ 7029134 w 7029134"/>
              <a:gd name="connsiteY14" fmla="*/ 1975371 h 1975371"/>
              <a:gd name="connsiteX15" fmla="*/ 1085534 w 7029134"/>
              <a:gd name="connsiteY15" fmla="*/ 1975371 h 1975371"/>
              <a:gd name="connsiteX16" fmla="*/ 882407 w 7029134"/>
              <a:gd name="connsiteY16" fmla="*/ 1875557 h 1975371"/>
              <a:gd name="connsiteX17" fmla="*/ 256157 w 7029134"/>
              <a:gd name="connsiteY17" fmla="*/ 1339002 h 1975371"/>
              <a:gd name="connsiteX18" fmla="*/ 117440 w 7029134"/>
              <a:gd name="connsiteY18" fmla="*/ 1098999 h 1975371"/>
              <a:gd name="connsiteX19" fmla="*/ 0 w 7029134"/>
              <a:gd name="connsiteY19" fmla="*/ 689579 h 1975371"/>
              <a:gd name="connsiteX20" fmla="*/ 2408 w 7029134"/>
              <a:gd name="connsiteY20" fmla="*/ 428840 h 1975371"/>
              <a:gd name="connsiteX21" fmla="*/ 1241059 w 7029134"/>
              <a:gd name="connsiteY21" fmla="*/ 279913 h 1975371"/>
              <a:gd name="connsiteX22" fmla="*/ 1787914 w 7029134"/>
              <a:gd name="connsiteY22" fmla="*/ 112084 h 1975371"/>
              <a:gd name="connsiteX23" fmla="*/ 2730184 w 7029134"/>
              <a:gd name="connsiteY23" fmla="*/ 159271 h 1975371"/>
              <a:gd name="connsiteX24" fmla="*/ 2885650 w 7029134"/>
              <a:gd name="connsiteY24" fmla="*/ 118642 h 1975371"/>
              <a:gd name="connsiteX0" fmla="*/ 2885650 w 7029134"/>
              <a:gd name="connsiteY0" fmla="*/ 118642 h 1975371"/>
              <a:gd name="connsiteX1" fmla="*/ 3000469 w 7029134"/>
              <a:gd name="connsiteY1" fmla="*/ 62196 h 1975371"/>
              <a:gd name="connsiteX2" fmla="*/ 3221868 w 7029134"/>
              <a:gd name="connsiteY2" fmla="*/ 31483 h 1975371"/>
              <a:gd name="connsiteX3" fmla="*/ 3414090 w 7029134"/>
              <a:gd name="connsiteY3" fmla="*/ 11205 h 1975371"/>
              <a:gd name="connsiteX4" fmla="*/ 3810209 w 7029134"/>
              <a:gd name="connsiteY4" fmla="*/ 0 h 1975371"/>
              <a:gd name="connsiteX5" fmla="*/ 4370170 w 7029134"/>
              <a:gd name="connsiteY5" fmla="*/ 14223 h 1975371"/>
              <a:gd name="connsiteX6" fmla="*/ 5059599 w 7029134"/>
              <a:gd name="connsiteY6" fmla="*/ 111666 h 1975371"/>
              <a:gd name="connsiteX7" fmla="*/ 5481100 w 7029134"/>
              <a:gd name="connsiteY7" fmla="*/ 261975 h 1975371"/>
              <a:gd name="connsiteX8" fmla="*/ 6169337 w 7029134"/>
              <a:gd name="connsiteY8" fmla="*/ 626775 h 1975371"/>
              <a:gd name="connsiteX9" fmla="*/ 6696355 w 7029134"/>
              <a:gd name="connsiteY9" fmla="*/ 531540 h 1975371"/>
              <a:gd name="connsiteX10" fmla="*/ 6754270 w 7029134"/>
              <a:gd name="connsiteY10" fmla="*/ 529155 h 1975371"/>
              <a:gd name="connsiteX11" fmla="*/ 6915603 w 7029134"/>
              <a:gd name="connsiteY11" fmla="*/ 522511 h 1975371"/>
              <a:gd name="connsiteX12" fmla="*/ 7029134 w 7029134"/>
              <a:gd name="connsiteY12" fmla="*/ 521850 h 1975371"/>
              <a:gd name="connsiteX13" fmla="*/ 7029134 w 7029134"/>
              <a:gd name="connsiteY13" fmla="*/ 523458 h 1975371"/>
              <a:gd name="connsiteX14" fmla="*/ 7029134 w 7029134"/>
              <a:gd name="connsiteY14" fmla="*/ 1975371 h 1975371"/>
              <a:gd name="connsiteX15" fmla="*/ 1085534 w 7029134"/>
              <a:gd name="connsiteY15" fmla="*/ 1975371 h 1975371"/>
              <a:gd name="connsiteX16" fmla="*/ 882407 w 7029134"/>
              <a:gd name="connsiteY16" fmla="*/ 1875557 h 1975371"/>
              <a:gd name="connsiteX17" fmla="*/ 117440 w 7029134"/>
              <a:gd name="connsiteY17" fmla="*/ 1098999 h 1975371"/>
              <a:gd name="connsiteX18" fmla="*/ 0 w 7029134"/>
              <a:gd name="connsiteY18" fmla="*/ 689579 h 1975371"/>
              <a:gd name="connsiteX19" fmla="*/ 2408 w 7029134"/>
              <a:gd name="connsiteY19" fmla="*/ 428840 h 1975371"/>
              <a:gd name="connsiteX20" fmla="*/ 1241059 w 7029134"/>
              <a:gd name="connsiteY20" fmla="*/ 279913 h 1975371"/>
              <a:gd name="connsiteX21" fmla="*/ 1787914 w 7029134"/>
              <a:gd name="connsiteY21" fmla="*/ 112084 h 1975371"/>
              <a:gd name="connsiteX22" fmla="*/ 2730184 w 7029134"/>
              <a:gd name="connsiteY22" fmla="*/ 159271 h 1975371"/>
              <a:gd name="connsiteX23" fmla="*/ 2885650 w 7029134"/>
              <a:gd name="connsiteY23" fmla="*/ 118642 h 1975371"/>
              <a:gd name="connsiteX0" fmla="*/ 2885650 w 7029134"/>
              <a:gd name="connsiteY0" fmla="*/ 118642 h 1975371"/>
              <a:gd name="connsiteX1" fmla="*/ 3000469 w 7029134"/>
              <a:gd name="connsiteY1" fmla="*/ 62196 h 1975371"/>
              <a:gd name="connsiteX2" fmla="*/ 3221868 w 7029134"/>
              <a:gd name="connsiteY2" fmla="*/ 31483 h 1975371"/>
              <a:gd name="connsiteX3" fmla="*/ 3414090 w 7029134"/>
              <a:gd name="connsiteY3" fmla="*/ 11205 h 1975371"/>
              <a:gd name="connsiteX4" fmla="*/ 3810209 w 7029134"/>
              <a:gd name="connsiteY4" fmla="*/ 0 h 1975371"/>
              <a:gd name="connsiteX5" fmla="*/ 4370170 w 7029134"/>
              <a:gd name="connsiteY5" fmla="*/ 14223 h 1975371"/>
              <a:gd name="connsiteX6" fmla="*/ 5059599 w 7029134"/>
              <a:gd name="connsiteY6" fmla="*/ 111666 h 1975371"/>
              <a:gd name="connsiteX7" fmla="*/ 5481100 w 7029134"/>
              <a:gd name="connsiteY7" fmla="*/ 261975 h 1975371"/>
              <a:gd name="connsiteX8" fmla="*/ 6169337 w 7029134"/>
              <a:gd name="connsiteY8" fmla="*/ 626775 h 1975371"/>
              <a:gd name="connsiteX9" fmla="*/ 6696355 w 7029134"/>
              <a:gd name="connsiteY9" fmla="*/ 531540 h 1975371"/>
              <a:gd name="connsiteX10" fmla="*/ 6754270 w 7029134"/>
              <a:gd name="connsiteY10" fmla="*/ 529155 h 1975371"/>
              <a:gd name="connsiteX11" fmla="*/ 6915603 w 7029134"/>
              <a:gd name="connsiteY11" fmla="*/ 522511 h 1975371"/>
              <a:gd name="connsiteX12" fmla="*/ 7029134 w 7029134"/>
              <a:gd name="connsiteY12" fmla="*/ 521850 h 1975371"/>
              <a:gd name="connsiteX13" fmla="*/ 7029134 w 7029134"/>
              <a:gd name="connsiteY13" fmla="*/ 523458 h 1975371"/>
              <a:gd name="connsiteX14" fmla="*/ 7029134 w 7029134"/>
              <a:gd name="connsiteY14" fmla="*/ 1975371 h 1975371"/>
              <a:gd name="connsiteX15" fmla="*/ 1085534 w 7029134"/>
              <a:gd name="connsiteY15" fmla="*/ 1975371 h 1975371"/>
              <a:gd name="connsiteX16" fmla="*/ 882407 w 7029134"/>
              <a:gd name="connsiteY16" fmla="*/ 1875557 h 1975371"/>
              <a:gd name="connsiteX17" fmla="*/ 0 w 7029134"/>
              <a:gd name="connsiteY17" fmla="*/ 689579 h 1975371"/>
              <a:gd name="connsiteX18" fmla="*/ 2408 w 7029134"/>
              <a:gd name="connsiteY18" fmla="*/ 428840 h 1975371"/>
              <a:gd name="connsiteX19" fmla="*/ 1241059 w 7029134"/>
              <a:gd name="connsiteY19" fmla="*/ 279913 h 1975371"/>
              <a:gd name="connsiteX20" fmla="*/ 1787914 w 7029134"/>
              <a:gd name="connsiteY20" fmla="*/ 112084 h 1975371"/>
              <a:gd name="connsiteX21" fmla="*/ 2730184 w 7029134"/>
              <a:gd name="connsiteY21" fmla="*/ 159271 h 1975371"/>
              <a:gd name="connsiteX22" fmla="*/ 2885650 w 7029134"/>
              <a:gd name="connsiteY22" fmla="*/ 118642 h 1975371"/>
              <a:gd name="connsiteX0" fmla="*/ 2894642 w 7038126"/>
              <a:gd name="connsiteY0" fmla="*/ 118642 h 2003578"/>
              <a:gd name="connsiteX1" fmla="*/ 3009461 w 7038126"/>
              <a:gd name="connsiteY1" fmla="*/ 62196 h 2003578"/>
              <a:gd name="connsiteX2" fmla="*/ 3230860 w 7038126"/>
              <a:gd name="connsiteY2" fmla="*/ 31483 h 2003578"/>
              <a:gd name="connsiteX3" fmla="*/ 3423082 w 7038126"/>
              <a:gd name="connsiteY3" fmla="*/ 11205 h 2003578"/>
              <a:gd name="connsiteX4" fmla="*/ 3819201 w 7038126"/>
              <a:gd name="connsiteY4" fmla="*/ 0 h 2003578"/>
              <a:gd name="connsiteX5" fmla="*/ 4379162 w 7038126"/>
              <a:gd name="connsiteY5" fmla="*/ 14223 h 2003578"/>
              <a:gd name="connsiteX6" fmla="*/ 5068591 w 7038126"/>
              <a:gd name="connsiteY6" fmla="*/ 111666 h 2003578"/>
              <a:gd name="connsiteX7" fmla="*/ 5490092 w 7038126"/>
              <a:gd name="connsiteY7" fmla="*/ 261975 h 2003578"/>
              <a:gd name="connsiteX8" fmla="*/ 6178329 w 7038126"/>
              <a:gd name="connsiteY8" fmla="*/ 626775 h 2003578"/>
              <a:gd name="connsiteX9" fmla="*/ 6705347 w 7038126"/>
              <a:gd name="connsiteY9" fmla="*/ 531540 h 2003578"/>
              <a:gd name="connsiteX10" fmla="*/ 6763262 w 7038126"/>
              <a:gd name="connsiteY10" fmla="*/ 529155 h 2003578"/>
              <a:gd name="connsiteX11" fmla="*/ 6924595 w 7038126"/>
              <a:gd name="connsiteY11" fmla="*/ 522511 h 2003578"/>
              <a:gd name="connsiteX12" fmla="*/ 7038126 w 7038126"/>
              <a:gd name="connsiteY12" fmla="*/ 521850 h 2003578"/>
              <a:gd name="connsiteX13" fmla="*/ 7038126 w 7038126"/>
              <a:gd name="connsiteY13" fmla="*/ 523458 h 2003578"/>
              <a:gd name="connsiteX14" fmla="*/ 7038126 w 7038126"/>
              <a:gd name="connsiteY14" fmla="*/ 1975371 h 2003578"/>
              <a:gd name="connsiteX15" fmla="*/ 1094526 w 7038126"/>
              <a:gd name="connsiteY15" fmla="*/ 1975371 h 2003578"/>
              <a:gd name="connsiteX16" fmla="*/ 891399 w 7038126"/>
              <a:gd name="connsiteY16" fmla="*/ 1875557 h 2003578"/>
              <a:gd name="connsiteX17" fmla="*/ 0 w 7038126"/>
              <a:gd name="connsiteY17" fmla="*/ 441695 h 2003578"/>
              <a:gd name="connsiteX18" fmla="*/ 11400 w 7038126"/>
              <a:gd name="connsiteY18" fmla="*/ 428840 h 2003578"/>
              <a:gd name="connsiteX19" fmla="*/ 1250051 w 7038126"/>
              <a:gd name="connsiteY19" fmla="*/ 279913 h 2003578"/>
              <a:gd name="connsiteX20" fmla="*/ 1796906 w 7038126"/>
              <a:gd name="connsiteY20" fmla="*/ 112084 h 2003578"/>
              <a:gd name="connsiteX21" fmla="*/ 2739176 w 7038126"/>
              <a:gd name="connsiteY21" fmla="*/ 159271 h 2003578"/>
              <a:gd name="connsiteX22" fmla="*/ 2894642 w 7038126"/>
              <a:gd name="connsiteY22" fmla="*/ 118642 h 2003578"/>
              <a:gd name="connsiteX0" fmla="*/ 2894642 w 7038126"/>
              <a:gd name="connsiteY0" fmla="*/ 118642 h 1975371"/>
              <a:gd name="connsiteX1" fmla="*/ 3009461 w 7038126"/>
              <a:gd name="connsiteY1" fmla="*/ 62196 h 1975371"/>
              <a:gd name="connsiteX2" fmla="*/ 3230860 w 7038126"/>
              <a:gd name="connsiteY2" fmla="*/ 31483 h 1975371"/>
              <a:gd name="connsiteX3" fmla="*/ 3423082 w 7038126"/>
              <a:gd name="connsiteY3" fmla="*/ 11205 h 1975371"/>
              <a:gd name="connsiteX4" fmla="*/ 3819201 w 7038126"/>
              <a:gd name="connsiteY4" fmla="*/ 0 h 1975371"/>
              <a:gd name="connsiteX5" fmla="*/ 4379162 w 7038126"/>
              <a:gd name="connsiteY5" fmla="*/ 14223 h 1975371"/>
              <a:gd name="connsiteX6" fmla="*/ 5068591 w 7038126"/>
              <a:gd name="connsiteY6" fmla="*/ 111666 h 1975371"/>
              <a:gd name="connsiteX7" fmla="*/ 5490092 w 7038126"/>
              <a:gd name="connsiteY7" fmla="*/ 261975 h 1975371"/>
              <a:gd name="connsiteX8" fmla="*/ 6178329 w 7038126"/>
              <a:gd name="connsiteY8" fmla="*/ 626775 h 1975371"/>
              <a:gd name="connsiteX9" fmla="*/ 6705347 w 7038126"/>
              <a:gd name="connsiteY9" fmla="*/ 531540 h 1975371"/>
              <a:gd name="connsiteX10" fmla="*/ 6763262 w 7038126"/>
              <a:gd name="connsiteY10" fmla="*/ 529155 h 1975371"/>
              <a:gd name="connsiteX11" fmla="*/ 6924595 w 7038126"/>
              <a:gd name="connsiteY11" fmla="*/ 522511 h 1975371"/>
              <a:gd name="connsiteX12" fmla="*/ 7038126 w 7038126"/>
              <a:gd name="connsiteY12" fmla="*/ 521850 h 1975371"/>
              <a:gd name="connsiteX13" fmla="*/ 7038126 w 7038126"/>
              <a:gd name="connsiteY13" fmla="*/ 523458 h 1975371"/>
              <a:gd name="connsiteX14" fmla="*/ 7038126 w 7038126"/>
              <a:gd name="connsiteY14" fmla="*/ 1975371 h 1975371"/>
              <a:gd name="connsiteX15" fmla="*/ 1094526 w 7038126"/>
              <a:gd name="connsiteY15" fmla="*/ 1975371 h 1975371"/>
              <a:gd name="connsiteX16" fmla="*/ 190004 w 7038126"/>
              <a:gd name="connsiteY16" fmla="*/ 1245516 h 1975371"/>
              <a:gd name="connsiteX17" fmla="*/ 0 w 7038126"/>
              <a:gd name="connsiteY17" fmla="*/ 441695 h 1975371"/>
              <a:gd name="connsiteX18" fmla="*/ 11400 w 7038126"/>
              <a:gd name="connsiteY18" fmla="*/ 428840 h 1975371"/>
              <a:gd name="connsiteX19" fmla="*/ 1250051 w 7038126"/>
              <a:gd name="connsiteY19" fmla="*/ 279913 h 1975371"/>
              <a:gd name="connsiteX20" fmla="*/ 1796906 w 7038126"/>
              <a:gd name="connsiteY20" fmla="*/ 112084 h 1975371"/>
              <a:gd name="connsiteX21" fmla="*/ 2739176 w 7038126"/>
              <a:gd name="connsiteY21" fmla="*/ 159271 h 1975371"/>
              <a:gd name="connsiteX22" fmla="*/ 2894642 w 7038126"/>
              <a:gd name="connsiteY22" fmla="*/ 118642 h 1975371"/>
              <a:gd name="connsiteX0" fmla="*/ 2894642 w 7038126"/>
              <a:gd name="connsiteY0" fmla="*/ 118642 h 1975371"/>
              <a:gd name="connsiteX1" fmla="*/ 3009461 w 7038126"/>
              <a:gd name="connsiteY1" fmla="*/ 62196 h 1975371"/>
              <a:gd name="connsiteX2" fmla="*/ 3230860 w 7038126"/>
              <a:gd name="connsiteY2" fmla="*/ 31483 h 1975371"/>
              <a:gd name="connsiteX3" fmla="*/ 3423082 w 7038126"/>
              <a:gd name="connsiteY3" fmla="*/ 11205 h 1975371"/>
              <a:gd name="connsiteX4" fmla="*/ 3819201 w 7038126"/>
              <a:gd name="connsiteY4" fmla="*/ 0 h 1975371"/>
              <a:gd name="connsiteX5" fmla="*/ 4379162 w 7038126"/>
              <a:gd name="connsiteY5" fmla="*/ 14223 h 1975371"/>
              <a:gd name="connsiteX6" fmla="*/ 5068591 w 7038126"/>
              <a:gd name="connsiteY6" fmla="*/ 111666 h 1975371"/>
              <a:gd name="connsiteX7" fmla="*/ 5490092 w 7038126"/>
              <a:gd name="connsiteY7" fmla="*/ 261975 h 1975371"/>
              <a:gd name="connsiteX8" fmla="*/ 6178329 w 7038126"/>
              <a:gd name="connsiteY8" fmla="*/ 626775 h 1975371"/>
              <a:gd name="connsiteX9" fmla="*/ 6705347 w 7038126"/>
              <a:gd name="connsiteY9" fmla="*/ 531540 h 1975371"/>
              <a:gd name="connsiteX10" fmla="*/ 6763262 w 7038126"/>
              <a:gd name="connsiteY10" fmla="*/ 529155 h 1975371"/>
              <a:gd name="connsiteX11" fmla="*/ 6924595 w 7038126"/>
              <a:gd name="connsiteY11" fmla="*/ 522511 h 1975371"/>
              <a:gd name="connsiteX12" fmla="*/ 7038126 w 7038126"/>
              <a:gd name="connsiteY12" fmla="*/ 521850 h 1975371"/>
              <a:gd name="connsiteX13" fmla="*/ 7038126 w 7038126"/>
              <a:gd name="connsiteY13" fmla="*/ 523458 h 1975371"/>
              <a:gd name="connsiteX14" fmla="*/ 7038126 w 7038126"/>
              <a:gd name="connsiteY14" fmla="*/ 1975371 h 1975371"/>
              <a:gd name="connsiteX15" fmla="*/ 1094526 w 7038126"/>
              <a:gd name="connsiteY15" fmla="*/ 1975371 h 1975371"/>
              <a:gd name="connsiteX16" fmla="*/ 190004 w 7038126"/>
              <a:gd name="connsiteY16" fmla="*/ 1245516 h 1975371"/>
              <a:gd name="connsiteX17" fmla="*/ 0 w 7038126"/>
              <a:gd name="connsiteY17" fmla="*/ 441695 h 1975371"/>
              <a:gd name="connsiteX18" fmla="*/ 11400 w 7038126"/>
              <a:gd name="connsiteY18" fmla="*/ 428840 h 1975371"/>
              <a:gd name="connsiteX19" fmla="*/ 1250051 w 7038126"/>
              <a:gd name="connsiteY19" fmla="*/ 279913 h 1975371"/>
              <a:gd name="connsiteX20" fmla="*/ 1796906 w 7038126"/>
              <a:gd name="connsiteY20" fmla="*/ 112084 h 1975371"/>
              <a:gd name="connsiteX21" fmla="*/ 2739176 w 7038126"/>
              <a:gd name="connsiteY21" fmla="*/ 159271 h 1975371"/>
              <a:gd name="connsiteX22" fmla="*/ 2894642 w 7038126"/>
              <a:gd name="connsiteY22" fmla="*/ 118642 h 1975371"/>
              <a:gd name="connsiteX0" fmla="*/ 2894642 w 7038126"/>
              <a:gd name="connsiteY0" fmla="*/ 118642 h 1975371"/>
              <a:gd name="connsiteX1" fmla="*/ 3009461 w 7038126"/>
              <a:gd name="connsiteY1" fmla="*/ 62196 h 1975371"/>
              <a:gd name="connsiteX2" fmla="*/ 3230860 w 7038126"/>
              <a:gd name="connsiteY2" fmla="*/ 31483 h 1975371"/>
              <a:gd name="connsiteX3" fmla="*/ 3423082 w 7038126"/>
              <a:gd name="connsiteY3" fmla="*/ 11205 h 1975371"/>
              <a:gd name="connsiteX4" fmla="*/ 3819201 w 7038126"/>
              <a:gd name="connsiteY4" fmla="*/ 0 h 1975371"/>
              <a:gd name="connsiteX5" fmla="*/ 4379162 w 7038126"/>
              <a:gd name="connsiteY5" fmla="*/ 14223 h 1975371"/>
              <a:gd name="connsiteX6" fmla="*/ 5068591 w 7038126"/>
              <a:gd name="connsiteY6" fmla="*/ 111666 h 1975371"/>
              <a:gd name="connsiteX7" fmla="*/ 5490092 w 7038126"/>
              <a:gd name="connsiteY7" fmla="*/ 261975 h 1975371"/>
              <a:gd name="connsiteX8" fmla="*/ 6178329 w 7038126"/>
              <a:gd name="connsiteY8" fmla="*/ 626775 h 1975371"/>
              <a:gd name="connsiteX9" fmla="*/ 6705347 w 7038126"/>
              <a:gd name="connsiteY9" fmla="*/ 531540 h 1975371"/>
              <a:gd name="connsiteX10" fmla="*/ 6763262 w 7038126"/>
              <a:gd name="connsiteY10" fmla="*/ 529155 h 1975371"/>
              <a:gd name="connsiteX11" fmla="*/ 6924595 w 7038126"/>
              <a:gd name="connsiteY11" fmla="*/ 522511 h 1975371"/>
              <a:gd name="connsiteX12" fmla="*/ 7038126 w 7038126"/>
              <a:gd name="connsiteY12" fmla="*/ 521850 h 1975371"/>
              <a:gd name="connsiteX13" fmla="*/ 7038126 w 7038126"/>
              <a:gd name="connsiteY13" fmla="*/ 523458 h 1975371"/>
              <a:gd name="connsiteX14" fmla="*/ 7038126 w 7038126"/>
              <a:gd name="connsiteY14" fmla="*/ 1975371 h 1975371"/>
              <a:gd name="connsiteX15" fmla="*/ 1094526 w 7038126"/>
              <a:gd name="connsiteY15" fmla="*/ 1975371 h 1975371"/>
              <a:gd name="connsiteX16" fmla="*/ 190004 w 7038126"/>
              <a:gd name="connsiteY16" fmla="*/ 1245516 h 1975371"/>
              <a:gd name="connsiteX17" fmla="*/ 0 w 7038126"/>
              <a:gd name="connsiteY17" fmla="*/ 441695 h 1975371"/>
              <a:gd name="connsiteX18" fmla="*/ 101323 w 7038126"/>
              <a:gd name="connsiteY18" fmla="*/ 408183 h 1975371"/>
              <a:gd name="connsiteX19" fmla="*/ 1250051 w 7038126"/>
              <a:gd name="connsiteY19" fmla="*/ 279913 h 1975371"/>
              <a:gd name="connsiteX20" fmla="*/ 1796906 w 7038126"/>
              <a:gd name="connsiteY20" fmla="*/ 112084 h 1975371"/>
              <a:gd name="connsiteX21" fmla="*/ 2739176 w 7038126"/>
              <a:gd name="connsiteY21" fmla="*/ 159271 h 1975371"/>
              <a:gd name="connsiteX22" fmla="*/ 2894642 w 7038126"/>
              <a:gd name="connsiteY22" fmla="*/ 118642 h 1975371"/>
              <a:gd name="connsiteX0" fmla="*/ 2903635 w 7047119"/>
              <a:gd name="connsiteY0" fmla="*/ 118642 h 1975371"/>
              <a:gd name="connsiteX1" fmla="*/ 3018454 w 7047119"/>
              <a:gd name="connsiteY1" fmla="*/ 62196 h 1975371"/>
              <a:gd name="connsiteX2" fmla="*/ 3239853 w 7047119"/>
              <a:gd name="connsiteY2" fmla="*/ 31483 h 1975371"/>
              <a:gd name="connsiteX3" fmla="*/ 3432075 w 7047119"/>
              <a:gd name="connsiteY3" fmla="*/ 11205 h 1975371"/>
              <a:gd name="connsiteX4" fmla="*/ 3828194 w 7047119"/>
              <a:gd name="connsiteY4" fmla="*/ 0 h 1975371"/>
              <a:gd name="connsiteX5" fmla="*/ 4388155 w 7047119"/>
              <a:gd name="connsiteY5" fmla="*/ 14223 h 1975371"/>
              <a:gd name="connsiteX6" fmla="*/ 5077584 w 7047119"/>
              <a:gd name="connsiteY6" fmla="*/ 111666 h 1975371"/>
              <a:gd name="connsiteX7" fmla="*/ 5499085 w 7047119"/>
              <a:gd name="connsiteY7" fmla="*/ 261975 h 1975371"/>
              <a:gd name="connsiteX8" fmla="*/ 6187322 w 7047119"/>
              <a:gd name="connsiteY8" fmla="*/ 626775 h 1975371"/>
              <a:gd name="connsiteX9" fmla="*/ 6714340 w 7047119"/>
              <a:gd name="connsiteY9" fmla="*/ 531540 h 1975371"/>
              <a:gd name="connsiteX10" fmla="*/ 6772255 w 7047119"/>
              <a:gd name="connsiteY10" fmla="*/ 529155 h 1975371"/>
              <a:gd name="connsiteX11" fmla="*/ 6933588 w 7047119"/>
              <a:gd name="connsiteY11" fmla="*/ 522511 h 1975371"/>
              <a:gd name="connsiteX12" fmla="*/ 7047119 w 7047119"/>
              <a:gd name="connsiteY12" fmla="*/ 521850 h 1975371"/>
              <a:gd name="connsiteX13" fmla="*/ 7047119 w 7047119"/>
              <a:gd name="connsiteY13" fmla="*/ 523458 h 1975371"/>
              <a:gd name="connsiteX14" fmla="*/ 7047119 w 7047119"/>
              <a:gd name="connsiteY14" fmla="*/ 1975371 h 1975371"/>
              <a:gd name="connsiteX15" fmla="*/ 1103519 w 7047119"/>
              <a:gd name="connsiteY15" fmla="*/ 1975371 h 1975371"/>
              <a:gd name="connsiteX16" fmla="*/ 198997 w 7047119"/>
              <a:gd name="connsiteY16" fmla="*/ 1245516 h 1975371"/>
              <a:gd name="connsiteX17" fmla="*/ 0 w 7047119"/>
              <a:gd name="connsiteY17" fmla="*/ 488174 h 1975371"/>
              <a:gd name="connsiteX18" fmla="*/ 110316 w 7047119"/>
              <a:gd name="connsiteY18" fmla="*/ 408183 h 1975371"/>
              <a:gd name="connsiteX19" fmla="*/ 1259044 w 7047119"/>
              <a:gd name="connsiteY19" fmla="*/ 279913 h 1975371"/>
              <a:gd name="connsiteX20" fmla="*/ 1805899 w 7047119"/>
              <a:gd name="connsiteY20" fmla="*/ 112084 h 1975371"/>
              <a:gd name="connsiteX21" fmla="*/ 2748169 w 7047119"/>
              <a:gd name="connsiteY21" fmla="*/ 159271 h 1975371"/>
              <a:gd name="connsiteX22" fmla="*/ 2903635 w 7047119"/>
              <a:gd name="connsiteY22" fmla="*/ 118642 h 1975371"/>
              <a:gd name="connsiteX0" fmla="*/ 2903635 w 7047119"/>
              <a:gd name="connsiteY0" fmla="*/ 118642 h 1975371"/>
              <a:gd name="connsiteX1" fmla="*/ 3018454 w 7047119"/>
              <a:gd name="connsiteY1" fmla="*/ 62196 h 1975371"/>
              <a:gd name="connsiteX2" fmla="*/ 3239853 w 7047119"/>
              <a:gd name="connsiteY2" fmla="*/ 31483 h 1975371"/>
              <a:gd name="connsiteX3" fmla="*/ 3432075 w 7047119"/>
              <a:gd name="connsiteY3" fmla="*/ 11205 h 1975371"/>
              <a:gd name="connsiteX4" fmla="*/ 3828194 w 7047119"/>
              <a:gd name="connsiteY4" fmla="*/ 0 h 1975371"/>
              <a:gd name="connsiteX5" fmla="*/ 4388155 w 7047119"/>
              <a:gd name="connsiteY5" fmla="*/ 14223 h 1975371"/>
              <a:gd name="connsiteX6" fmla="*/ 5077584 w 7047119"/>
              <a:gd name="connsiteY6" fmla="*/ 111666 h 1975371"/>
              <a:gd name="connsiteX7" fmla="*/ 5499085 w 7047119"/>
              <a:gd name="connsiteY7" fmla="*/ 261975 h 1975371"/>
              <a:gd name="connsiteX8" fmla="*/ 6187322 w 7047119"/>
              <a:gd name="connsiteY8" fmla="*/ 626775 h 1975371"/>
              <a:gd name="connsiteX9" fmla="*/ 6714340 w 7047119"/>
              <a:gd name="connsiteY9" fmla="*/ 531540 h 1975371"/>
              <a:gd name="connsiteX10" fmla="*/ 6772255 w 7047119"/>
              <a:gd name="connsiteY10" fmla="*/ 529155 h 1975371"/>
              <a:gd name="connsiteX11" fmla="*/ 6933588 w 7047119"/>
              <a:gd name="connsiteY11" fmla="*/ 522511 h 1975371"/>
              <a:gd name="connsiteX12" fmla="*/ 7047119 w 7047119"/>
              <a:gd name="connsiteY12" fmla="*/ 521850 h 1975371"/>
              <a:gd name="connsiteX13" fmla="*/ 7047119 w 7047119"/>
              <a:gd name="connsiteY13" fmla="*/ 523458 h 1975371"/>
              <a:gd name="connsiteX14" fmla="*/ 7047119 w 7047119"/>
              <a:gd name="connsiteY14" fmla="*/ 1975371 h 1975371"/>
              <a:gd name="connsiteX15" fmla="*/ 1103519 w 7047119"/>
              <a:gd name="connsiteY15" fmla="*/ 1975371 h 1975371"/>
              <a:gd name="connsiteX16" fmla="*/ 198997 w 7047119"/>
              <a:gd name="connsiteY16" fmla="*/ 1245516 h 1975371"/>
              <a:gd name="connsiteX17" fmla="*/ 0 w 7047119"/>
              <a:gd name="connsiteY17" fmla="*/ 488174 h 1975371"/>
              <a:gd name="connsiteX18" fmla="*/ 110316 w 7047119"/>
              <a:gd name="connsiteY18" fmla="*/ 408183 h 1975371"/>
              <a:gd name="connsiteX19" fmla="*/ 1259044 w 7047119"/>
              <a:gd name="connsiteY19" fmla="*/ 279913 h 1975371"/>
              <a:gd name="connsiteX20" fmla="*/ 1805899 w 7047119"/>
              <a:gd name="connsiteY20" fmla="*/ 112084 h 1975371"/>
              <a:gd name="connsiteX21" fmla="*/ 2748169 w 7047119"/>
              <a:gd name="connsiteY21" fmla="*/ 159271 h 1975371"/>
              <a:gd name="connsiteX22" fmla="*/ 2903635 w 7047119"/>
              <a:gd name="connsiteY22" fmla="*/ 118642 h 1975371"/>
              <a:gd name="connsiteX0" fmla="*/ 2903635 w 7047119"/>
              <a:gd name="connsiteY0" fmla="*/ 118642 h 1975371"/>
              <a:gd name="connsiteX1" fmla="*/ 3018454 w 7047119"/>
              <a:gd name="connsiteY1" fmla="*/ 62196 h 1975371"/>
              <a:gd name="connsiteX2" fmla="*/ 3239853 w 7047119"/>
              <a:gd name="connsiteY2" fmla="*/ 31483 h 1975371"/>
              <a:gd name="connsiteX3" fmla="*/ 3432075 w 7047119"/>
              <a:gd name="connsiteY3" fmla="*/ 11205 h 1975371"/>
              <a:gd name="connsiteX4" fmla="*/ 3828194 w 7047119"/>
              <a:gd name="connsiteY4" fmla="*/ 0 h 1975371"/>
              <a:gd name="connsiteX5" fmla="*/ 4388155 w 7047119"/>
              <a:gd name="connsiteY5" fmla="*/ 14223 h 1975371"/>
              <a:gd name="connsiteX6" fmla="*/ 5077584 w 7047119"/>
              <a:gd name="connsiteY6" fmla="*/ 111666 h 1975371"/>
              <a:gd name="connsiteX7" fmla="*/ 5499085 w 7047119"/>
              <a:gd name="connsiteY7" fmla="*/ 261975 h 1975371"/>
              <a:gd name="connsiteX8" fmla="*/ 6187322 w 7047119"/>
              <a:gd name="connsiteY8" fmla="*/ 626775 h 1975371"/>
              <a:gd name="connsiteX9" fmla="*/ 6714340 w 7047119"/>
              <a:gd name="connsiteY9" fmla="*/ 531540 h 1975371"/>
              <a:gd name="connsiteX10" fmla="*/ 6772255 w 7047119"/>
              <a:gd name="connsiteY10" fmla="*/ 529155 h 1975371"/>
              <a:gd name="connsiteX11" fmla="*/ 6933588 w 7047119"/>
              <a:gd name="connsiteY11" fmla="*/ 522511 h 1975371"/>
              <a:gd name="connsiteX12" fmla="*/ 7047119 w 7047119"/>
              <a:gd name="connsiteY12" fmla="*/ 521850 h 1975371"/>
              <a:gd name="connsiteX13" fmla="*/ 7047119 w 7047119"/>
              <a:gd name="connsiteY13" fmla="*/ 523458 h 1975371"/>
              <a:gd name="connsiteX14" fmla="*/ 7047119 w 7047119"/>
              <a:gd name="connsiteY14" fmla="*/ 1975371 h 1975371"/>
              <a:gd name="connsiteX15" fmla="*/ 1103519 w 7047119"/>
              <a:gd name="connsiteY15" fmla="*/ 1975371 h 1975371"/>
              <a:gd name="connsiteX16" fmla="*/ 369851 w 7047119"/>
              <a:gd name="connsiteY16" fmla="*/ 1462415 h 1975371"/>
              <a:gd name="connsiteX17" fmla="*/ 0 w 7047119"/>
              <a:gd name="connsiteY17" fmla="*/ 488174 h 1975371"/>
              <a:gd name="connsiteX18" fmla="*/ 110316 w 7047119"/>
              <a:gd name="connsiteY18" fmla="*/ 408183 h 1975371"/>
              <a:gd name="connsiteX19" fmla="*/ 1259044 w 7047119"/>
              <a:gd name="connsiteY19" fmla="*/ 279913 h 1975371"/>
              <a:gd name="connsiteX20" fmla="*/ 1805899 w 7047119"/>
              <a:gd name="connsiteY20" fmla="*/ 112084 h 1975371"/>
              <a:gd name="connsiteX21" fmla="*/ 2748169 w 7047119"/>
              <a:gd name="connsiteY21" fmla="*/ 159271 h 1975371"/>
              <a:gd name="connsiteX22" fmla="*/ 2903635 w 7047119"/>
              <a:gd name="connsiteY22" fmla="*/ 118642 h 1975371"/>
              <a:gd name="connsiteX0" fmla="*/ 2903635 w 7047119"/>
              <a:gd name="connsiteY0" fmla="*/ 118642 h 1975371"/>
              <a:gd name="connsiteX1" fmla="*/ 3018454 w 7047119"/>
              <a:gd name="connsiteY1" fmla="*/ 62196 h 1975371"/>
              <a:gd name="connsiteX2" fmla="*/ 3239853 w 7047119"/>
              <a:gd name="connsiteY2" fmla="*/ 31483 h 1975371"/>
              <a:gd name="connsiteX3" fmla="*/ 3432075 w 7047119"/>
              <a:gd name="connsiteY3" fmla="*/ 11205 h 1975371"/>
              <a:gd name="connsiteX4" fmla="*/ 3828194 w 7047119"/>
              <a:gd name="connsiteY4" fmla="*/ 0 h 1975371"/>
              <a:gd name="connsiteX5" fmla="*/ 4388155 w 7047119"/>
              <a:gd name="connsiteY5" fmla="*/ 14223 h 1975371"/>
              <a:gd name="connsiteX6" fmla="*/ 5077584 w 7047119"/>
              <a:gd name="connsiteY6" fmla="*/ 111666 h 1975371"/>
              <a:gd name="connsiteX7" fmla="*/ 5499085 w 7047119"/>
              <a:gd name="connsiteY7" fmla="*/ 261975 h 1975371"/>
              <a:gd name="connsiteX8" fmla="*/ 6187322 w 7047119"/>
              <a:gd name="connsiteY8" fmla="*/ 626775 h 1975371"/>
              <a:gd name="connsiteX9" fmla="*/ 6714340 w 7047119"/>
              <a:gd name="connsiteY9" fmla="*/ 531540 h 1975371"/>
              <a:gd name="connsiteX10" fmla="*/ 6772255 w 7047119"/>
              <a:gd name="connsiteY10" fmla="*/ 529155 h 1975371"/>
              <a:gd name="connsiteX11" fmla="*/ 6933588 w 7047119"/>
              <a:gd name="connsiteY11" fmla="*/ 522511 h 1975371"/>
              <a:gd name="connsiteX12" fmla="*/ 7047119 w 7047119"/>
              <a:gd name="connsiteY12" fmla="*/ 521850 h 1975371"/>
              <a:gd name="connsiteX13" fmla="*/ 7047119 w 7047119"/>
              <a:gd name="connsiteY13" fmla="*/ 523458 h 1975371"/>
              <a:gd name="connsiteX14" fmla="*/ 7047119 w 7047119"/>
              <a:gd name="connsiteY14" fmla="*/ 1975371 h 1975371"/>
              <a:gd name="connsiteX15" fmla="*/ 1103519 w 7047119"/>
              <a:gd name="connsiteY15" fmla="*/ 1975371 h 1975371"/>
              <a:gd name="connsiteX16" fmla="*/ 369851 w 7047119"/>
              <a:gd name="connsiteY16" fmla="*/ 1462415 h 1975371"/>
              <a:gd name="connsiteX17" fmla="*/ 0 w 7047119"/>
              <a:gd name="connsiteY17" fmla="*/ 488174 h 1975371"/>
              <a:gd name="connsiteX18" fmla="*/ 110316 w 7047119"/>
              <a:gd name="connsiteY18" fmla="*/ 408183 h 1975371"/>
              <a:gd name="connsiteX19" fmla="*/ 1259044 w 7047119"/>
              <a:gd name="connsiteY19" fmla="*/ 279913 h 1975371"/>
              <a:gd name="connsiteX20" fmla="*/ 1805899 w 7047119"/>
              <a:gd name="connsiteY20" fmla="*/ 112084 h 1975371"/>
              <a:gd name="connsiteX21" fmla="*/ 2748169 w 7047119"/>
              <a:gd name="connsiteY21" fmla="*/ 159271 h 1975371"/>
              <a:gd name="connsiteX22" fmla="*/ 2903635 w 7047119"/>
              <a:gd name="connsiteY22" fmla="*/ 118642 h 1975371"/>
              <a:gd name="connsiteX0" fmla="*/ 2903635 w 7047119"/>
              <a:gd name="connsiteY0" fmla="*/ 118642 h 1975371"/>
              <a:gd name="connsiteX1" fmla="*/ 3018454 w 7047119"/>
              <a:gd name="connsiteY1" fmla="*/ 62196 h 1975371"/>
              <a:gd name="connsiteX2" fmla="*/ 3239853 w 7047119"/>
              <a:gd name="connsiteY2" fmla="*/ 31483 h 1975371"/>
              <a:gd name="connsiteX3" fmla="*/ 3432075 w 7047119"/>
              <a:gd name="connsiteY3" fmla="*/ 11205 h 1975371"/>
              <a:gd name="connsiteX4" fmla="*/ 3828194 w 7047119"/>
              <a:gd name="connsiteY4" fmla="*/ 0 h 1975371"/>
              <a:gd name="connsiteX5" fmla="*/ 4388155 w 7047119"/>
              <a:gd name="connsiteY5" fmla="*/ 14223 h 1975371"/>
              <a:gd name="connsiteX6" fmla="*/ 5077584 w 7047119"/>
              <a:gd name="connsiteY6" fmla="*/ 111666 h 1975371"/>
              <a:gd name="connsiteX7" fmla="*/ 5499085 w 7047119"/>
              <a:gd name="connsiteY7" fmla="*/ 261975 h 1975371"/>
              <a:gd name="connsiteX8" fmla="*/ 6187322 w 7047119"/>
              <a:gd name="connsiteY8" fmla="*/ 626775 h 1975371"/>
              <a:gd name="connsiteX9" fmla="*/ 6714340 w 7047119"/>
              <a:gd name="connsiteY9" fmla="*/ 531540 h 1975371"/>
              <a:gd name="connsiteX10" fmla="*/ 6772255 w 7047119"/>
              <a:gd name="connsiteY10" fmla="*/ 529155 h 1975371"/>
              <a:gd name="connsiteX11" fmla="*/ 6933588 w 7047119"/>
              <a:gd name="connsiteY11" fmla="*/ 522511 h 1975371"/>
              <a:gd name="connsiteX12" fmla="*/ 7047119 w 7047119"/>
              <a:gd name="connsiteY12" fmla="*/ 521850 h 1975371"/>
              <a:gd name="connsiteX13" fmla="*/ 7047119 w 7047119"/>
              <a:gd name="connsiteY13" fmla="*/ 523458 h 1975371"/>
              <a:gd name="connsiteX14" fmla="*/ 7047119 w 7047119"/>
              <a:gd name="connsiteY14" fmla="*/ 1975371 h 1975371"/>
              <a:gd name="connsiteX15" fmla="*/ 1103519 w 7047119"/>
              <a:gd name="connsiteY15" fmla="*/ 1975371 h 1975371"/>
              <a:gd name="connsiteX16" fmla="*/ 369851 w 7047119"/>
              <a:gd name="connsiteY16" fmla="*/ 1462415 h 1975371"/>
              <a:gd name="connsiteX17" fmla="*/ 0 w 7047119"/>
              <a:gd name="connsiteY17" fmla="*/ 488174 h 1975371"/>
              <a:gd name="connsiteX18" fmla="*/ 110316 w 7047119"/>
              <a:gd name="connsiteY18" fmla="*/ 408183 h 1975371"/>
              <a:gd name="connsiteX19" fmla="*/ 1259044 w 7047119"/>
              <a:gd name="connsiteY19" fmla="*/ 279913 h 1975371"/>
              <a:gd name="connsiteX20" fmla="*/ 1805899 w 7047119"/>
              <a:gd name="connsiteY20" fmla="*/ 112084 h 1975371"/>
              <a:gd name="connsiteX21" fmla="*/ 2748169 w 7047119"/>
              <a:gd name="connsiteY21" fmla="*/ 159271 h 1975371"/>
              <a:gd name="connsiteX22" fmla="*/ 2903635 w 7047119"/>
              <a:gd name="connsiteY22" fmla="*/ 118642 h 1975371"/>
              <a:gd name="connsiteX0" fmla="*/ 2903635 w 7047119"/>
              <a:gd name="connsiteY0" fmla="*/ 118642 h 1975371"/>
              <a:gd name="connsiteX1" fmla="*/ 3018454 w 7047119"/>
              <a:gd name="connsiteY1" fmla="*/ 62196 h 1975371"/>
              <a:gd name="connsiteX2" fmla="*/ 3239853 w 7047119"/>
              <a:gd name="connsiteY2" fmla="*/ 31483 h 1975371"/>
              <a:gd name="connsiteX3" fmla="*/ 3432075 w 7047119"/>
              <a:gd name="connsiteY3" fmla="*/ 11205 h 1975371"/>
              <a:gd name="connsiteX4" fmla="*/ 3828194 w 7047119"/>
              <a:gd name="connsiteY4" fmla="*/ 0 h 1975371"/>
              <a:gd name="connsiteX5" fmla="*/ 4388155 w 7047119"/>
              <a:gd name="connsiteY5" fmla="*/ 14223 h 1975371"/>
              <a:gd name="connsiteX6" fmla="*/ 5077584 w 7047119"/>
              <a:gd name="connsiteY6" fmla="*/ 111666 h 1975371"/>
              <a:gd name="connsiteX7" fmla="*/ 5499085 w 7047119"/>
              <a:gd name="connsiteY7" fmla="*/ 261975 h 1975371"/>
              <a:gd name="connsiteX8" fmla="*/ 6187322 w 7047119"/>
              <a:gd name="connsiteY8" fmla="*/ 626775 h 1975371"/>
              <a:gd name="connsiteX9" fmla="*/ 6714340 w 7047119"/>
              <a:gd name="connsiteY9" fmla="*/ 531540 h 1975371"/>
              <a:gd name="connsiteX10" fmla="*/ 6772255 w 7047119"/>
              <a:gd name="connsiteY10" fmla="*/ 529155 h 1975371"/>
              <a:gd name="connsiteX11" fmla="*/ 6933588 w 7047119"/>
              <a:gd name="connsiteY11" fmla="*/ 522511 h 1975371"/>
              <a:gd name="connsiteX12" fmla="*/ 7047119 w 7047119"/>
              <a:gd name="connsiteY12" fmla="*/ 521850 h 1975371"/>
              <a:gd name="connsiteX13" fmla="*/ 7047119 w 7047119"/>
              <a:gd name="connsiteY13" fmla="*/ 523458 h 1975371"/>
              <a:gd name="connsiteX14" fmla="*/ 7047119 w 7047119"/>
              <a:gd name="connsiteY14" fmla="*/ 1975371 h 1975371"/>
              <a:gd name="connsiteX15" fmla="*/ 1103519 w 7047119"/>
              <a:gd name="connsiteY15" fmla="*/ 1975371 h 1975371"/>
              <a:gd name="connsiteX16" fmla="*/ 369851 w 7047119"/>
              <a:gd name="connsiteY16" fmla="*/ 1462415 h 1975371"/>
              <a:gd name="connsiteX17" fmla="*/ 0 w 7047119"/>
              <a:gd name="connsiteY17" fmla="*/ 488174 h 1975371"/>
              <a:gd name="connsiteX18" fmla="*/ 110316 w 7047119"/>
              <a:gd name="connsiteY18" fmla="*/ 408183 h 1975371"/>
              <a:gd name="connsiteX19" fmla="*/ 1259044 w 7047119"/>
              <a:gd name="connsiteY19" fmla="*/ 279913 h 1975371"/>
              <a:gd name="connsiteX20" fmla="*/ 1805899 w 7047119"/>
              <a:gd name="connsiteY20" fmla="*/ 112084 h 1975371"/>
              <a:gd name="connsiteX21" fmla="*/ 2748169 w 7047119"/>
              <a:gd name="connsiteY21" fmla="*/ 159271 h 1975371"/>
              <a:gd name="connsiteX22" fmla="*/ 2903635 w 7047119"/>
              <a:gd name="connsiteY22" fmla="*/ 118642 h 1975371"/>
              <a:gd name="connsiteX0" fmla="*/ 2903635 w 7047119"/>
              <a:gd name="connsiteY0" fmla="*/ 118642 h 1975371"/>
              <a:gd name="connsiteX1" fmla="*/ 3018454 w 7047119"/>
              <a:gd name="connsiteY1" fmla="*/ 62196 h 1975371"/>
              <a:gd name="connsiteX2" fmla="*/ 3239853 w 7047119"/>
              <a:gd name="connsiteY2" fmla="*/ 31483 h 1975371"/>
              <a:gd name="connsiteX3" fmla="*/ 3432075 w 7047119"/>
              <a:gd name="connsiteY3" fmla="*/ 11205 h 1975371"/>
              <a:gd name="connsiteX4" fmla="*/ 3828194 w 7047119"/>
              <a:gd name="connsiteY4" fmla="*/ 0 h 1975371"/>
              <a:gd name="connsiteX5" fmla="*/ 4388155 w 7047119"/>
              <a:gd name="connsiteY5" fmla="*/ 14223 h 1975371"/>
              <a:gd name="connsiteX6" fmla="*/ 5077584 w 7047119"/>
              <a:gd name="connsiteY6" fmla="*/ 111666 h 1975371"/>
              <a:gd name="connsiteX7" fmla="*/ 5499085 w 7047119"/>
              <a:gd name="connsiteY7" fmla="*/ 261975 h 1975371"/>
              <a:gd name="connsiteX8" fmla="*/ 6187322 w 7047119"/>
              <a:gd name="connsiteY8" fmla="*/ 626775 h 1975371"/>
              <a:gd name="connsiteX9" fmla="*/ 6714340 w 7047119"/>
              <a:gd name="connsiteY9" fmla="*/ 531540 h 1975371"/>
              <a:gd name="connsiteX10" fmla="*/ 6772255 w 7047119"/>
              <a:gd name="connsiteY10" fmla="*/ 529155 h 1975371"/>
              <a:gd name="connsiteX11" fmla="*/ 6933588 w 7047119"/>
              <a:gd name="connsiteY11" fmla="*/ 522511 h 1975371"/>
              <a:gd name="connsiteX12" fmla="*/ 7047119 w 7047119"/>
              <a:gd name="connsiteY12" fmla="*/ 521850 h 1975371"/>
              <a:gd name="connsiteX13" fmla="*/ 7047119 w 7047119"/>
              <a:gd name="connsiteY13" fmla="*/ 523458 h 1975371"/>
              <a:gd name="connsiteX14" fmla="*/ 7047119 w 7047119"/>
              <a:gd name="connsiteY14" fmla="*/ 1975371 h 1975371"/>
              <a:gd name="connsiteX15" fmla="*/ 1103519 w 7047119"/>
              <a:gd name="connsiteY15" fmla="*/ 1975371 h 1975371"/>
              <a:gd name="connsiteX16" fmla="*/ 369851 w 7047119"/>
              <a:gd name="connsiteY16" fmla="*/ 1462415 h 1975371"/>
              <a:gd name="connsiteX17" fmla="*/ 0 w 7047119"/>
              <a:gd name="connsiteY17" fmla="*/ 488174 h 1975371"/>
              <a:gd name="connsiteX18" fmla="*/ 29385 w 7047119"/>
              <a:gd name="connsiteY18" fmla="*/ 423676 h 1975371"/>
              <a:gd name="connsiteX19" fmla="*/ 1259044 w 7047119"/>
              <a:gd name="connsiteY19" fmla="*/ 279913 h 1975371"/>
              <a:gd name="connsiteX20" fmla="*/ 1805899 w 7047119"/>
              <a:gd name="connsiteY20" fmla="*/ 112084 h 1975371"/>
              <a:gd name="connsiteX21" fmla="*/ 2748169 w 7047119"/>
              <a:gd name="connsiteY21" fmla="*/ 159271 h 1975371"/>
              <a:gd name="connsiteX22" fmla="*/ 2903635 w 7047119"/>
              <a:gd name="connsiteY22" fmla="*/ 118642 h 1975371"/>
              <a:gd name="connsiteX0" fmla="*/ 2885651 w 7029135"/>
              <a:gd name="connsiteY0" fmla="*/ 118642 h 1975371"/>
              <a:gd name="connsiteX1" fmla="*/ 3000470 w 7029135"/>
              <a:gd name="connsiteY1" fmla="*/ 62196 h 1975371"/>
              <a:gd name="connsiteX2" fmla="*/ 3221869 w 7029135"/>
              <a:gd name="connsiteY2" fmla="*/ 31483 h 1975371"/>
              <a:gd name="connsiteX3" fmla="*/ 3414091 w 7029135"/>
              <a:gd name="connsiteY3" fmla="*/ 11205 h 1975371"/>
              <a:gd name="connsiteX4" fmla="*/ 3810210 w 7029135"/>
              <a:gd name="connsiteY4" fmla="*/ 0 h 1975371"/>
              <a:gd name="connsiteX5" fmla="*/ 4370171 w 7029135"/>
              <a:gd name="connsiteY5" fmla="*/ 14223 h 1975371"/>
              <a:gd name="connsiteX6" fmla="*/ 5059600 w 7029135"/>
              <a:gd name="connsiteY6" fmla="*/ 111666 h 1975371"/>
              <a:gd name="connsiteX7" fmla="*/ 5481101 w 7029135"/>
              <a:gd name="connsiteY7" fmla="*/ 261975 h 1975371"/>
              <a:gd name="connsiteX8" fmla="*/ 6169338 w 7029135"/>
              <a:gd name="connsiteY8" fmla="*/ 626775 h 1975371"/>
              <a:gd name="connsiteX9" fmla="*/ 6696356 w 7029135"/>
              <a:gd name="connsiteY9" fmla="*/ 531540 h 1975371"/>
              <a:gd name="connsiteX10" fmla="*/ 6754271 w 7029135"/>
              <a:gd name="connsiteY10" fmla="*/ 529155 h 1975371"/>
              <a:gd name="connsiteX11" fmla="*/ 6915604 w 7029135"/>
              <a:gd name="connsiteY11" fmla="*/ 522511 h 1975371"/>
              <a:gd name="connsiteX12" fmla="*/ 7029135 w 7029135"/>
              <a:gd name="connsiteY12" fmla="*/ 521850 h 1975371"/>
              <a:gd name="connsiteX13" fmla="*/ 7029135 w 7029135"/>
              <a:gd name="connsiteY13" fmla="*/ 523458 h 1975371"/>
              <a:gd name="connsiteX14" fmla="*/ 7029135 w 7029135"/>
              <a:gd name="connsiteY14" fmla="*/ 1975371 h 1975371"/>
              <a:gd name="connsiteX15" fmla="*/ 1085535 w 7029135"/>
              <a:gd name="connsiteY15" fmla="*/ 1975371 h 1975371"/>
              <a:gd name="connsiteX16" fmla="*/ 351867 w 7029135"/>
              <a:gd name="connsiteY16" fmla="*/ 1462415 h 1975371"/>
              <a:gd name="connsiteX17" fmla="*/ 0 w 7029135"/>
              <a:gd name="connsiteY17" fmla="*/ 426202 h 1975371"/>
              <a:gd name="connsiteX18" fmla="*/ 11401 w 7029135"/>
              <a:gd name="connsiteY18" fmla="*/ 423676 h 1975371"/>
              <a:gd name="connsiteX19" fmla="*/ 1241060 w 7029135"/>
              <a:gd name="connsiteY19" fmla="*/ 279913 h 1975371"/>
              <a:gd name="connsiteX20" fmla="*/ 1787915 w 7029135"/>
              <a:gd name="connsiteY20" fmla="*/ 112084 h 1975371"/>
              <a:gd name="connsiteX21" fmla="*/ 2730185 w 7029135"/>
              <a:gd name="connsiteY21" fmla="*/ 159271 h 1975371"/>
              <a:gd name="connsiteX22" fmla="*/ 2885651 w 7029135"/>
              <a:gd name="connsiteY22" fmla="*/ 118642 h 1975371"/>
              <a:gd name="connsiteX0" fmla="*/ 2885948 w 7029432"/>
              <a:gd name="connsiteY0" fmla="*/ 118642 h 1975371"/>
              <a:gd name="connsiteX1" fmla="*/ 3000767 w 7029432"/>
              <a:gd name="connsiteY1" fmla="*/ 62196 h 1975371"/>
              <a:gd name="connsiteX2" fmla="*/ 3222166 w 7029432"/>
              <a:gd name="connsiteY2" fmla="*/ 31483 h 1975371"/>
              <a:gd name="connsiteX3" fmla="*/ 3414388 w 7029432"/>
              <a:gd name="connsiteY3" fmla="*/ 11205 h 1975371"/>
              <a:gd name="connsiteX4" fmla="*/ 3810507 w 7029432"/>
              <a:gd name="connsiteY4" fmla="*/ 0 h 1975371"/>
              <a:gd name="connsiteX5" fmla="*/ 4370468 w 7029432"/>
              <a:gd name="connsiteY5" fmla="*/ 14223 h 1975371"/>
              <a:gd name="connsiteX6" fmla="*/ 5059897 w 7029432"/>
              <a:gd name="connsiteY6" fmla="*/ 111666 h 1975371"/>
              <a:gd name="connsiteX7" fmla="*/ 5481398 w 7029432"/>
              <a:gd name="connsiteY7" fmla="*/ 261975 h 1975371"/>
              <a:gd name="connsiteX8" fmla="*/ 6169635 w 7029432"/>
              <a:gd name="connsiteY8" fmla="*/ 626775 h 1975371"/>
              <a:gd name="connsiteX9" fmla="*/ 6696653 w 7029432"/>
              <a:gd name="connsiteY9" fmla="*/ 531540 h 1975371"/>
              <a:gd name="connsiteX10" fmla="*/ 6754568 w 7029432"/>
              <a:gd name="connsiteY10" fmla="*/ 529155 h 1975371"/>
              <a:gd name="connsiteX11" fmla="*/ 6915901 w 7029432"/>
              <a:gd name="connsiteY11" fmla="*/ 522511 h 1975371"/>
              <a:gd name="connsiteX12" fmla="*/ 7029432 w 7029432"/>
              <a:gd name="connsiteY12" fmla="*/ 521850 h 1975371"/>
              <a:gd name="connsiteX13" fmla="*/ 7029432 w 7029432"/>
              <a:gd name="connsiteY13" fmla="*/ 523458 h 1975371"/>
              <a:gd name="connsiteX14" fmla="*/ 7029432 w 7029432"/>
              <a:gd name="connsiteY14" fmla="*/ 1975371 h 1975371"/>
              <a:gd name="connsiteX15" fmla="*/ 1085832 w 7029432"/>
              <a:gd name="connsiteY15" fmla="*/ 1975371 h 1975371"/>
              <a:gd name="connsiteX16" fmla="*/ 352164 w 7029432"/>
              <a:gd name="connsiteY16" fmla="*/ 1462415 h 1975371"/>
              <a:gd name="connsiteX17" fmla="*/ 297 w 7029432"/>
              <a:gd name="connsiteY17" fmla="*/ 426202 h 1975371"/>
              <a:gd name="connsiteX18" fmla="*/ 11698 w 7029432"/>
              <a:gd name="connsiteY18" fmla="*/ 423676 h 1975371"/>
              <a:gd name="connsiteX19" fmla="*/ 1241357 w 7029432"/>
              <a:gd name="connsiteY19" fmla="*/ 279913 h 1975371"/>
              <a:gd name="connsiteX20" fmla="*/ 1788212 w 7029432"/>
              <a:gd name="connsiteY20" fmla="*/ 112084 h 1975371"/>
              <a:gd name="connsiteX21" fmla="*/ 2730482 w 7029432"/>
              <a:gd name="connsiteY21" fmla="*/ 159271 h 1975371"/>
              <a:gd name="connsiteX22" fmla="*/ 2885948 w 7029432"/>
              <a:gd name="connsiteY22" fmla="*/ 118642 h 1975371"/>
              <a:gd name="connsiteX0" fmla="*/ 2885997 w 7029481"/>
              <a:gd name="connsiteY0" fmla="*/ 118642 h 1975371"/>
              <a:gd name="connsiteX1" fmla="*/ 3000816 w 7029481"/>
              <a:gd name="connsiteY1" fmla="*/ 62196 h 1975371"/>
              <a:gd name="connsiteX2" fmla="*/ 3222215 w 7029481"/>
              <a:gd name="connsiteY2" fmla="*/ 31483 h 1975371"/>
              <a:gd name="connsiteX3" fmla="*/ 3414437 w 7029481"/>
              <a:gd name="connsiteY3" fmla="*/ 11205 h 1975371"/>
              <a:gd name="connsiteX4" fmla="*/ 3810556 w 7029481"/>
              <a:gd name="connsiteY4" fmla="*/ 0 h 1975371"/>
              <a:gd name="connsiteX5" fmla="*/ 4370517 w 7029481"/>
              <a:gd name="connsiteY5" fmla="*/ 14223 h 1975371"/>
              <a:gd name="connsiteX6" fmla="*/ 5059946 w 7029481"/>
              <a:gd name="connsiteY6" fmla="*/ 111666 h 1975371"/>
              <a:gd name="connsiteX7" fmla="*/ 5481447 w 7029481"/>
              <a:gd name="connsiteY7" fmla="*/ 261975 h 1975371"/>
              <a:gd name="connsiteX8" fmla="*/ 6169684 w 7029481"/>
              <a:gd name="connsiteY8" fmla="*/ 626775 h 1975371"/>
              <a:gd name="connsiteX9" fmla="*/ 6696702 w 7029481"/>
              <a:gd name="connsiteY9" fmla="*/ 531540 h 1975371"/>
              <a:gd name="connsiteX10" fmla="*/ 6754617 w 7029481"/>
              <a:gd name="connsiteY10" fmla="*/ 529155 h 1975371"/>
              <a:gd name="connsiteX11" fmla="*/ 6915950 w 7029481"/>
              <a:gd name="connsiteY11" fmla="*/ 522511 h 1975371"/>
              <a:gd name="connsiteX12" fmla="*/ 7029481 w 7029481"/>
              <a:gd name="connsiteY12" fmla="*/ 521850 h 1975371"/>
              <a:gd name="connsiteX13" fmla="*/ 7029481 w 7029481"/>
              <a:gd name="connsiteY13" fmla="*/ 523458 h 1975371"/>
              <a:gd name="connsiteX14" fmla="*/ 7029481 w 7029481"/>
              <a:gd name="connsiteY14" fmla="*/ 1975371 h 1975371"/>
              <a:gd name="connsiteX15" fmla="*/ 1085881 w 7029481"/>
              <a:gd name="connsiteY15" fmla="*/ 1975371 h 1975371"/>
              <a:gd name="connsiteX16" fmla="*/ 352213 w 7029481"/>
              <a:gd name="connsiteY16" fmla="*/ 1462415 h 1975371"/>
              <a:gd name="connsiteX17" fmla="*/ 346 w 7029481"/>
              <a:gd name="connsiteY17" fmla="*/ 426202 h 1975371"/>
              <a:gd name="connsiteX18" fmla="*/ 11747 w 7029481"/>
              <a:gd name="connsiteY18" fmla="*/ 423676 h 1975371"/>
              <a:gd name="connsiteX19" fmla="*/ 1241406 w 7029481"/>
              <a:gd name="connsiteY19" fmla="*/ 279913 h 1975371"/>
              <a:gd name="connsiteX20" fmla="*/ 1788261 w 7029481"/>
              <a:gd name="connsiteY20" fmla="*/ 112084 h 1975371"/>
              <a:gd name="connsiteX21" fmla="*/ 2730531 w 7029481"/>
              <a:gd name="connsiteY21" fmla="*/ 159271 h 1975371"/>
              <a:gd name="connsiteX22" fmla="*/ 2885997 w 7029481"/>
              <a:gd name="connsiteY22" fmla="*/ 118642 h 1975371"/>
              <a:gd name="connsiteX0" fmla="*/ 2886127 w 7029611"/>
              <a:gd name="connsiteY0" fmla="*/ 118642 h 1975371"/>
              <a:gd name="connsiteX1" fmla="*/ 3000946 w 7029611"/>
              <a:gd name="connsiteY1" fmla="*/ 62196 h 1975371"/>
              <a:gd name="connsiteX2" fmla="*/ 3222345 w 7029611"/>
              <a:gd name="connsiteY2" fmla="*/ 31483 h 1975371"/>
              <a:gd name="connsiteX3" fmla="*/ 3414567 w 7029611"/>
              <a:gd name="connsiteY3" fmla="*/ 11205 h 1975371"/>
              <a:gd name="connsiteX4" fmla="*/ 3810686 w 7029611"/>
              <a:gd name="connsiteY4" fmla="*/ 0 h 1975371"/>
              <a:gd name="connsiteX5" fmla="*/ 4370647 w 7029611"/>
              <a:gd name="connsiteY5" fmla="*/ 14223 h 1975371"/>
              <a:gd name="connsiteX6" fmla="*/ 5060076 w 7029611"/>
              <a:gd name="connsiteY6" fmla="*/ 111666 h 1975371"/>
              <a:gd name="connsiteX7" fmla="*/ 5481577 w 7029611"/>
              <a:gd name="connsiteY7" fmla="*/ 261975 h 1975371"/>
              <a:gd name="connsiteX8" fmla="*/ 6169814 w 7029611"/>
              <a:gd name="connsiteY8" fmla="*/ 626775 h 1975371"/>
              <a:gd name="connsiteX9" fmla="*/ 6696832 w 7029611"/>
              <a:gd name="connsiteY9" fmla="*/ 531540 h 1975371"/>
              <a:gd name="connsiteX10" fmla="*/ 6754747 w 7029611"/>
              <a:gd name="connsiteY10" fmla="*/ 529155 h 1975371"/>
              <a:gd name="connsiteX11" fmla="*/ 6916080 w 7029611"/>
              <a:gd name="connsiteY11" fmla="*/ 522511 h 1975371"/>
              <a:gd name="connsiteX12" fmla="*/ 7029611 w 7029611"/>
              <a:gd name="connsiteY12" fmla="*/ 521850 h 1975371"/>
              <a:gd name="connsiteX13" fmla="*/ 7029611 w 7029611"/>
              <a:gd name="connsiteY13" fmla="*/ 523458 h 1975371"/>
              <a:gd name="connsiteX14" fmla="*/ 7029611 w 7029611"/>
              <a:gd name="connsiteY14" fmla="*/ 1975371 h 1975371"/>
              <a:gd name="connsiteX15" fmla="*/ 1086011 w 7029611"/>
              <a:gd name="connsiteY15" fmla="*/ 1975371 h 1975371"/>
              <a:gd name="connsiteX16" fmla="*/ 352343 w 7029611"/>
              <a:gd name="connsiteY16" fmla="*/ 1462415 h 1975371"/>
              <a:gd name="connsiteX17" fmla="*/ 476 w 7029611"/>
              <a:gd name="connsiteY17" fmla="*/ 426202 h 1975371"/>
              <a:gd name="connsiteX18" fmla="*/ 11877 w 7029611"/>
              <a:gd name="connsiteY18" fmla="*/ 423676 h 1975371"/>
              <a:gd name="connsiteX19" fmla="*/ 1241536 w 7029611"/>
              <a:gd name="connsiteY19" fmla="*/ 279913 h 1975371"/>
              <a:gd name="connsiteX20" fmla="*/ 1788391 w 7029611"/>
              <a:gd name="connsiteY20" fmla="*/ 112084 h 1975371"/>
              <a:gd name="connsiteX21" fmla="*/ 2730661 w 7029611"/>
              <a:gd name="connsiteY21" fmla="*/ 159271 h 1975371"/>
              <a:gd name="connsiteX22" fmla="*/ 2886127 w 7029611"/>
              <a:gd name="connsiteY22" fmla="*/ 118642 h 1975371"/>
              <a:gd name="connsiteX0" fmla="*/ 2902299 w 7045783"/>
              <a:gd name="connsiteY0" fmla="*/ 118642 h 1975371"/>
              <a:gd name="connsiteX1" fmla="*/ 3017118 w 7045783"/>
              <a:gd name="connsiteY1" fmla="*/ 62196 h 1975371"/>
              <a:gd name="connsiteX2" fmla="*/ 3238517 w 7045783"/>
              <a:gd name="connsiteY2" fmla="*/ 31483 h 1975371"/>
              <a:gd name="connsiteX3" fmla="*/ 3430739 w 7045783"/>
              <a:gd name="connsiteY3" fmla="*/ 11205 h 1975371"/>
              <a:gd name="connsiteX4" fmla="*/ 3826858 w 7045783"/>
              <a:gd name="connsiteY4" fmla="*/ 0 h 1975371"/>
              <a:gd name="connsiteX5" fmla="*/ 4386819 w 7045783"/>
              <a:gd name="connsiteY5" fmla="*/ 14223 h 1975371"/>
              <a:gd name="connsiteX6" fmla="*/ 5076248 w 7045783"/>
              <a:gd name="connsiteY6" fmla="*/ 111666 h 1975371"/>
              <a:gd name="connsiteX7" fmla="*/ 5497749 w 7045783"/>
              <a:gd name="connsiteY7" fmla="*/ 261975 h 1975371"/>
              <a:gd name="connsiteX8" fmla="*/ 6185986 w 7045783"/>
              <a:gd name="connsiteY8" fmla="*/ 626775 h 1975371"/>
              <a:gd name="connsiteX9" fmla="*/ 6713004 w 7045783"/>
              <a:gd name="connsiteY9" fmla="*/ 531540 h 1975371"/>
              <a:gd name="connsiteX10" fmla="*/ 6770919 w 7045783"/>
              <a:gd name="connsiteY10" fmla="*/ 529155 h 1975371"/>
              <a:gd name="connsiteX11" fmla="*/ 6932252 w 7045783"/>
              <a:gd name="connsiteY11" fmla="*/ 522511 h 1975371"/>
              <a:gd name="connsiteX12" fmla="*/ 7045783 w 7045783"/>
              <a:gd name="connsiteY12" fmla="*/ 521850 h 1975371"/>
              <a:gd name="connsiteX13" fmla="*/ 7045783 w 7045783"/>
              <a:gd name="connsiteY13" fmla="*/ 523458 h 1975371"/>
              <a:gd name="connsiteX14" fmla="*/ 7045783 w 7045783"/>
              <a:gd name="connsiteY14" fmla="*/ 1975371 h 1975371"/>
              <a:gd name="connsiteX15" fmla="*/ 1102183 w 7045783"/>
              <a:gd name="connsiteY15" fmla="*/ 1975371 h 1975371"/>
              <a:gd name="connsiteX16" fmla="*/ 368515 w 7045783"/>
              <a:gd name="connsiteY16" fmla="*/ 1462415 h 1975371"/>
              <a:gd name="connsiteX17" fmla="*/ 16648 w 7045783"/>
              <a:gd name="connsiteY17" fmla="*/ 426202 h 1975371"/>
              <a:gd name="connsiteX18" fmla="*/ 1072 w 7045783"/>
              <a:gd name="connsiteY18" fmla="*/ 232599 h 1975371"/>
              <a:gd name="connsiteX19" fmla="*/ 1257708 w 7045783"/>
              <a:gd name="connsiteY19" fmla="*/ 279913 h 1975371"/>
              <a:gd name="connsiteX20" fmla="*/ 1804563 w 7045783"/>
              <a:gd name="connsiteY20" fmla="*/ 112084 h 1975371"/>
              <a:gd name="connsiteX21" fmla="*/ 2746833 w 7045783"/>
              <a:gd name="connsiteY21" fmla="*/ 159271 h 1975371"/>
              <a:gd name="connsiteX22" fmla="*/ 2902299 w 7045783"/>
              <a:gd name="connsiteY22" fmla="*/ 118642 h 1975371"/>
              <a:gd name="connsiteX0" fmla="*/ 2902299 w 7045783"/>
              <a:gd name="connsiteY0" fmla="*/ 118642 h 1975371"/>
              <a:gd name="connsiteX1" fmla="*/ 3017118 w 7045783"/>
              <a:gd name="connsiteY1" fmla="*/ 62196 h 1975371"/>
              <a:gd name="connsiteX2" fmla="*/ 3238517 w 7045783"/>
              <a:gd name="connsiteY2" fmla="*/ 31483 h 1975371"/>
              <a:gd name="connsiteX3" fmla="*/ 3430739 w 7045783"/>
              <a:gd name="connsiteY3" fmla="*/ 11205 h 1975371"/>
              <a:gd name="connsiteX4" fmla="*/ 3826858 w 7045783"/>
              <a:gd name="connsiteY4" fmla="*/ 0 h 1975371"/>
              <a:gd name="connsiteX5" fmla="*/ 4386819 w 7045783"/>
              <a:gd name="connsiteY5" fmla="*/ 14223 h 1975371"/>
              <a:gd name="connsiteX6" fmla="*/ 5076248 w 7045783"/>
              <a:gd name="connsiteY6" fmla="*/ 111666 h 1975371"/>
              <a:gd name="connsiteX7" fmla="*/ 5497749 w 7045783"/>
              <a:gd name="connsiteY7" fmla="*/ 261975 h 1975371"/>
              <a:gd name="connsiteX8" fmla="*/ 6185986 w 7045783"/>
              <a:gd name="connsiteY8" fmla="*/ 626775 h 1975371"/>
              <a:gd name="connsiteX9" fmla="*/ 6713004 w 7045783"/>
              <a:gd name="connsiteY9" fmla="*/ 531540 h 1975371"/>
              <a:gd name="connsiteX10" fmla="*/ 6770919 w 7045783"/>
              <a:gd name="connsiteY10" fmla="*/ 529155 h 1975371"/>
              <a:gd name="connsiteX11" fmla="*/ 6932252 w 7045783"/>
              <a:gd name="connsiteY11" fmla="*/ 522511 h 1975371"/>
              <a:gd name="connsiteX12" fmla="*/ 7045783 w 7045783"/>
              <a:gd name="connsiteY12" fmla="*/ 521850 h 1975371"/>
              <a:gd name="connsiteX13" fmla="*/ 7045783 w 7045783"/>
              <a:gd name="connsiteY13" fmla="*/ 523458 h 1975371"/>
              <a:gd name="connsiteX14" fmla="*/ 7045783 w 7045783"/>
              <a:gd name="connsiteY14" fmla="*/ 1975371 h 1975371"/>
              <a:gd name="connsiteX15" fmla="*/ 1102183 w 7045783"/>
              <a:gd name="connsiteY15" fmla="*/ 1975371 h 1975371"/>
              <a:gd name="connsiteX16" fmla="*/ 368515 w 7045783"/>
              <a:gd name="connsiteY16" fmla="*/ 1462415 h 1975371"/>
              <a:gd name="connsiteX17" fmla="*/ 16648 w 7045783"/>
              <a:gd name="connsiteY17" fmla="*/ 441695 h 1975371"/>
              <a:gd name="connsiteX18" fmla="*/ 1072 w 7045783"/>
              <a:gd name="connsiteY18" fmla="*/ 232599 h 1975371"/>
              <a:gd name="connsiteX19" fmla="*/ 1257708 w 7045783"/>
              <a:gd name="connsiteY19" fmla="*/ 279913 h 1975371"/>
              <a:gd name="connsiteX20" fmla="*/ 1804563 w 7045783"/>
              <a:gd name="connsiteY20" fmla="*/ 112084 h 1975371"/>
              <a:gd name="connsiteX21" fmla="*/ 2746833 w 7045783"/>
              <a:gd name="connsiteY21" fmla="*/ 159271 h 1975371"/>
              <a:gd name="connsiteX22" fmla="*/ 2902299 w 7045783"/>
              <a:gd name="connsiteY22" fmla="*/ 118642 h 1975371"/>
              <a:gd name="connsiteX0" fmla="*/ 2885949 w 7029433"/>
              <a:gd name="connsiteY0" fmla="*/ 118642 h 1975371"/>
              <a:gd name="connsiteX1" fmla="*/ 3000768 w 7029433"/>
              <a:gd name="connsiteY1" fmla="*/ 62196 h 1975371"/>
              <a:gd name="connsiteX2" fmla="*/ 3222167 w 7029433"/>
              <a:gd name="connsiteY2" fmla="*/ 31483 h 1975371"/>
              <a:gd name="connsiteX3" fmla="*/ 3414389 w 7029433"/>
              <a:gd name="connsiteY3" fmla="*/ 11205 h 1975371"/>
              <a:gd name="connsiteX4" fmla="*/ 3810508 w 7029433"/>
              <a:gd name="connsiteY4" fmla="*/ 0 h 1975371"/>
              <a:gd name="connsiteX5" fmla="*/ 4370469 w 7029433"/>
              <a:gd name="connsiteY5" fmla="*/ 14223 h 1975371"/>
              <a:gd name="connsiteX6" fmla="*/ 5059898 w 7029433"/>
              <a:gd name="connsiteY6" fmla="*/ 111666 h 1975371"/>
              <a:gd name="connsiteX7" fmla="*/ 5481399 w 7029433"/>
              <a:gd name="connsiteY7" fmla="*/ 261975 h 1975371"/>
              <a:gd name="connsiteX8" fmla="*/ 6169636 w 7029433"/>
              <a:gd name="connsiteY8" fmla="*/ 626775 h 1975371"/>
              <a:gd name="connsiteX9" fmla="*/ 6696654 w 7029433"/>
              <a:gd name="connsiteY9" fmla="*/ 531540 h 1975371"/>
              <a:gd name="connsiteX10" fmla="*/ 6754569 w 7029433"/>
              <a:gd name="connsiteY10" fmla="*/ 529155 h 1975371"/>
              <a:gd name="connsiteX11" fmla="*/ 6915902 w 7029433"/>
              <a:gd name="connsiteY11" fmla="*/ 522511 h 1975371"/>
              <a:gd name="connsiteX12" fmla="*/ 7029433 w 7029433"/>
              <a:gd name="connsiteY12" fmla="*/ 521850 h 1975371"/>
              <a:gd name="connsiteX13" fmla="*/ 7029433 w 7029433"/>
              <a:gd name="connsiteY13" fmla="*/ 523458 h 1975371"/>
              <a:gd name="connsiteX14" fmla="*/ 7029433 w 7029433"/>
              <a:gd name="connsiteY14" fmla="*/ 1975371 h 1975371"/>
              <a:gd name="connsiteX15" fmla="*/ 1085833 w 7029433"/>
              <a:gd name="connsiteY15" fmla="*/ 1975371 h 1975371"/>
              <a:gd name="connsiteX16" fmla="*/ 352165 w 7029433"/>
              <a:gd name="connsiteY16" fmla="*/ 1462415 h 1975371"/>
              <a:gd name="connsiteX17" fmla="*/ 298 w 7029433"/>
              <a:gd name="connsiteY17" fmla="*/ 441695 h 1975371"/>
              <a:gd name="connsiteX18" fmla="*/ 38675 w 7029433"/>
              <a:gd name="connsiteY18" fmla="*/ 408184 h 1975371"/>
              <a:gd name="connsiteX19" fmla="*/ 1241358 w 7029433"/>
              <a:gd name="connsiteY19" fmla="*/ 279913 h 1975371"/>
              <a:gd name="connsiteX20" fmla="*/ 1788213 w 7029433"/>
              <a:gd name="connsiteY20" fmla="*/ 112084 h 1975371"/>
              <a:gd name="connsiteX21" fmla="*/ 2730483 w 7029433"/>
              <a:gd name="connsiteY21" fmla="*/ 159271 h 1975371"/>
              <a:gd name="connsiteX22" fmla="*/ 2885949 w 7029433"/>
              <a:gd name="connsiteY22" fmla="*/ 118642 h 197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29433" h="1975371">
                <a:moveTo>
                  <a:pt x="2885949" y="118642"/>
                </a:moveTo>
                <a:cubicBezTo>
                  <a:pt x="2930997" y="102463"/>
                  <a:pt x="2944732" y="76722"/>
                  <a:pt x="3000768" y="62196"/>
                </a:cubicBezTo>
                <a:cubicBezTo>
                  <a:pt x="3056804" y="47670"/>
                  <a:pt x="3154566" y="36914"/>
                  <a:pt x="3222167" y="31483"/>
                </a:cubicBezTo>
                <a:cubicBezTo>
                  <a:pt x="3289768" y="26052"/>
                  <a:pt x="3344372" y="6484"/>
                  <a:pt x="3414389" y="11205"/>
                </a:cubicBezTo>
                <a:lnTo>
                  <a:pt x="3810508" y="0"/>
                </a:lnTo>
                <a:cubicBezTo>
                  <a:pt x="4055911" y="4741"/>
                  <a:pt x="4076999" y="280"/>
                  <a:pt x="4370469" y="14223"/>
                </a:cubicBezTo>
                <a:cubicBezTo>
                  <a:pt x="4574037" y="38809"/>
                  <a:pt x="4874743" y="70374"/>
                  <a:pt x="5059898" y="111666"/>
                </a:cubicBezTo>
                <a:cubicBezTo>
                  <a:pt x="5245053" y="152958"/>
                  <a:pt x="5296443" y="176124"/>
                  <a:pt x="5481399" y="261975"/>
                </a:cubicBezTo>
                <a:cubicBezTo>
                  <a:pt x="5666355" y="347826"/>
                  <a:pt x="5967094" y="581848"/>
                  <a:pt x="6169636" y="626775"/>
                </a:cubicBezTo>
                <a:cubicBezTo>
                  <a:pt x="6372178" y="671702"/>
                  <a:pt x="6551728" y="541859"/>
                  <a:pt x="6696654" y="531540"/>
                </a:cubicBezTo>
                <a:lnTo>
                  <a:pt x="6754569" y="529155"/>
                </a:lnTo>
                <a:lnTo>
                  <a:pt x="6915902" y="522511"/>
                </a:lnTo>
                <a:lnTo>
                  <a:pt x="7029433" y="521850"/>
                </a:lnTo>
                <a:lnTo>
                  <a:pt x="7029433" y="523458"/>
                </a:lnTo>
                <a:lnTo>
                  <a:pt x="7029433" y="1975371"/>
                </a:lnTo>
                <a:lnTo>
                  <a:pt x="1085833" y="1975371"/>
                </a:lnTo>
                <a:cubicBezTo>
                  <a:pt x="961449" y="1914398"/>
                  <a:pt x="533088" y="1718028"/>
                  <a:pt x="352165" y="1462415"/>
                </a:cubicBezTo>
                <a:cubicBezTo>
                  <a:pt x="171243" y="1206802"/>
                  <a:pt x="-8307" y="1059085"/>
                  <a:pt x="298" y="441695"/>
                </a:cubicBezTo>
                <a:cubicBezTo>
                  <a:pt x="16088" y="409054"/>
                  <a:pt x="30733" y="415004"/>
                  <a:pt x="38675" y="408184"/>
                </a:cubicBezTo>
                <a:lnTo>
                  <a:pt x="1241358" y="279913"/>
                </a:lnTo>
                <a:cubicBezTo>
                  <a:pt x="1497351" y="198335"/>
                  <a:pt x="1566565" y="199971"/>
                  <a:pt x="1788213" y="112084"/>
                </a:cubicBezTo>
                <a:cubicBezTo>
                  <a:pt x="2050680" y="27417"/>
                  <a:pt x="2523050" y="178321"/>
                  <a:pt x="2730483" y="159271"/>
                </a:cubicBezTo>
                <a:cubicBezTo>
                  <a:pt x="2834200" y="149746"/>
                  <a:pt x="2840902" y="134821"/>
                  <a:pt x="2885949" y="118642"/>
                </a:cubicBezTo>
                <a:close/>
              </a:path>
            </a:pathLst>
          </a:custGeom>
          <a:solidFill>
            <a:srgbClr val="5FAA3B"/>
          </a:solidFill>
          <a:ln>
            <a:noFill/>
          </a:ln>
          <a:scene3d>
            <a:camera prst="orthographicFront"/>
            <a:lightRig rig="threePt" dir="t"/>
          </a:scene3d>
          <a:sp3d extrusionH="25400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71BFE966-5F57-CB57-2863-992277E765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167822" y="3387944"/>
            <a:ext cx="428001" cy="507335"/>
          </a:xfrm>
          <a:custGeom>
            <a:avLst/>
            <a:gdLst>
              <a:gd name="connsiteX0" fmla="*/ 0 w 733425"/>
              <a:gd name="connsiteY0" fmla="*/ 638175 h 638175"/>
              <a:gd name="connsiteX1" fmla="*/ 733425 w 733425"/>
              <a:gd name="connsiteY1" fmla="*/ 0 h 638175"/>
            </a:gdLst>
            <a:ahLst/>
            <a:cxnLst>
              <a:cxn ang="0">
                <a:pos x="connsiteX0" y="connsiteY0"/>
              </a:cxn>
              <a:cxn ang="0">
                <a:pos x="connsiteX1" y="connsiteY1"/>
              </a:cxn>
            </a:cxnLst>
            <a:rect l="l" t="t" r="r" b="b"/>
            <a:pathLst>
              <a:path w="733425" h="638175">
                <a:moveTo>
                  <a:pt x="0" y="638175"/>
                </a:moveTo>
                <a:cubicBezTo>
                  <a:pt x="356790" y="409178"/>
                  <a:pt x="713581" y="180181"/>
                  <a:pt x="733425"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7338CE59-A781-CE3D-6EC7-DBDA351C56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170863" y="3500380"/>
            <a:ext cx="428171" cy="527691"/>
          </a:xfrm>
          <a:custGeom>
            <a:avLst/>
            <a:gdLst>
              <a:gd name="connsiteX0" fmla="*/ 0 w 723900"/>
              <a:gd name="connsiteY0" fmla="*/ 709613 h 709613"/>
              <a:gd name="connsiteX1" fmla="*/ 723900 w 723900"/>
              <a:gd name="connsiteY1" fmla="*/ 0 h 709613"/>
            </a:gdLst>
            <a:ahLst/>
            <a:cxnLst>
              <a:cxn ang="0">
                <a:pos x="connsiteX0" y="connsiteY0"/>
              </a:cxn>
              <a:cxn ang="0">
                <a:pos x="connsiteX1" y="connsiteY1"/>
              </a:cxn>
            </a:cxnLst>
            <a:rect l="l" t="t" r="r" b="b"/>
            <a:pathLst>
              <a:path w="723900" h="709613">
                <a:moveTo>
                  <a:pt x="0" y="709613"/>
                </a:moveTo>
                <a:cubicBezTo>
                  <a:pt x="358378" y="448866"/>
                  <a:pt x="716756" y="188119"/>
                  <a:pt x="72390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raphic 253" descr="Electric Tower with solid fill">
            <a:extLst>
              <a:ext uri="{FF2B5EF4-FFF2-40B4-BE49-F238E27FC236}">
                <a16:creationId xmlns:a16="http://schemas.microsoft.com/office/drawing/2014/main" id="{03B121E8-A6E2-08C9-BC70-FD2628004ADE}"/>
              </a:ext>
            </a:extLst>
          </p:cNvPr>
          <p:cNvSpPr>
            <a:spLocks noGrp="1" noRot="1" noMove="1" noResize="1" noEditPoints="1" noAdjustHandles="1" noChangeArrowheads="1" noChangeShapeType="1"/>
          </p:cNvSpPr>
          <p:nvPr/>
        </p:nvSpPr>
        <p:spPr>
          <a:xfrm>
            <a:off x="3160377" y="3715948"/>
            <a:ext cx="373617" cy="520320"/>
          </a:xfrm>
          <a:custGeom>
            <a:avLst/>
            <a:gdLst>
              <a:gd name="connsiteX0" fmla="*/ 362295 w 373617"/>
              <a:gd name="connsiteY0" fmla="*/ 192475 h 520320"/>
              <a:gd name="connsiteX1" fmla="*/ 373617 w 373617"/>
              <a:gd name="connsiteY1" fmla="*/ 181153 h 520320"/>
              <a:gd name="connsiteX2" fmla="*/ 373617 w 373617"/>
              <a:gd name="connsiteY2" fmla="*/ 152849 h 520320"/>
              <a:gd name="connsiteX3" fmla="*/ 366983 w 373617"/>
              <a:gd name="connsiteY3" fmla="*/ 142540 h 520320"/>
              <a:gd name="connsiteX4" fmla="*/ 242444 w 373617"/>
              <a:gd name="connsiteY4" fmla="*/ 85932 h 520320"/>
              <a:gd name="connsiteX5" fmla="*/ 239760 w 373617"/>
              <a:gd name="connsiteY5" fmla="*/ 85134 h 520320"/>
              <a:gd name="connsiteX6" fmla="*/ 237683 w 373617"/>
              <a:gd name="connsiteY6" fmla="*/ 66674 h 520320"/>
              <a:gd name="connsiteX7" fmla="*/ 235713 w 373617"/>
              <a:gd name="connsiteY7" fmla="*/ 61443 h 520320"/>
              <a:gd name="connsiteX8" fmla="*/ 196087 w 373617"/>
              <a:gd name="connsiteY8" fmla="*/ 4834 h 520320"/>
              <a:gd name="connsiteX9" fmla="*/ 180320 w 373617"/>
              <a:gd name="connsiteY9" fmla="*/ 2045 h 520320"/>
              <a:gd name="connsiteX10" fmla="*/ 177530 w 373617"/>
              <a:gd name="connsiteY10" fmla="*/ 4834 h 520320"/>
              <a:gd name="connsiteX11" fmla="*/ 137904 w 373617"/>
              <a:gd name="connsiteY11" fmla="*/ 61443 h 520320"/>
              <a:gd name="connsiteX12" fmla="*/ 135934 w 373617"/>
              <a:gd name="connsiteY12" fmla="*/ 66674 h 520320"/>
              <a:gd name="connsiteX13" fmla="*/ 133857 w 373617"/>
              <a:gd name="connsiteY13" fmla="*/ 85134 h 520320"/>
              <a:gd name="connsiteX14" fmla="*/ 131174 w 373617"/>
              <a:gd name="connsiteY14" fmla="*/ 85932 h 520320"/>
              <a:gd name="connsiteX15" fmla="*/ 6635 w 373617"/>
              <a:gd name="connsiteY15" fmla="*/ 142540 h 520320"/>
              <a:gd name="connsiteX16" fmla="*/ 0 w 373617"/>
              <a:gd name="connsiteY16" fmla="*/ 152849 h 520320"/>
              <a:gd name="connsiteX17" fmla="*/ 0 w 373617"/>
              <a:gd name="connsiteY17" fmla="*/ 181153 h 520320"/>
              <a:gd name="connsiteX18" fmla="*/ 11322 w 373617"/>
              <a:gd name="connsiteY18" fmla="*/ 192475 h 520320"/>
              <a:gd name="connsiteX19" fmla="*/ 22643 w 373617"/>
              <a:gd name="connsiteY19" fmla="*/ 181153 h 520320"/>
              <a:gd name="connsiteX20" fmla="*/ 22643 w 373617"/>
              <a:gd name="connsiteY20" fmla="*/ 164171 h 520320"/>
              <a:gd name="connsiteX21" fmla="*/ 124998 w 373617"/>
              <a:gd name="connsiteY21" fmla="*/ 164171 h 520320"/>
              <a:gd name="connsiteX22" fmla="*/ 119184 w 373617"/>
              <a:gd name="connsiteY22" fmla="*/ 215933 h 520320"/>
              <a:gd name="connsiteX23" fmla="*/ 6657 w 373617"/>
              <a:gd name="connsiteY23" fmla="*/ 267079 h 520320"/>
              <a:gd name="connsiteX24" fmla="*/ 0 w 373617"/>
              <a:gd name="connsiteY24" fmla="*/ 277388 h 520320"/>
              <a:gd name="connsiteX25" fmla="*/ 0 w 373617"/>
              <a:gd name="connsiteY25" fmla="*/ 305692 h 520320"/>
              <a:gd name="connsiteX26" fmla="*/ 11322 w 373617"/>
              <a:gd name="connsiteY26" fmla="*/ 317014 h 520320"/>
              <a:gd name="connsiteX27" fmla="*/ 22643 w 373617"/>
              <a:gd name="connsiteY27" fmla="*/ 305692 h 520320"/>
              <a:gd name="connsiteX28" fmla="*/ 22643 w 373617"/>
              <a:gd name="connsiteY28" fmla="*/ 288709 h 520320"/>
              <a:gd name="connsiteX29" fmla="*/ 111004 w 373617"/>
              <a:gd name="connsiteY29" fmla="*/ 288709 h 520320"/>
              <a:gd name="connsiteX30" fmla="*/ 107822 w 373617"/>
              <a:gd name="connsiteY30" fmla="*/ 317053 h 520320"/>
              <a:gd name="connsiteX31" fmla="*/ 32958 w 373617"/>
              <a:gd name="connsiteY31" fmla="*/ 504388 h 520320"/>
              <a:gd name="connsiteX32" fmla="*/ 39267 w 373617"/>
              <a:gd name="connsiteY32" fmla="*/ 519103 h 520320"/>
              <a:gd name="connsiteX33" fmla="*/ 47914 w 373617"/>
              <a:gd name="connsiteY33" fmla="*/ 519004 h 520320"/>
              <a:gd name="connsiteX34" fmla="*/ 186531 w 373617"/>
              <a:gd name="connsiteY34" fmla="*/ 459899 h 520320"/>
              <a:gd name="connsiteX35" fmla="*/ 325975 w 373617"/>
              <a:gd name="connsiteY35" fmla="*/ 519406 h 520320"/>
              <a:gd name="connsiteX36" fmla="*/ 340836 w 373617"/>
              <a:gd name="connsiteY36" fmla="*/ 513446 h 520320"/>
              <a:gd name="connsiteX37" fmla="*/ 340937 w 373617"/>
              <a:gd name="connsiteY37" fmla="*/ 504790 h 520320"/>
              <a:gd name="connsiteX38" fmla="*/ 265840 w 373617"/>
              <a:gd name="connsiteY38" fmla="*/ 317059 h 520320"/>
              <a:gd name="connsiteX39" fmla="*/ 262664 w 373617"/>
              <a:gd name="connsiteY39" fmla="*/ 288709 h 520320"/>
              <a:gd name="connsiteX40" fmla="*/ 350974 w 373617"/>
              <a:gd name="connsiteY40" fmla="*/ 288709 h 520320"/>
              <a:gd name="connsiteX41" fmla="*/ 350974 w 373617"/>
              <a:gd name="connsiteY41" fmla="*/ 305692 h 520320"/>
              <a:gd name="connsiteX42" fmla="*/ 362295 w 373617"/>
              <a:gd name="connsiteY42" fmla="*/ 317014 h 520320"/>
              <a:gd name="connsiteX43" fmla="*/ 373617 w 373617"/>
              <a:gd name="connsiteY43" fmla="*/ 305692 h 520320"/>
              <a:gd name="connsiteX44" fmla="*/ 373617 w 373617"/>
              <a:gd name="connsiteY44" fmla="*/ 277388 h 520320"/>
              <a:gd name="connsiteX45" fmla="*/ 366983 w 373617"/>
              <a:gd name="connsiteY45" fmla="*/ 267079 h 520320"/>
              <a:gd name="connsiteX46" fmla="*/ 254479 w 373617"/>
              <a:gd name="connsiteY46" fmla="*/ 215933 h 520320"/>
              <a:gd name="connsiteX47" fmla="*/ 248659 w 373617"/>
              <a:gd name="connsiteY47" fmla="*/ 164171 h 520320"/>
              <a:gd name="connsiteX48" fmla="*/ 350974 w 373617"/>
              <a:gd name="connsiteY48" fmla="*/ 164171 h 520320"/>
              <a:gd name="connsiteX49" fmla="*/ 350974 w 373617"/>
              <a:gd name="connsiteY49" fmla="*/ 181153 h 520320"/>
              <a:gd name="connsiteX50" fmla="*/ 362295 w 373617"/>
              <a:gd name="connsiteY50" fmla="*/ 192475 h 520320"/>
              <a:gd name="connsiteX51" fmla="*/ 154145 w 373617"/>
              <a:gd name="connsiteY51" fmla="*/ 107562 h 520320"/>
              <a:gd name="connsiteX52" fmla="*/ 219517 w 373617"/>
              <a:gd name="connsiteY52" fmla="*/ 107562 h 520320"/>
              <a:gd name="connsiteX53" fmla="*/ 223332 w 373617"/>
              <a:gd name="connsiteY53" fmla="*/ 141527 h 520320"/>
              <a:gd name="connsiteX54" fmla="*/ 150307 w 373617"/>
              <a:gd name="connsiteY54" fmla="*/ 141527 h 520320"/>
              <a:gd name="connsiteX55" fmla="*/ 186809 w 373617"/>
              <a:gd name="connsiteY55" fmla="*/ 31073 h 520320"/>
              <a:gd name="connsiteX56" fmla="*/ 215503 w 373617"/>
              <a:gd name="connsiteY56" fmla="*/ 72063 h 520320"/>
              <a:gd name="connsiteX57" fmla="*/ 216970 w 373617"/>
              <a:gd name="connsiteY57" fmla="*/ 84919 h 520320"/>
              <a:gd name="connsiteX58" fmla="*/ 156687 w 373617"/>
              <a:gd name="connsiteY58" fmla="*/ 84919 h 520320"/>
              <a:gd name="connsiteX59" fmla="*/ 158136 w 373617"/>
              <a:gd name="connsiteY59" fmla="*/ 72063 h 520320"/>
              <a:gd name="connsiteX60" fmla="*/ 63611 w 373617"/>
              <a:gd name="connsiteY60" fmla="*/ 141527 h 520320"/>
              <a:gd name="connsiteX61" fmla="*/ 130975 w 373617"/>
              <a:gd name="connsiteY61" fmla="*/ 110902 h 520320"/>
              <a:gd name="connsiteX62" fmla="*/ 127545 w 373617"/>
              <a:gd name="connsiteY62" fmla="*/ 141527 h 520320"/>
              <a:gd name="connsiteX63" fmla="*/ 237326 w 373617"/>
              <a:gd name="connsiteY63" fmla="*/ 266066 h 520320"/>
              <a:gd name="connsiteX64" fmla="*/ 136336 w 373617"/>
              <a:gd name="connsiteY64" fmla="*/ 266066 h 520320"/>
              <a:gd name="connsiteX65" fmla="*/ 140152 w 373617"/>
              <a:gd name="connsiteY65" fmla="*/ 232101 h 520320"/>
              <a:gd name="connsiteX66" fmla="*/ 233511 w 373617"/>
              <a:gd name="connsiteY66" fmla="*/ 232101 h 520320"/>
              <a:gd name="connsiteX67" fmla="*/ 63611 w 373617"/>
              <a:gd name="connsiteY67" fmla="*/ 266066 h 520320"/>
              <a:gd name="connsiteX68" fmla="*/ 116257 w 373617"/>
              <a:gd name="connsiteY68" fmla="*/ 242143 h 520320"/>
              <a:gd name="connsiteX69" fmla="*/ 113551 w 373617"/>
              <a:gd name="connsiteY69" fmla="*/ 266066 h 520320"/>
              <a:gd name="connsiteX70" fmla="*/ 249644 w 373617"/>
              <a:gd name="connsiteY70" fmla="*/ 337574 h 520320"/>
              <a:gd name="connsiteX71" fmla="*/ 265206 w 373617"/>
              <a:gd name="connsiteY71" fmla="*/ 376453 h 520320"/>
              <a:gd name="connsiteX72" fmla="*/ 214196 w 373617"/>
              <a:gd name="connsiteY72" fmla="*/ 353526 h 520320"/>
              <a:gd name="connsiteX73" fmla="*/ 265721 w 373617"/>
              <a:gd name="connsiteY73" fmla="*/ 401508 h 520320"/>
              <a:gd name="connsiteX74" fmla="*/ 186531 w 373617"/>
              <a:gd name="connsiteY74" fmla="*/ 435280 h 520320"/>
              <a:gd name="connsiteX75" fmla="*/ 107409 w 373617"/>
              <a:gd name="connsiteY75" fmla="*/ 401508 h 520320"/>
              <a:gd name="connsiteX76" fmla="*/ 186576 w 373617"/>
              <a:gd name="connsiteY76" fmla="*/ 365929 h 520320"/>
              <a:gd name="connsiteX77" fmla="*/ 108575 w 373617"/>
              <a:gd name="connsiteY77" fmla="*/ 376153 h 520320"/>
              <a:gd name="connsiteX78" fmla="*/ 123911 w 373617"/>
              <a:gd name="connsiteY78" fmla="*/ 337772 h 520320"/>
              <a:gd name="connsiteX79" fmla="*/ 158940 w 373617"/>
              <a:gd name="connsiteY79" fmla="*/ 353515 h 520320"/>
              <a:gd name="connsiteX80" fmla="*/ 64081 w 373617"/>
              <a:gd name="connsiteY80" fmla="*/ 487485 h 520320"/>
              <a:gd name="connsiteX81" fmla="*/ 91338 w 373617"/>
              <a:gd name="connsiteY81" fmla="*/ 419277 h 520320"/>
              <a:gd name="connsiteX82" fmla="*/ 157661 w 373617"/>
              <a:gd name="connsiteY82" fmla="*/ 447581 h 520320"/>
              <a:gd name="connsiteX83" fmla="*/ 215373 w 373617"/>
              <a:gd name="connsiteY83" fmla="*/ 447593 h 520320"/>
              <a:gd name="connsiteX84" fmla="*/ 282262 w 373617"/>
              <a:gd name="connsiteY84" fmla="*/ 419079 h 520320"/>
              <a:gd name="connsiteX85" fmla="*/ 309780 w 373617"/>
              <a:gd name="connsiteY85" fmla="*/ 487881 h 520320"/>
              <a:gd name="connsiteX86" fmla="*/ 242896 w 373617"/>
              <a:gd name="connsiteY86" fmla="*/ 315785 h 520320"/>
              <a:gd name="connsiteX87" fmla="*/ 186559 w 373617"/>
              <a:gd name="connsiteY87" fmla="*/ 341106 h 520320"/>
              <a:gd name="connsiteX88" fmla="*/ 130709 w 373617"/>
              <a:gd name="connsiteY88" fmla="*/ 316000 h 520320"/>
              <a:gd name="connsiteX89" fmla="*/ 133789 w 373617"/>
              <a:gd name="connsiteY89" fmla="*/ 288709 h 520320"/>
              <a:gd name="connsiteX90" fmla="*/ 239873 w 373617"/>
              <a:gd name="connsiteY90" fmla="*/ 288709 h 520320"/>
              <a:gd name="connsiteX91" fmla="*/ 310051 w 373617"/>
              <a:gd name="connsiteY91" fmla="*/ 266066 h 520320"/>
              <a:gd name="connsiteX92" fmla="*/ 260111 w 373617"/>
              <a:gd name="connsiteY92" fmla="*/ 266066 h 520320"/>
              <a:gd name="connsiteX93" fmla="*/ 257422 w 373617"/>
              <a:gd name="connsiteY93" fmla="*/ 242143 h 520320"/>
              <a:gd name="connsiteX94" fmla="*/ 230963 w 373617"/>
              <a:gd name="connsiteY94" fmla="*/ 209457 h 520320"/>
              <a:gd name="connsiteX95" fmla="*/ 142693 w 373617"/>
              <a:gd name="connsiteY95" fmla="*/ 209457 h 520320"/>
              <a:gd name="connsiteX96" fmla="*/ 147788 w 373617"/>
              <a:gd name="connsiteY96" fmla="*/ 164171 h 520320"/>
              <a:gd name="connsiteX97" fmla="*/ 225869 w 373617"/>
              <a:gd name="connsiteY97" fmla="*/ 164171 h 520320"/>
              <a:gd name="connsiteX98" fmla="*/ 242676 w 373617"/>
              <a:gd name="connsiteY98" fmla="*/ 110902 h 520320"/>
              <a:gd name="connsiteX99" fmla="*/ 310051 w 373617"/>
              <a:gd name="connsiteY99" fmla="*/ 141527 h 520320"/>
              <a:gd name="connsiteX100" fmla="*/ 246117 w 373617"/>
              <a:gd name="connsiteY100" fmla="*/ 141527 h 5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73617" h="520320">
                <a:moveTo>
                  <a:pt x="362295" y="192475"/>
                </a:moveTo>
                <a:cubicBezTo>
                  <a:pt x="368548" y="192475"/>
                  <a:pt x="373617" y="187406"/>
                  <a:pt x="373617" y="181153"/>
                </a:cubicBezTo>
                <a:lnTo>
                  <a:pt x="373617" y="152849"/>
                </a:lnTo>
                <a:cubicBezTo>
                  <a:pt x="373618" y="148409"/>
                  <a:pt x="371024" y="144378"/>
                  <a:pt x="366983" y="142540"/>
                </a:cubicBezTo>
                <a:lnTo>
                  <a:pt x="242444" y="85932"/>
                </a:lnTo>
                <a:cubicBezTo>
                  <a:pt x="241586" y="85555"/>
                  <a:pt x="240685" y="85287"/>
                  <a:pt x="239760" y="85134"/>
                </a:cubicBezTo>
                <a:lnTo>
                  <a:pt x="237683" y="66674"/>
                </a:lnTo>
                <a:cubicBezTo>
                  <a:pt x="237473" y="64793"/>
                  <a:pt x="236796" y="62995"/>
                  <a:pt x="235713" y="61443"/>
                </a:cubicBezTo>
                <a:lnTo>
                  <a:pt x="196087" y="4834"/>
                </a:lnTo>
                <a:cubicBezTo>
                  <a:pt x="192503" y="-290"/>
                  <a:pt x="185444" y="-1539"/>
                  <a:pt x="180320" y="2045"/>
                </a:cubicBezTo>
                <a:cubicBezTo>
                  <a:pt x="179234" y="2804"/>
                  <a:pt x="178290" y="3748"/>
                  <a:pt x="177530" y="4834"/>
                </a:cubicBezTo>
                <a:lnTo>
                  <a:pt x="137904" y="61443"/>
                </a:lnTo>
                <a:cubicBezTo>
                  <a:pt x="136821" y="62995"/>
                  <a:pt x="136144" y="64793"/>
                  <a:pt x="135934" y="66674"/>
                </a:cubicBezTo>
                <a:lnTo>
                  <a:pt x="133857" y="85134"/>
                </a:lnTo>
                <a:cubicBezTo>
                  <a:pt x="132932" y="85286"/>
                  <a:pt x="132031" y="85554"/>
                  <a:pt x="131174" y="85932"/>
                </a:cubicBezTo>
                <a:lnTo>
                  <a:pt x="6635" y="142540"/>
                </a:lnTo>
                <a:cubicBezTo>
                  <a:pt x="2593" y="144378"/>
                  <a:pt x="-1" y="148409"/>
                  <a:pt x="0" y="152849"/>
                </a:cubicBezTo>
                <a:lnTo>
                  <a:pt x="0" y="181153"/>
                </a:lnTo>
                <a:cubicBezTo>
                  <a:pt x="0" y="187406"/>
                  <a:pt x="5069" y="192475"/>
                  <a:pt x="11322" y="192475"/>
                </a:cubicBezTo>
                <a:cubicBezTo>
                  <a:pt x="17575" y="192475"/>
                  <a:pt x="22643" y="187406"/>
                  <a:pt x="22643" y="181153"/>
                </a:cubicBezTo>
                <a:lnTo>
                  <a:pt x="22643" y="164171"/>
                </a:lnTo>
                <a:lnTo>
                  <a:pt x="124998" y="164171"/>
                </a:lnTo>
                <a:lnTo>
                  <a:pt x="119184" y="215933"/>
                </a:lnTo>
                <a:lnTo>
                  <a:pt x="6657" y="267079"/>
                </a:lnTo>
                <a:cubicBezTo>
                  <a:pt x="2607" y="268910"/>
                  <a:pt x="3" y="272943"/>
                  <a:pt x="0" y="277388"/>
                </a:cubicBezTo>
                <a:lnTo>
                  <a:pt x="0" y="305692"/>
                </a:lnTo>
                <a:cubicBezTo>
                  <a:pt x="0" y="311945"/>
                  <a:pt x="5069" y="317014"/>
                  <a:pt x="11322" y="317014"/>
                </a:cubicBezTo>
                <a:cubicBezTo>
                  <a:pt x="17575" y="317014"/>
                  <a:pt x="22643" y="311945"/>
                  <a:pt x="22643" y="305692"/>
                </a:cubicBezTo>
                <a:lnTo>
                  <a:pt x="22643" y="288709"/>
                </a:lnTo>
                <a:lnTo>
                  <a:pt x="111004" y="288709"/>
                </a:lnTo>
                <a:lnTo>
                  <a:pt x="107822" y="317053"/>
                </a:lnTo>
                <a:lnTo>
                  <a:pt x="32958" y="504388"/>
                </a:lnTo>
                <a:cubicBezTo>
                  <a:pt x="30637" y="510194"/>
                  <a:pt x="33461" y="516782"/>
                  <a:pt x="39267" y="519103"/>
                </a:cubicBezTo>
                <a:cubicBezTo>
                  <a:pt x="42049" y="520216"/>
                  <a:pt x="45158" y="520180"/>
                  <a:pt x="47914" y="519004"/>
                </a:cubicBezTo>
                <a:lnTo>
                  <a:pt x="186531" y="459899"/>
                </a:lnTo>
                <a:lnTo>
                  <a:pt x="325975" y="519406"/>
                </a:lnTo>
                <a:cubicBezTo>
                  <a:pt x="331725" y="521864"/>
                  <a:pt x="338378" y="519196"/>
                  <a:pt x="340836" y="513446"/>
                </a:cubicBezTo>
                <a:cubicBezTo>
                  <a:pt x="342015" y="510688"/>
                  <a:pt x="342051" y="507574"/>
                  <a:pt x="340937" y="504790"/>
                </a:cubicBezTo>
                <a:lnTo>
                  <a:pt x="265840" y="317059"/>
                </a:lnTo>
                <a:lnTo>
                  <a:pt x="262664" y="288709"/>
                </a:lnTo>
                <a:lnTo>
                  <a:pt x="350974" y="288709"/>
                </a:lnTo>
                <a:lnTo>
                  <a:pt x="350974" y="305692"/>
                </a:lnTo>
                <a:cubicBezTo>
                  <a:pt x="350974" y="311945"/>
                  <a:pt x="356042" y="317014"/>
                  <a:pt x="362295" y="317014"/>
                </a:cubicBezTo>
                <a:cubicBezTo>
                  <a:pt x="368548" y="317014"/>
                  <a:pt x="373617" y="311945"/>
                  <a:pt x="373617" y="305692"/>
                </a:cubicBezTo>
                <a:lnTo>
                  <a:pt x="373617" y="277388"/>
                </a:lnTo>
                <a:cubicBezTo>
                  <a:pt x="373618" y="272948"/>
                  <a:pt x="371024" y="268917"/>
                  <a:pt x="366983" y="267079"/>
                </a:cubicBezTo>
                <a:lnTo>
                  <a:pt x="254479" y="215933"/>
                </a:lnTo>
                <a:lnTo>
                  <a:pt x="248659" y="164171"/>
                </a:lnTo>
                <a:lnTo>
                  <a:pt x="350974" y="164171"/>
                </a:lnTo>
                <a:lnTo>
                  <a:pt x="350974" y="181153"/>
                </a:lnTo>
                <a:cubicBezTo>
                  <a:pt x="350974" y="187406"/>
                  <a:pt x="356042" y="192475"/>
                  <a:pt x="362295" y="192475"/>
                </a:cubicBezTo>
                <a:close/>
                <a:moveTo>
                  <a:pt x="154145" y="107562"/>
                </a:moveTo>
                <a:lnTo>
                  <a:pt x="219517" y="107562"/>
                </a:lnTo>
                <a:lnTo>
                  <a:pt x="223332" y="141527"/>
                </a:lnTo>
                <a:lnTo>
                  <a:pt x="150307" y="141527"/>
                </a:lnTo>
                <a:close/>
                <a:moveTo>
                  <a:pt x="186809" y="31073"/>
                </a:moveTo>
                <a:lnTo>
                  <a:pt x="215503" y="72063"/>
                </a:lnTo>
                <a:lnTo>
                  <a:pt x="216970" y="84919"/>
                </a:lnTo>
                <a:lnTo>
                  <a:pt x="156687" y="84919"/>
                </a:lnTo>
                <a:lnTo>
                  <a:pt x="158136" y="72063"/>
                </a:lnTo>
                <a:close/>
                <a:moveTo>
                  <a:pt x="63611" y="141527"/>
                </a:moveTo>
                <a:lnTo>
                  <a:pt x="130975" y="110902"/>
                </a:lnTo>
                <a:lnTo>
                  <a:pt x="127545" y="141527"/>
                </a:lnTo>
                <a:close/>
                <a:moveTo>
                  <a:pt x="237326" y="266066"/>
                </a:moveTo>
                <a:lnTo>
                  <a:pt x="136336" y="266066"/>
                </a:lnTo>
                <a:lnTo>
                  <a:pt x="140152" y="232101"/>
                </a:lnTo>
                <a:lnTo>
                  <a:pt x="233511" y="232101"/>
                </a:lnTo>
                <a:close/>
                <a:moveTo>
                  <a:pt x="63611" y="266066"/>
                </a:moveTo>
                <a:lnTo>
                  <a:pt x="116257" y="242143"/>
                </a:lnTo>
                <a:lnTo>
                  <a:pt x="113551" y="266066"/>
                </a:lnTo>
                <a:close/>
                <a:moveTo>
                  <a:pt x="249644" y="337574"/>
                </a:moveTo>
                <a:lnTo>
                  <a:pt x="265206" y="376453"/>
                </a:lnTo>
                <a:lnTo>
                  <a:pt x="214196" y="353526"/>
                </a:lnTo>
                <a:close/>
                <a:moveTo>
                  <a:pt x="265721" y="401508"/>
                </a:moveTo>
                <a:lnTo>
                  <a:pt x="186531" y="435280"/>
                </a:lnTo>
                <a:lnTo>
                  <a:pt x="107409" y="401508"/>
                </a:lnTo>
                <a:lnTo>
                  <a:pt x="186576" y="365929"/>
                </a:lnTo>
                <a:close/>
                <a:moveTo>
                  <a:pt x="108575" y="376153"/>
                </a:moveTo>
                <a:lnTo>
                  <a:pt x="123911" y="337772"/>
                </a:lnTo>
                <a:lnTo>
                  <a:pt x="158940" y="353515"/>
                </a:lnTo>
                <a:close/>
                <a:moveTo>
                  <a:pt x="64081" y="487485"/>
                </a:moveTo>
                <a:lnTo>
                  <a:pt x="91338" y="419277"/>
                </a:lnTo>
                <a:lnTo>
                  <a:pt x="157661" y="447581"/>
                </a:lnTo>
                <a:close/>
                <a:moveTo>
                  <a:pt x="215373" y="447593"/>
                </a:moveTo>
                <a:lnTo>
                  <a:pt x="282262" y="419079"/>
                </a:lnTo>
                <a:lnTo>
                  <a:pt x="309780" y="487881"/>
                </a:lnTo>
                <a:close/>
                <a:moveTo>
                  <a:pt x="242896" y="315785"/>
                </a:moveTo>
                <a:lnTo>
                  <a:pt x="186559" y="341106"/>
                </a:lnTo>
                <a:lnTo>
                  <a:pt x="130709" y="316000"/>
                </a:lnTo>
                <a:lnTo>
                  <a:pt x="133789" y="288709"/>
                </a:lnTo>
                <a:lnTo>
                  <a:pt x="239873" y="288709"/>
                </a:lnTo>
                <a:close/>
                <a:moveTo>
                  <a:pt x="310051" y="266066"/>
                </a:moveTo>
                <a:lnTo>
                  <a:pt x="260111" y="266066"/>
                </a:lnTo>
                <a:lnTo>
                  <a:pt x="257422" y="242143"/>
                </a:lnTo>
                <a:close/>
                <a:moveTo>
                  <a:pt x="230963" y="209457"/>
                </a:moveTo>
                <a:lnTo>
                  <a:pt x="142693" y="209457"/>
                </a:lnTo>
                <a:lnTo>
                  <a:pt x="147788" y="164171"/>
                </a:lnTo>
                <a:lnTo>
                  <a:pt x="225869" y="164171"/>
                </a:lnTo>
                <a:close/>
                <a:moveTo>
                  <a:pt x="242676" y="110902"/>
                </a:moveTo>
                <a:lnTo>
                  <a:pt x="310051" y="141527"/>
                </a:lnTo>
                <a:lnTo>
                  <a:pt x="246117" y="141527"/>
                </a:lnTo>
                <a:close/>
              </a:path>
            </a:pathLst>
          </a:custGeom>
          <a:solidFill>
            <a:schemeClr val="tx2"/>
          </a:solidFill>
          <a:ln w="565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5881A65C-33B2-4282-44C3-08525494D7F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067914" y="3896668"/>
            <a:ext cx="457327" cy="668080"/>
          </a:xfrm>
          <a:custGeom>
            <a:avLst/>
            <a:gdLst>
              <a:gd name="connsiteX0" fmla="*/ 452967 w 452967"/>
              <a:gd name="connsiteY0" fmla="*/ 0 h 706967"/>
              <a:gd name="connsiteX1" fmla="*/ 0 w 452967"/>
              <a:gd name="connsiteY1" fmla="*/ 706967 h 706967"/>
            </a:gdLst>
            <a:ahLst/>
            <a:cxnLst>
              <a:cxn ang="0">
                <a:pos x="connsiteX0" y="connsiteY0"/>
              </a:cxn>
              <a:cxn ang="0">
                <a:pos x="connsiteX1" y="connsiteY1"/>
              </a:cxn>
            </a:cxnLst>
            <a:rect l="l" t="t" r="r" b="b"/>
            <a:pathLst>
              <a:path w="452967" h="706967">
                <a:moveTo>
                  <a:pt x="452967" y="0"/>
                </a:moveTo>
                <a:cubicBezTo>
                  <a:pt x="291394" y="317500"/>
                  <a:pt x="129822" y="635000"/>
                  <a:pt x="0" y="706967"/>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reeform: Shape 272">
            <a:extLst>
              <a:ext uri="{FF2B5EF4-FFF2-40B4-BE49-F238E27FC236}">
                <a16:creationId xmlns:a16="http://schemas.microsoft.com/office/drawing/2014/main" id="{533445F7-EA6F-5719-846C-5398E7E8272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063680" y="4020033"/>
            <a:ext cx="462483" cy="701349"/>
          </a:xfrm>
          <a:custGeom>
            <a:avLst/>
            <a:gdLst>
              <a:gd name="connsiteX0" fmla="*/ 448734 w 448734"/>
              <a:gd name="connsiteY0" fmla="*/ 0 h 719667"/>
              <a:gd name="connsiteX1" fmla="*/ 0 w 448734"/>
              <a:gd name="connsiteY1" fmla="*/ 719667 h 719667"/>
            </a:gdLst>
            <a:ahLst/>
            <a:cxnLst>
              <a:cxn ang="0">
                <a:pos x="connsiteX0" y="connsiteY0"/>
              </a:cxn>
              <a:cxn ang="0">
                <a:pos x="connsiteX1" y="connsiteY1"/>
              </a:cxn>
            </a:cxnLst>
            <a:rect l="l" t="t" r="r" b="b"/>
            <a:pathLst>
              <a:path w="448734" h="719667">
                <a:moveTo>
                  <a:pt x="448734" y="0"/>
                </a:moveTo>
                <a:cubicBezTo>
                  <a:pt x="305153" y="334080"/>
                  <a:pt x="161572" y="668161"/>
                  <a:pt x="0" y="719667"/>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reeform: Shape 265">
            <a:extLst>
              <a:ext uri="{FF2B5EF4-FFF2-40B4-BE49-F238E27FC236}">
                <a16:creationId xmlns:a16="http://schemas.microsoft.com/office/drawing/2014/main" id="{0E267277-41FB-4E38-D6E2-46F8AD2AF28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825733" y="3903123"/>
            <a:ext cx="1345131" cy="1430260"/>
          </a:xfrm>
          <a:custGeom>
            <a:avLst/>
            <a:gdLst>
              <a:gd name="connsiteX0" fmla="*/ 1051560 w 1051560"/>
              <a:gd name="connsiteY0" fmla="*/ 0 h 1132840"/>
              <a:gd name="connsiteX1" fmla="*/ 0 w 1051560"/>
              <a:gd name="connsiteY1" fmla="*/ 1132840 h 1132840"/>
            </a:gdLst>
            <a:ahLst/>
            <a:cxnLst>
              <a:cxn ang="0">
                <a:pos x="connsiteX0" y="connsiteY0"/>
              </a:cxn>
              <a:cxn ang="0">
                <a:pos x="connsiteX1" y="connsiteY1"/>
              </a:cxn>
            </a:cxnLst>
            <a:rect l="l" t="t" r="r" b="b"/>
            <a:pathLst>
              <a:path w="1051560" h="1132840">
                <a:moveTo>
                  <a:pt x="1051560" y="0"/>
                </a:moveTo>
                <a:cubicBezTo>
                  <a:pt x="684953" y="525356"/>
                  <a:pt x="318347" y="1050713"/>
                  <a:pt x="0" y="113284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0" name="Group 249">
            <a:extLst>
              <a:ext uri="{FF2B5EF4-FFF2-40B4-BE49-F238E27FC236}">
                <a16:creationId xmlns:a16="http://schemas.microsoft.com/office/drawing/2014/main" id="{EC4D51C2-E221-C261-3748-F853E2AD9BF2}"/>
              </a:ext>
              <a:ext uri="{C183D7F6-B498-43B3-948B-1728B52AA6E4}">
                <adec:decorative xmlns:adec="http://schemas.microsoft.com/office/drawing/2017/decorative" val="1"/>
              </a:ext>
            </a:extLst>
          </p:cNvPr>
          <p:cNvGrpSpPr>
            <a:grpSpLocks noGrp="1" noUngrp="1" noRot="1" noMove="1" noResize="1"/>
          </p:cNvGrpSpPr>
          <p:nvPr/>
        </p:nvGrpSpPr>
        <p:grpSpPr>
          <a:xfrm>
            <a:off x="4674956" y="2891323"/>
            <a:ext cx="1380644" cy="378482"/>
            <a:chOff x="1957219" y="5048872"/>
            <a:chExt cx="3372662" cy="952079"/>
          </a:xfrm>
        </p:grpSpPr>
        <p:sp>
          <p:nvSpPr>
            <p:cNvPr id="234" name="Rectangle: Rounded Corners 233">
              <a:extLst>
                <a:ext uri="{FF2B5EF4-FFF2-40B4-BE49-F238E27FC236}">
                  <a16:creationId xmlns:a16="http://schemas.microsoft.com/office/drawing/2014/main" id="{C1E467DB-C201-0D79-2FAC-D87ECED4E4CB}"/>
                </a:ext>
              </a:extLst>
            </p:cNvPr>
            <p:cNvSpPr>
              <a:spLocks noGrp="1" noRot="1" noMove="1" noResize="1" noEditPoints="1" noAdjustHandles="1" noChangeArrowheads="1" noChangeShapeType="1"/>
            </p:cNvSpPr>
            <p:nvPr/>
          </p:nvSpPr>
          <p:spPr>
            <a:xfrm>
              <a:off x="2553126"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Rounded Corners 234">
              <a:extLst>
                <a:ext uri="{FF2B5EF4-FFF2-40B4-BE49-F238E27FC236}">
                  <a16:creationId xmlns:a16="http://schemas.microsoft.com/office/drawing/2014/main" id="{5AD39D19-40F0-0062-6EFD-0306965CC2C9}"/>
                </a:ext>
              </a:extLst>
            </p:cNvPr>
            <p:cNvSpPr>
              <a:spLocks noGrp="1" noRot="1" noMove="1" noResize="1" noEditPoints="1" noAdjustHandles="1" noChangeArrowheads="1" noChangeShapeType="1"/>
            </p:cNvSpPr>
            <p:nvPr/>
          </p:nvSpPr>
          <p:spPr>
            <a:xfrm>
              <a:off x="2538360"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Rounded Corners 231">
              <a:extLst>
                <a:ext uri="{FF2B5EF4-FFF2-40B4-BE49-F238E27FC236}">
                  <a16:creationId xmlns:a16="http://schemas.microsoft.com/office/drawing/2014/main" id="{FE4FC43C-D134-31A2-5F0E-D324D809B0D8}"/>
                </a:ext>
              </a:extLst>
            </p:cNvPr>
            <p:cNvSpPr>
              <a:spLocks noGrp="1" noRot="1" noMove="1" noResize="1" noEditPoints="1" noAdjustHandles="1" noChangeArrowheads="1" noChangeShapeType="1"/>
            </p:cNvSpPr>
            <p:nvPr/>
          </p:nvSpPr>
          <p:spPr>
            <a:xfrm>
              <a:off x="2977443"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Rounded Corners 232">
              <a:extLst>
                <a:ext uri="{FF2B5EF4-FFF2-40B4-BE49-F238E27FC236}">
                  <a16:creationId xmlns:a16="http://schemas.microsoft.com/office/drawing/2014/main" id="{69FF3C3C-2750-3846-21E5-8A9445CF989D}"/>
                </a:ext>
              </a:extLst>
            </p:cNvPr>
            <p:cNvSpPr>
              <a:spLocks noGrp="1" noRot="1" noMove="1" noResize="1" noEditPoints="1" noAdjustHandles="1" noChangeArrowheads="1" noChangeShapeType="1"/>
            </p:cNvSpPr>
            <p:nvPr/>
          </p:nvSpPr>
          <p:spPr>
            <a:xfrm>
              <a:off x="2962677"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Parallelogram 223">
              <a:extLst>
                <a:ext uri="{FF2B5EF4-FFF2-40B4-BE49-F238E27FC236}">
                  <a16:creationId xmlns:a16="http://schemas.microsoft.com/office/drawing/2014/main" id="{AC36BDBF-3F7E-09DC-D2F4-EE522CAF4133}"/>
                </a:ext>
              </a:extLst>
            </p:cNvPr>
            <p:cNvSpPr>
              <a:spLocks noGrp="1" noRot="1" noMove="1" noResize="1" noEditPoints="1" noAdjustHandles="1" noChangeArrowheads="1" noChangeShapeType="1"/>
            </p:cNvSpPr>
            <p:nvPr/>
          </p:nvSpPr>
          <p:spPr>
            <a:xfrm>
              <a:off x="2445188"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224">
              <a:extLst>
                <a:ext uri="{FF2B5EF4-FFF2-40B4-BE49-F238E27FC236}">
                  <a16:creationId xmlns:a16="http://schemas.microsoft.com/office/drawing/2014/main" id="{BA9978B2-D74F-5001-7226-B0777CFC3806}"/>
                </a:ext>
              </a:extLst>
            </p:cNvPr>
            <p:cNvGrpSpPr>
              <a:grpSpLocks noGrp="1" noUngrp="1" noRot="1" noMove="1" noResize="1"/>
            </p:cNvGrpSpPr>
            <p:nvPr/>
          </p:nvGrpSpPr>
          <p:grpSpPr>
            <a:xfrm>
              <a:off x="2477689" y="5082228"/>
              <a:ext cx="670502" cy="439423"/>
              <a:chOff x="-1427462" y="3076575"/>
              <a:chExt cx="2887030" cy="1892057"/>
            </a:xfrm>
            <a:solidFill>
              <a:srgbClr val="00B0F0"/>
            </a:solidFill>
            <a:scene3d>
              <a:camera prst="orthographicFront">
                <a:rot lat="0" lon="600000" rev="0"/>
              </a:camera>
              <a:lightRig rig="threePt" dir="t"/>
            </a:scene3d>
          </p:grpSpPr>
          <p:sp>
            <p:nvSpPr>
              <p:cNvPr id="226" name="Parallelogram 225">
                <a:extLst>
                  <a:ext uri="{FF2B5EF4-FFF2-40B4-BE49-F238E27FC236}">
                    <a16:creationId xmlns:a16="http://schemas.microsoft.com/office/drawing/2014/main" id="{A163C14B-A262-D838-AC70-1403EE7821FC}"/>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Parallelogram 226">
                <a:extLst>
                  <a:ext uri="{FF2B5EF4-FFF2-40B4-BE49-F238E27FC236}">
                    <a16:creationId xmlns:a16="http://schemas.microsoft.com/office/drawing/2014/main" id="{6AAED51E-8257-A05E-E09E-9D2CF2075E0A}"/>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Parallelogram 227">
                <a:extLst>
                  <a:ext uri="{FF2B5EF4-FFF2-40B4-BE49-F238E27FC236}">
                    <a16:creationId xmlns:a16="http://schemas.microsoft.com/office/drawing/2014/main" id="{F16C9924-9FBC-2014-8C49-054E96DDA400}"/>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Parallelogram 228">
                <a:extLst>
                  <a:ext uri="{FF2B5EF4-FFF2-40B4-BE49-F238E27FC236}">
                    <a16:creationId xmlns:a16="http://schemas.microsoft.com/office/drawing/2014/main" id="{04647FAC-F2CB-3664-35CB-064DD734C843}"/>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Parallelogram 229">
                <a:extLst>
                  <a:ext uri="{FF2B5EF4-FFF2-40B4-BE49-F238E27FC236}">
                    <a16:creationId xmlns:a16="http://schemas.microsoft.com/office/drawing/2014/main" id="{B0EF2BF6-97FE-8D12-B4F7-37A2F2D96487}"/>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Parallelogram 230">
                <a:extLst>
                  <a:ext uri="{FF2B5EF4-FFF2-40B4-BE49-F238E27FC236}">
                    <a16:creationId xmlns:a16="http://schemas.microsoft.com/office/drawing/2014/main" id="{33A6EE8E-CA73-D8AE-CF2C-1153B3E8F2BB}"/>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Rectangle: Rounded Corners 221">
              <a:extLst>
                <a:ext uri="{FF2B5EF4-FFF2-40B4-BE49-F238E27FC236}">
                  <a16:creationId xmlns:a16="http://schemas.microsoft.com/office/drawing/2014/main" id="{B7050943-3457-D723-A33A-3764583A71AC}"/>
                </a:ext>
              </a:extLst>
            </p:cNvPr>
            <p:cNvSpPr>
              <a:spLocks noGrp="1" noRot="1" noMove="1" noResize="1" noEditPoints="1" noAdjustHandles="1" noChangeArrowheads="1" noChangeShapeType="1"/>
            </p:cNvSpPr>
            <p:nvPr/>
          </p:nvSpPr>
          <p:spPr>
            <a:xfrm>
              <a:off x="3253899"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Rounded Corners 222">
              <a:extLst>
                <a:ext uri="{FF2B5EF4-FFF2-40B4-BE49-F238E27FC236}">
                  <a16:creationId xmlns:a16="http://schemas.microsoft.com/office/drawing/2014/main" id="{6D53CA9A-952D-4BCE-8B4C-83857E6C457F}"/>
                </a:ext>
              </a:extLst>
            </p:cNvPr>
            <p:cNvSpPr>
              <a:spLocks noGrp="1" noRot="1" noMove="1" noResize="1" noEditPoints="1" noAdjustHandles="1" noChangeArrowheads="1" noChangeShapeType="1"/>
            </p:cNvSpPr>
            <p:nvPr/>
          </p:nvSpPr>
          <p:spPr>
            <a:xfrm>
              <a:off x="3239133"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Rounded Corners 219">
              <a:extLst>
                <a:ext uri="{FF2B5EF4-FFF2-40B4-BE49-F238E27FC236}">
                  <a16:creationId xmlns:a16="http://schemas.microsoft.com/office/drawing/2014/main" id="{E9980A33-C642-3AAC-6FD7-B3F104A199FB}"/>
                </a:ext>
              </a:extLst>
            </p:cNvPr>
            <p:cNvSpPr>
              <a:spLocks noGrp="1" noRot="1" noMove="1" noResize="1" noEditPoints="1" noAdjustHandles="1" noChangeArrowheads="1" noChangeShapeType="1"/>
            </p:cNvSpPr>
            <p:nvPr/>
          </p:nvSpPr>
          <p:spPr>
            <a:xfrm>
              <a:off x="3678216"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Rounded Corners 220">
              <a:extLst>
                <a:ext uri="{FF2B5EF4-FFF2-40B4-BE49-F238E27FC236}">
                  <a16:creationId xmlns:a16="http://schemas.microsoft.com/office/drawing/2014/main" id="{6B2C92C6-18C0-53FE-51D2-5AE486687BF3}"/>
                </a:ext>
              </a:extLst>
            </p:cNvPr>
            <p:cNvSpPr>
              <a:spLocks noGrp="1" noRot="1" noMove="1" noResize="1" noEditPoints="1" noAdjustHandles="1" noChangeArrowheads="1" noChangeShapeType="1"/>
            </p:cNvSpPr>
            <p:nvPr/>
          </p:nvSpPr>
          <p:spPr>
            <a:xfrm>
              <a:off x="3663450"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Parallelogram 211">
              <a:extLst>
                <a:ext uri="{FF2B5EF4-FFF2-40B4-BE49-F238E27FC236}">
                  <a16:creationId xmlns:a16="http://schemas.microsoft.com/office/drawing/2014/main" id="{6EF6EFE3-FF83-A9D4-A6F2-A162F4650AA8}"/>
                </a:ext>
              </a:extLst>
            </p:cNvPr>
            <p:cNvSpPr>
              <a:spLocks noGrp="1" noRot="1" noMove="1" noResize="1" noEditPoints="1" noAdjustHandles="1" noChangeArrowheads="1" noChangeShapeType="1"/>
            </p:cNvSpPr>
            <p:nvPr/>
          </p:nvSpPr>
          <p:spPr>
            <a:xfrm>
              <a:off x="3145961"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a16="http://schemas.microsoft.com/office/drawing/2014/main" id="{6FC90C6D-3379-28FD-3790-5F46BC4652D0}"/>
                </a:ext>
              </a:extLst>
            </p:cNvPr>
            <p:cNvGrpSpPr>
              <a:grpSpLocks noGrp="1" noUngrp="1" noRot="1" noMove="1" noResize="1"/>
            </p:cNvGrpSpPr>
            <p:nvPr/>
          </p:nvGrpSpPr>
          <p:grpSpPr>
            <a:xfrm>
              <a:off x="3178462" y="5082228"/>
              <a:ext cx="670502" cy="439423"/>
              <a:chOff x="-1427462" y="3076575"/>
              <a:chExt cx="2887030" cy="1892057"/>
            </a:xfrm>
            <a:solidFill>
              <a:srgbClr val="00B0F0"/>
            </a:solidFill>
            <a:scene3d>
              <a:camera prst="orthographicFront">
                <a:rot lat="0" lon="600000" rev="0"/>
              </a:camera>
              <a:lightRig rig="threePt" dir="t"/>
            </a:scene3d>
          </p:grpSpPr>
          <p:sp>
            <p:nvSpPr>
              <p:cNvPr id="214" name="Parallelogram 213">
                <a:extLst>
                  <a:ext uri="{FF2B5EF4-FFF2-40B4-BE49-F238E27FC236}">
                    <a16:creationId xmlns:a16="http://schemas.microsoft.com/office/drawing/2014/main" id="{40F75668-00EB-EF2C-51B7-02D717B38980}"/>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Parallelogram 214">
                <a:extLst>
                  <a:ext uri="{FF2B5EF4-FFF2-40B4-BE49-F238E27FC236}">
                    <a16:creationId xmlns:a16="http://schemas.microsoft.com/office/drawing/2014/main" id="{9276462F-B8B0-77B4-87EE-B3DA7D54240A}"/>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Parallelogram 215">
                <a:extLst>
                  <a:ext uri="{FF2B5EF4-FFF2-40B4-BE49-F238E27FC236}">
                    <a16:creationId xmlns:a16="http://schemas.microsoft.com/office/drawing/2014/main" id="{037FAE0A-9204-2E24-949E-CE99CAE05569}"/>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Parallelogram 216">
                <a:extLst>
                  <a:ext uri="{FF2B5EF4-FFF2-40B4-BE49-F238E27FC236}">
                    <a16:creationId xmlns:a16="http://schemas.microsoft.com/office/drawing/2014/main" id="{0EEE80B7-37EE-E381-1C67-C095ED02B0D8}"/>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Parallelogram 217">
                <a:extLst>
                  <a:ext uri="{FF2B5EF4-FFF2-40B4-BE49-F238E27FC236}">
                    <a16:creationId xmlns:a16="http://schemas.microsoft.com/office/drawing/2014/main" id="{01B8533E-E61A-FCBB-AD99-1D3176838ECD}"/>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Parallelogram 218">
                <a:extLst>
                  <a:ext uri="{FF2B5EF4-FFF2-40B4-BE49-F238E27FC236}">
                    <a16:creationId xmlns:a16="http://schemas.microsoft.com/office/drawing/2014/main" id="{769582F8-1BB5-D8C1-3850-111E907D66F5}"/>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Rectangle: Rounded Corners 209">
              <a:extLst>
                <a:ext uri="{FF2B5EF4-FFF2-40B4-BE49-F238E27FC236}">
                  <a16:creationId xmlns:a16="http://schemas.microsoft.com/office/drawing/2014/main" id="{CCC2EADD-7A78-04B5-FD62-A8DA7F2BAE8C}"/>
                </a:ext>
              </a:extLst>
            </p:cNvPr>
            <p:cNvSpPr>
              <a:spLocks noGrp="1" noRot="1" noMove="1" noResize="1" noEditPoints="1" noAdjustHandles="1" noChangeArrowheads="1" noChangeShapeType="1"/>
            </p:cNvSpPr>
            <p:nvPr/>
          </p:nvSpPr>
          <p:spPr>
            <a:xfrm>
              <a:off x="3964832"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210">
              <a:extLst>
                <a:ext uri="{FF2B5EF4-FFF2-40B4-BE49-F238E27FC236}">
                  <a16:creationId xmlns:a16="http://schemas.microsoft.com/office/drawing/2014/main" id="{4635C103-702E-E84A-3411-60607BA0F08A}"/>
                </a:ext>
              </a:extLst>
            </p:cNvPr>
            <p:cNvSpPr>
              <a:spLocks noGrp="1" noRot="1" noMove="1" noResize="1" noEditPoints="1" noAdjustHandles="1" noChangeArrowheads="1" noChangeShapeType="1"/>
            </p:cNvSpPr>
            <p:nvPr/>
          </p:nvSpPr>
          <p:spPr>
            <a:xfrm>
              <a:off x="3950066"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532D98C8-91AD-B0A4-7064-D717733303BF}"/>
                </a:ext>
              </a:extLst>
            </p:cNvPr>
            <p:cNvSpPr>
              <a:spLocks noGrp="1" noRot="1" noMove="1" noResize="1" noEditPoints="1" noAdjustHandles="1" noChangeArrowheads="1" noChangeShapeType="1"/>
            </p:cNvSpPr>
            <p:nvPr/>
          </p:nvSpPr>
          <p:spPr>
            <a:xfrm>
              <a:off x="4389149"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Rounded Corners 208">
              <a:extLst>
                <a:ext uri="{FF2B5EF4-FFF2-40B4-BE49-F238E27FC236}">
                  <a16:creationId xmlns:a16="http://schemas.microsoft.com/office/drawing/2014/main" id="{4E41577C-9C9C-61BE-779E-4033F7E2A2DE}"/>
                </a:ext>
              </a:extLst>
            </p:cNvPr>
            <p:cNvSpPr>
              <a:spLocks noGrp="1" noRot="1" noMove="1" noResize="1" noEditPoints="1" noAdjustHandles="1" noChangeArrowheads="1" noChangeShapeType="1"/>
            </p:cNvSpPr>
            <p:nvPr/>
          </p:nvSpPr>
          <p:spPr>
            <a:xfrm>
              <a:off x="4374383"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Parallelogram 199">
              <a:extLst>
                <a:ext uri="{FF2B5EF4-FFF2-40B4-BE49-F238E27FC236}">
                  <a16:creationId xmlns:a16="http://schemas.microsoft.com/office/drawing/2014/main" id="{8C0F1DC0-4EEC-2AFB-70F7-A332EF622EAD}"/>
                </a:ext>
              </a:extLst>
            </p:cNvPr>
            <p:cNvSpPr>
              <a:spLocks noGrp="1" noRot="1" noMove="1" noResize="1" noEditPoints="1" noAdjustHandles="1" noChangeArrowheads="1" noChangeShapeType="1"/>
            </p:cNvSpPr>
            <p:nvPr/>
          </p:nvSpPr>
          <p:spPr>
            <a:xfrm>
              <a:off x="3856895"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1" name="Group 200">
              <a:extLst>
                <a:ext uri="{FF2B5EF4-FFF2-40B4-BE49-F238E27FC236}">
                  <a16:creationId xmlns:a16="http://schemas.microsoft.com/office/drawing/2014/main" id="{5066FE46-40F4-02D9-EC58-DE6050DB5F0B}"/>
                </a:ext>
              </a:extLst>
            </p:cNvPr>
            <p:cNvGrpSpPr>
              <a:grpSpLocks noGrp="1" noUngrp="1" noRot="1" noMove="1" noResize="1"/>
            </p:cNvGrpSpPr>
            <p:nvPr/>
          </p:nvGrpSpPr>
          <p:grpSpPr>
            <a:xfrm>
              <a:off x="3889396" y="5082228"/>
              <a:ext cx="670502" cy="439423"/>
              <a:chOff x="-1427462" y="3076575"/>
              <a:chExt cx="2887030" cy="1892057"/>
            </a:xfrm>
            <a:solidFill>
              <a:srgbClr val="00B0F0"/>
            </a:solidFill>
            <a:scene3d>
              <a:camera prst="orthographicFront">
                <a:rot lat="0" lon="600000" rev="0"/>
              </a:camera>
              <a:lightRig rig="threePt" dir="t"/>
            </a:scene3d>
          </p:grpSpPr>
          <p:sp>
            <p:nvSpPr>
              <p:cNvPr id="202" name="Parallelogram 201">
                <a:extLst>
                  <a:ext uri="{FF2B5EF4-FFF2-40B4-BE49-F238E27FC236}">
                    <a16:creationId xmlns:a16="http://schemas.microsoft.com/office/drawing/2014/main" id="{AFCEF192-011C-CE17-1A04-81C08E691782}"/>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Parallelogram 202">
                <a:extLst>
                  <a:ext uri="{FF2B5EF4-FFF2-40B4-BE49-F238E27FC236}">
                    <a16:creationId xmlns:a16="http://schemas.microsoft.com/office/drawing/2014/main" id="{7B740785-6EF1-E53A-4BCE-759E19175B20}"/>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Parallelogram 203">
                <a:extLst>
                  <a:ext uri="{FF2B5EF4-FFF2-40B4-BE49-F238E27FC236}">
                    <a16:creationId xmlns:a16="http://schemas.microsoft.com/office/drawing/2014/main" id="{D3598047-D9E1-E734-2217-C2E9DDE3F383}"/>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Parallelogram 204">
                <a:extLst>
                  <a:ext uri="{FF2B5EF4-FFF2-40B4-BE49-F238E27FC236}">
                    <a16:creationId xmlns:a16="http://schemas.microsoft.com/office/drawing/2014/main" id="{8584901F-E5A4-7681-B66F-644D1203EED9}"/>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Parallelogram 205">
                <a:extLst>
                  <a:ext uri="{FF2B5EF4-FFF2-40B4-BE49-F238E27FC236}">
                    <a16:creationId xmlns:a16="http://schemas.microsoft.com/office/drawing/2014/main" id="{79B75838-B53C-85D2-BC99-5D7FD5FCE073}"/>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Parallelogram 206">
                <a:extLst>
                  <a:ext uri="{FF2B5EF4-FFF2-40B4-BE49-F238E27FC236}">
                    <a16:creationId xmlns:a16="http://schemas.microsoft.com/office/drawing/2014/main" id="{6FD23A2F-238F-8B83-4080-56FFAB9026AF}"/>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8" name="Rectangle: Rounded Corners 197">
              <a:extLst>
                <a:ext uri="{FF2B5EF4-FFF2-40B4-BE49-F238E27FC236}">
                  <a16:creationId xmlns:a16="http://schemas.microsoft.com/office/drawing/2014/main" id="{0293AE6F-ABD0-BBF3-9AF5-B2854BCEC09D}"/>
                </a:ext>
              </a:extLst>
            </p:cNvPr>
            <p:cNvSpPr>
              <a:spLocks noGrp="1" noRot="1" noMove="1" noResize="1" noEditPoints="1" noAdjustHandles="1" noChangeArrowheads="1" noChangeShapeType="1"/>
            </p:cNvSpPr>
            <p:nvPr/>
          </p:nvSpPr>
          <p:spPr>
            <a:xfrm>
              <a:off x="4679518"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Rounded Corners 198">
              <a:extLst>
                <a:ext uri="{FF2B5EF4-FFF2-40B4-BE49-F238E27FC236}">
                  <a16:creationId xmlns:a16="http://schemas.microsoft.com/office/drawing/2014/main" id="{B4749DC1-77DC-DBF5-8922-3D93277E4057}"/>
                </a:ext>
              </a:extLst>
            </p:cNvPr>
            <p:cNvSpPr>
              <a:spLocks noGrp="1" noRot="1" noMove="1" noResize="1" noEditPoints="1" noAdjustHandles="1" noChangeArrowheads="1" noChangeShapeType="1"/>
            </p:cNvSpPr>
            <p:nvPr/>
          </p:nvSpPr>
          <p:spPr>
            <a:xfrm>
              <a:off x="4664752"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Rounded Corners 195">
              <a:extLst>
                <a:ext uri="{FF2B5EF4-FFF2-40B4-BE49-F238E27FC236}">
                  <a16:creationId xmlns:a16="http://schemas.microsoft.com/office/drawing/2014/main" id="{1BB105A0-2CFA-7CE8-91ED-C4302C527BDC}"/>
                </a:ext>
              </a:extLst>
            </p:cNvPr>
            <p:cNvSpPr>
              <a:spLocks noGrp="1" noRot="1" noMove="1" noResize="1" noEditPoints="1" noAdjustHandles="1" noChangeArrowheads="1" noChangeShapeType="1"/>
            </p:cNvSpPr>
            <p:nvPr/>
          </p:nvSpPr>
          <p:spPr>
            <a:xfrm>
              <a:off x="5103835"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Rounded Corners 196">
              <a:extLst>
                <a:ext uri="{FF2B5EF4-FFF2-40B4-BE49-F238E27FC236}">
                  <a16:creationId xmlns:a16="http://schemas.microsoft.com/office/drawing/2014/main" id="{EF7E6C63-882B-D7D9-CEED-81942AF3661A}"/>
                </a:ext>
              </a:extLst>
            </p:cNvPr>
            <p:cNvSpPr>
              <a:spLocks noGrp="1" noRot="1" noMove="1" noResize="1" noEditPoints="1" noAdjustHandles="1" noChangeArrowheads="1" noChangeShapeType="1"/>
            </p:cNvSpPr>
            <p:nvPr/>
          </p:nvSpPr>
          <p:spPr>
            <a:xfrm>
              <a:off x="5089069"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Parallelogram 187">
              <a:extLst>
                <a:ext uri="{FF2B5EF4-FFF2-40B4-BE49-F238E27FC236}">
                  <a16:creationId xmlns:a16="http://schemas.microsoft.com/office/drawing/2014/main" id="{8F007E90-4AB9-A00B-EF87-4EDF70864A8D}"/>
                </a:ext>
              </a:extLst>
            </p:cNvPr>
            <p:cNvSpPr>
              <a:spLocks noGrp="1" noRot="1" noMove="1" noResize="1" noEditPoints="1" noAdjustHandles="1" noChangeArrowheads="1" noChangeShapeType="1"/>
            </p:cNvSpPr>
            <p:nvPr/>
          </p:nvSpPr>
          <p:spPr>
            <a:xfrm>
              <a:off x="4571580"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188">
              <a:extLst>
                <a:ext uri="{FF2B5EF4-FFF2-40B4-BE49-F238E27FC236}">
                  <a16:creationId xmlns:a16="http://schemas.microsoft.com/office/drawing/2014/main" id="{83F8DEDF-9EA6-2922-1F83-F811C2FC7CC4}"/>
                </a:ext>
              </a:extLst>
            </p:cNvPr>
            <p:cNvGrpSpPr>
              <a:grpSpLocks noGrp="1" noUngrp="1" noRot="1" noMove="1" noResize="1"/>
            </p:cNvGrpSpPr>
            <p:nvPr/>
          </p:nvGrpSpPr>
          <p:grpSpPr>
            <a:xfrm>
              <a:off x="4604081" y="5082228"/>
              <a:ext cx="670502" cy="439423"/>
              <a:chOff x="-1427462" y="3076575"/>
              <a:chExt cx="2887030" cy="1892057"/>
            </a:xfrm>
            <a:solidFill>
              <a:srgbClr val="00B0F0"/>
            </a:solidFill>
            <a:scene3d>
              <a:camera prst="orthographicFront">
                <a:rot lat="0" lon="600000" rev="0"/>
              </a:camera>
              <a:lightRig rig="threePt" dir="t"/>
            </a:scene3d>
          </p:grpSpPr>
          <p:sp>
            <p:nvSpPr>
              <p:cNvPr id="190" name="Parallelogram 189">
                <a:extLst>
                  <a:ext uri="{FF2B5EF4-FFF2-40B4-BE49-F238E27FC236}">
                    <a16:creationId xmlns:a16="http://schemas.microsoft.com/office/drawing/2014/main" id="{E98B2678-8D24-23D7-FA7A-9B772FC0D979}"/>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Parallelogram 190">
                <a:extLst>
                  <a:ext uri="{FF2B5EF4-FFF2-40B4-BE49-F238E27FC236}">
                    <a16:creationId xmlns:a16="http://schemas.microsoft.com/office/drawing/2014/main" id="{5723E656-E5FC-BDC7-E68A-01F860A3B7BB}"/>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Parallelogram 191">
                <a:extLst>
                  <a:ext uri="{FF2B5EF4-FFF2-40B4-BE49-F238E27FC236}">
                    <a16:creationId xmlns:a16="http://schemas.microsoft.com/office/drawing/2014/main" id="{CA0F44E1-4F60-6EAF-5DDC-C9A1AE1894FB}"/>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Parallelogram 192">
                <a:extLst>
                  <a:ext uri="{FF2B5EF4-FFF2-40B4-BE49-F238E27FC236}">
                    <a16:creationId xmlns:a16="http://schemas.microsoft.com/office/drawing/2014/main" id="{556D8D00-9C0C-6C8D-08BD-CD767555BB53}"/>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Parallelogram 193">
                <a:extLst>
                  <a:ext uri="{FF2B5EF4-FFF2-40B4-BE49-F238E27FC236}">
                    <a16:creationId xmlns:a16="http://schemas.microsoft.com/office/drawing/2014/main" id="{D6EF4CF9-94E6-65BE-CB69-654414D75351}"/>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Parallelogram 194">
                <a:extLst>
                  <a:ext uri="{FF2B5EF4-FFF2-40B4-BE49-F238E27FC236}">
                    <a16:creationId xmlns:a16="http://schemas.microsoft.com/office/drawing/2014/main" id="{9315238D-75BC-71A3-3CEA-E58C90103C09}"/>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E21A6F58-1918-18A1-8407-FB61BC0D1B79}"/>
                </a:ext>
              </a:extLst>
            </p:cNvPr>
            <p:cNvGrpSpPr>
              <a:grpSpLocks noGrp="1" noUngrp="1" noRot="1" noMove="1" noResize="1"/>
            </p:cNvGrpSpPr>
            <p:nvPr/>
          </p:nvGrpSpPr>
          <p:grpSpPr>
            <a:xfrm>
              <a:off x="2050391" y="5774250"/>
              <a:ext cx="62773" cy="226701"/>
              <a:chOff x="5343088" y="5930979"/>
              <a:chExt cx="59781" cy="215896"/>
            </a:xfrm>
          </p:grpSpPr>
          <p:sp>
            <p:nvSpPr>
              <p:cNvPr id="174" name="Rectangle: Rounded Corners 173">
                <a:extLst>
                  <a:ext uri="{FF2B5EF4-FFF2-40B4-BE49-F238E27FC236}">
                    <a16:creationId xmlns:a16="http://schemas.microsoft.com/office/drawing/2014/main" id="{2EFD7706-656D-6647-8649-789626A223DD}"/>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9342C027-E55B-3BE6-6D8F-91AC0040CD22}"/>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2417552B-8C94-6468-2E64-635F423D8181}"/>
                </a:ext>
              </a:extLst>
            </p:cNvPr>
            <p:cNvGrpSpPr>
              <a:grpSpLocks noGrp="1" noUngrp="1" noRot="1" noMove="1" noResize="1"/>
            </p:cNvGrpSpPr>
            <p:nvPr/>
          </p:nvGrpSpPr>
          <p:grpSpPr>
            <a:xfrm>
              <a:off x="2474708" y="5774250"/>
              <a:ext cx="62773" cy="226701"/>
              <a:chOff x="5343088" y="5930979"/>
              <a:chExt cx="59781" cy="215896"/>
            </a:xfrm>
          </p:grpSpPr>
          <p:sp>
            <p:nvSpPr>
              <p:cNvPr id="172" name="Rectangle: Rounded Corners 171">
                <a:extLst>
                  <a:ext uri="{FF2B5EF4-FFF2-40B4-BE49-F238E27FC236}">
                    <a16:creationId xmlns:a16="http://schemas.microsoft.com/office/drawing/2014/main" id="{C5F2878A-2C36-03F6-2F26-7AF9A456B02E}"/>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175C9B4-952A-9F03-EF48-12BD491E99B5}"/>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Parallelogram 163">
              <a:extLst>
                <a:ext uri="{FF2B5EF4-FFF2-40B4-BE49-F238E27FC236}">
                  <a16:creationId xmlns:a16="http://schemas.microsoft.com/office/drawing/2014/main" id="{167F71ED-E6C0-D53C-5C6D-58ECCE36A9B6}"/>
                </a:ext>
              </a:extLst>
            </p:cNvPr>
            <p:cNvSpPr>
              <a:spLocks noGrp="1" noRot="1" noMove="1" noResize="1" noEditPoints="1" noAdjustHandles="1" noChangeArrowheads="1" noChangeShapeType="1"/>
            </p:cNvSpPr>
            <p:nvPr/>
          </p:nvSpPr>
          <p:spPr>
            <a:xfrm>
              <a:off x="1957219"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64">
              <a:extLst>
                <a:ext uri="{FF2B5EF4-FFF2-40B4-BE49-F238E27FC236}">
                  <a16:creationId xmlns:a16="http://schemas.microsoft.com/office/drawing/2014/main" id="{AAEDD07C-EFD1-A731-5948-FC37C5E518A2}"/>
                </a:ext>
              </a:extLst>
            </p:cNvPr>
            <p:cNvGrpSpPr>
              <a:grpSpLocks noGrp="1" noUngrp="1" noRot="1" noMove="1" noResize="1"/>
            </p:cNvGrpSpPr>
            <p:nvPr/>
          </p:nvGrpSpPr>
          <p:grpSpPr>
            <a:xfrm>
              <a:off x="1989720" y="5409445"/>
              <a:ext cx="670502" cy="439423"/>
              <a:chOff x="-1427462" y="3076575"/>
              <a:chExt cx="2887030" cy="1892057"/>
            </a:xfrm>
            <a:solidFill>
              <a:srgbClr val="00B0F0"/>
            </a:solidFill>
            <a:scene3d>
              <a:camera prst="orthographicFront">
                <a:rot lat="0" lon="600000" rev="0"/>
              </a:camera>
              <a:lightRig rig="threePt" dir="t"/>
            </a:scene3d>
          </p:grpSpPr>
          <p:sp>
            <p:nvSpPr>
              <p:cNvPr id="166" name="Parallelogram 165">
                <a:extLst>
                  <a:ext uri="{FF2B5EF4-FFF2-40B4-BE49-F238E27FC236}">
                    <a16:creationId xmlns:a16="http://schemas.microsoft.com/office/drawing/2014/main" id="{0E22377C-4411-1DBE-F564-0F6DE9FBD52D}"/>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Parallelogram 166">
                <a:extLst>
                  <a:ext uri="{FF2B5EF4-FFF2-40B4-BE49-F238E27FC236}">
                    <a16:creationId xmlns:a16="http://schemas.microsoft.com/office/drawing/2014/main" id="{C26040F3-EE06-4A55-88D7-D2FB90F808BE}"/>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Parallelogram 167">
                <a:extLst>
                  <a:ext uri="{FF2B5EF4-FFF2-40B4-BE49-F238E27FC236}">
                    <a16:creationId xmlns:a16="http://schemas.microsoft.com/office/drawing/2014/main" id="{B1FF37A0-DE99-5037-DF3E-037506A64794}"/>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Parallelogram 168">
                <a:extLst>
                  <a:ext uri="{FF2B5EF4-FFF2-40B4-BE49-F238E27FC236}">
                    <a16:creationId xmlns:a16="http://schemas.microsoft.com/office/drawing/2014/main" id="{5C772429-ECD0-3715-D13B-5EA837408158}"/>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Parallelogram 169">
                <a:extLst>
                  <a:ext uri="{FF2B5EF4-FFF2-40B4-BE49-F238E27FC236}">
                    <a16:creationId xmlns:a16="http://schemas.microsoft.com/office/drawing/2014/main" id="{A6C2F2FF-0634-2BA8-5987-35920F1EE2B7}"/>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Parallelogram 170">
                <a:extLst>
                  <a:ext uri="{FF2B5EF4-FFF2-40B4-BE49-F238E27FC236}">
                    <a16:creationId xmlns:a16="http://schemas.microsoft.com/office/drawing/2014/main" id="{8BE3E638-AAA4-CB3C-7E6A-1F9F0150B6AE}"/>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18">
              <a:extLst>
                <a:ext uri="{FF2B5EF4-FFF2-40B4-BE49-F238E27FC236}">
                  <a16:creationId xmlns:a16="http://schemas.microsoft.com/office/drawing/2014/main" id="{17DDF96E-1758-D809-1CC2-4C0756167679}"/>
                </a:ext>
              </a:extLst>
            </p:cNvPr>
            <p:cNvGrpSpPr>
              <a:grpSpLocks noGrp="1" noUngrp="1" noRot="1" noMove="1" noResize="1"/>
            </p:cNvGrpSpPr>
            <p:nvPr/>
          </p:nvGrpSpPr>
          <p:grpSpPr>
            <a:xfrm>
              <a:off x="2751164" y="5774250"/>
              <a:ext cx="62773" cy="226701"/>
              <a:chOff x="5343088" y="5930979"/>
              <a:chExt cx="59781" cy="215896"/>
            </a:xfrm>
          </p:grpSpPr>
          <p:sp>
            <p:nvSpPr>
              <p:cNvPr id="162" name="Rectangle: Rounded Corners 161">
                <a:extLst>
                  <a:ext uri="{FF2B5EF4-FFF2-40B4-BE49-F238E27FC236}">
                    <a16:creationId xmlns:a16="http://schemas.microsoft.com/office/drawing/2014/main" id="{CC4821CD-5CA2-C3FE-5C2E-9FDDA545661C}"/>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Rounded Corners 162">
                <a:extLst>
                  <a:ext uri="{FF2B5EF4-FFF2-40B4-BE49-F238E27FC236}">
                    <a16:creationId xmlns:a16="http://schemas.microsoft.com/office/drawing/2014/main" id="{AE481B07-3884-CD9E-F66F-DDFF4436546E}"/>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1829BE01-93AE-2443-B4CF-E887412309AF}"/>
                </a:ext>
              </a:extLst>
            </p:cNvPr>
            <p:cNvGrpSpPr>
              <a:grpSpLocks noGrp="1" noUngrp="1" noRot="1" noMove="1" noResize="1"/>
            </p:cNvGrpSpPr>
            <p:nvPr/>
          </p:nvGrpSpPr>
          <p:grpSpPr>
            <a:xfrm>
              <a:off x="3175481" y="5774250"/>
              <a:ext cx="62773" cy="226701"/>
              <a:chOff x="5343088" y="5930979"/>
              <a:chExt cx="59781" cy="215896"/>
            </a:xfrm>
          </p:grpSpPr>
          <p:sp>
            <p:nvSpPr>
              <p:cNvPr id="160" name="Rectangle: Rounded Corners 159">
                <a:extLst>
                  <a:ext uri="{FF2B5EF4-FFF2-40B4-BE49-F238E27FC236}">
                    <a16:creationId xmlns:a16="http://schemas.microsoft.com/office/drawing/2014/main" id="{50B98967-1A73-F904-C0DF-2246F1D16568}"/>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Rounded Corners 160">
                <a:extLst>
                  <a:ext uri="{FF2B5EF4-FFF2-40B4-BE49-F238E27FC236}">
                    <a16:creationId xmlns:a16="http://schemas.microsoft.com/office/drawing/2014/main" id="{7CB23483-8FB9-1145-7B09-3FE59FC32EB7}"/>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Parallelogram 151">
              <a:extLst>
                <a:ext uri="{FF2B5EF4-FFF2-40B4-BE49-F238E27FC236}">
                  <a16:creationId xmlns:a16="http://schemas.microsoft.com/office/drawing/2014/main" id="{1816B14E-CFE3-A725-248C-293E905DA03D}"/>
                </a:ext>
              </a:extLst>
            </p:cNvPr>
            <p:cNvSpPr>
              <a:spLocks noGrp="1" noRot="1" noMove="1" noResize="1" noEditPoints="1" noAdjustHandles="1" noChangeArrowheads="1" noChangeShapeType="1"/>
            </p:cNvSpPr>
            <p:nvPr/>
          </p:nvSpPr>
          <p:spPr>
            <a:xfrm>
              <a:off x="2657992"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53AB8247-F153-982E-00D8-0252CD370F97}"/>
                </a:ext>
              </a:extLst>
            </p:cNvPr>
            <p:cNvGrpSpPr>
              <a:grpSpLocks noGrp="1" noUngrp="1" noRot="1" noMove="1" noResize="1"/>
            </p:cNvGrpSpPr>
            <p:nvPr/>
          </p:nvGrpSpPr>
          <p:grpSpPr>
            <a:xfrm>
              <a:off x="2690493" y="5409445"/>
              <a:ext cx="670502" cy="439423"/>
              <a:chOff x="-1427462" y="3076575"/>
              <a:chExt cx="2887030" cy="1892057"/>
            </a:xfrm>
            <a:solidFill>
              <a:srgbClr val="00B0F0"/>
            </a:solidFill>
            <a:scene3d>
              <a:camera prst="orthographicFront">
                <a:rot lat="0" lon="600000" rev="0"/>
              </a:camera>
              <a:lightRig rig="threePt" dir="t"/>
            </a:scene3d>
          </p:grpSpPr>
          <p:sp>
            <p:nvSpPr>
              <p:cNvPr id="154" name="Parallelogram 153">
                <a:extLst>
                  <a:ext uri="{FF2B5EF4-FFF2-40B4-BE49-F238E27FC236}">
                    <a16:creationId xmlns:a16="http://schemas.microsoft.com/office/drawing/2014/main" id="{07E35F9F-9800-EB55-F949-0AE9C7F092E5}"/>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Parallelogram 154">
                <a:extLst>
                  <a:ext uri="{FF2B5EF4-FFF2-40B4-BE49-F238E27FC236}">
                    <a16:creationId xmlns:a16="http://schemas.microsoft.com/office/drawing/2014/main" id="{949A05BD-C237-F50A-6744-1ABA077A271F}"/>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Parallelogram 155">
                <a:extLst>
                  <a:ext uri="{FF2B5EF4-FFF2-40B4-BE49-F238E27FC236}">
                    <a16:creationId xmlns:a16="http://schemas.microsoft.com/office/drawing/2014/main" id="{095FE754-CDDC-223F-B09D-F8DD62860A18}"/>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Parallelogram 156">
                <a:extLst>
                  <a:ext uri="{FF2B5EF4-FFF2-40B4-BE49-F238E27FC236}">
                    <a16:creationId xmlns:a16="http://schemas.microsoft.com/office/drawing/2014/main" id="{7F1CF78C-19F9-9426-5BBE-3C774F95B332}"/>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Parallelogram 157">
                <a:extLst>
                  <a:ext uri="{FF2B5EF4-FFF2-40B4-BE49-F238E27FC236}">
                    <a16:creationId xmlns:a16="http://schemas.microsoft.com/office/drawing/2014/main" id="{ECCA1EBE-4689-367F-D137-791137A6274C}"/>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Parallelogram 158">
                <a:extLst>
                  <a:ext uri="{FF2B5EF4-FFF2-40B4-BE49-F238E27FC236}">
                    <a16:creationId xmlns:a16="http://schemas.microsoft.com/office/drawing/2014/main" id="{4873325E-A996-DFBE-21EA-B0145DF4317F}"/>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E91E8086-D322-0B4B-121A-D729130F41C6}"/>
                </a:ext>
              </a:extLst>
            </p:cNvPr>
            <p:cNvGrpSpPr>
              <a:grpSpLocks noGrp="1" noUngrp="1" noRot="1" noMove="1" noResize="1"/>
            </p:cNvGrpSpPr>
            <p:nvPr/>
          </p:nvGrpSpPr>
          <p:grpSpPr>
            <a:xfrm>
              <a:off x="3462097" y="5774250"/>
              <a:ext cx="62773" cy="226701"/>
              <a:chOff x="5343088" y="5930979"/>
              <a:chExt cx="59781" cy="215896"/>
            </a:xfrm>
          </p:grpSpPr>
          <p:sp>
            <p:nvSpPr>
              <p:cNvPr id="150" name="Rectangle: Rounded Corners 149">
                <a:extLst>
                  <a:ext uri="{FF2B5EF4-FFF2-40B4-BE49-F238E27FC236}">
                    <a16:creationId xmlns:a16="http://schemas.microsoft.com/office/drawing/2014/main" id="{FCD80AA8-0B2B-06E9-8FF2-A8905B6262F6}"/>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Rounded Corners 150">
                <a:extLst>
                  <a:ext uri="{FF2B5EF4-FFF2-40B4-BE49-F238E27FC236}">
                    <a16:creationId xmlns:a16="http://schemas.microsoft.com/office/drawing/2014/main" id="{14A8140B-8EC6-7AF2-CBC7-A61483AD6277}"/>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18CBD1A2-0F1A-3132-D0B6-2F30572BB323}"/>
                </a:ext>
              </a:extLst>
            </p:cNvPr>
            <p:cNvGrpSpPr>
              <a:grpSpLocks noGrp="1" noUngrp="1" noRot="1" noMove="1" noResize="1"/>
            </p:cNvGrpSpPr>
            <p:nvPr/>
          </p:nvGrpSpPr>
          <p:grpSpPr>
            <a:xfrm>
              <a:off x="3886414" y="5774250"/>
              <a:ext cx="62773" cy="226701"/>
              <a:chOff x="5343088" y="5930979"/>
              <a:chExt cx="59781" cy="215896"/>
            </a:xfrm>
          </p:grpSpPr>
          <p:sp>
            <p:nvSpPr>
              <p:cNvPr id="148" name="Rectangle: Rounded Corners 147">
                <a:extLst>
                  <a:ext uri="{FF2B5EF4-FFF2-40B4-BE49-F238E27FC236}">
                    <a16:creationId xmlns:a16="http://schemas.microsoft.com/office/drawing/2014/main" id="{3269894A-ABAC-2B9B-3CD2-27A48F5025D8}"/>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Rounded Corners 148">
                <a:extLst>
                  <a:ext uri="{FF2B5EF4-FFF2-40B4-BE49-F238E27FC236}">
                    <a16:creationId xmlns:a16="http://schemas.microsoft.com/office/drawing/2014/main" id="{210844A8-FBAB-0DE9-14FE-05D821837435}"/>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Parallelogram 139">
              <a:extLst>
                <a:ext uri="{FF2B5EF4-FFF2-40B4-BE49-F238E27FC236}">
                  <a16:creationId xmlns:a16="http://schemas.microsoft.com/office/drawing/2014/main" id="{DB049EEA-C8A4-3807-7D8A-CFB6C298916B}"/>
                </a:ext>
              </a:extLst>
            </p:cNvPr>
            <p:cNvSpPr>
              <a:spLocks noGrp="1" noRot="1" noMove="1" noResize="1" noEditPoints="1" noAdjustHandles="1" noChangeArrowheads="1" noChangeShapeType="1"/>
            </p:cNvSpPr>
            <p:nvPr/>
          </p:nvSpPr>
          <p:spPr>
            <a:xfrm>
              <a:off x="3368926"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98DF7DA8-74A6-AA24-59C5-C58AD87D2024}"/>
                </a:ext>
              </a:extLst>
            </p:cNvPr>
            <p:cNvGrpSpPr>
              <a:grpSpLocks noGrp="1" noUngrp="1" noRot="1" noMove="1" noResize="1"/>
            </p:cNvGrpSpPr>
            <p:nvPr/>
          </p:nvGrpSpPr>
          <p:grpSpPr>
            <a:xfrm>
              <a:off x="3401427" y="5409445"/>
              <a:ext cx="670502" cy="439423"/>
              <a:chOff x="-1427462" y="3076575"/>
              <a:chExt cx="2887030" cy="1892057"/>
            </a:xfrm>
            <a:solidFill>
              <a:srgbClr val="00B0F0"/>
            </a:solidFill>
            <a:scene3d>
              <a:camera prst="orthographicFront">
                <a:rot lat="0" lon="600000" rev="0"/>
              </a:camera>
              <a:lightRig rig="threePt" dir="t"/>
            </a:scene3d>
          </p:grpSpPr>
          <p:sp>
            <p:nvSpPr>
              <p:cNvPr id="142" name="Parallelogram 141">
                <a:extLst>
                  <a:ext uri="{FF2B5EF4-FFF2-40B4-BE49-F238E27FC236}">
                    <a16:creationId xmlns:a16="http://schemas.microsoft.com/office/drawing/2014/main" id="{FEC052CE-CBFA-4BF8-BEF3-B972C0FE138D}"/>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Parallelogram 142">
                <a:extLst>
                  <a:ext uri="{FF2B5EF4-FFF2-40B4-BE49-F238E27FC236}">
                    <a16:creationId xmlns:a16="http://schemas.microsoft.com/office/drawing/2014/main" id="{66EB7587-DAE9-A5D2-92E5-AABB0F53086D}"/>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Parallelogram 143">
                <a:extLst>
                  <a:ext uri="{FF2B5EF4-FFF2-40B4-BE49-F238E27FC236}">
                    <a16:creationId xmlns:a16="http://schemas.microsoft.com/office/drawing/2014/main" id="{8D613A24-635D-E2DF-5552-48C1A5B855EA}"/>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arallelogram 144">
                <a:extLst>
                  <a:ext uri="{FF2B5EF4-FFF2-40B4-BE49-F238E27FC236}">
                    <a16:creationId xmlns:a16="http://schemas.microsoft.com/office/drawing/2014/main" id="{0F76D0EC-AEF0-2459-E0C0-198CBD17FFBA}"/>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arallelogram 145">
                <a:extLst>
                  <a:ext uri="{FF2B5EF4-FFF2-40B4-BE49-F238E27FC236}">
                    <a16:creationId xmlns:a16="http://schemas.microsoft.com/office/drawing/2014/main" id="{6831179B-E572-8AD9-DDA5-6C402F4654F1}"/>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Parallelogram 146">
                <a:extLst>
                  <a:ext uri="{FF2B5EF4-FFF2-40B4-BE49-F238E27FC236}">
                    <a16:creationId xmlns:a16="http://schemas.microsoft.com/office/drawing/2014/main" id="{2932ADD9-81A9-D331-D5FF-A5E9964E477F}"/>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9ADBD113-6AA7-D931-4BDF-7AE9F79924BD}"/>
                </a:ext>
              </a:extLst>
            </p:cNvPr>
            <p:cNvGrpSpPr>
              <a:grpSpLocks noGrp="1" noUngrp="1" noRot="1" noMove="1" noResize="1"/>
            </p:cNvGrpSpPr>
            <p:nvPr/>
          </p:nvGrpSpPr>
          <p:grpSpPr>
            <a:xfrm>
              <a:off x="4176783" y="5774250"/>
              <a:ext cx="62773" cy="226701"/>
              <a:chOff x="5343088" y="5930979"/>
              <a:chExt cx="59781" cy="215896"/>
            </a:xfrm>
          </p:grpSpPr>
          <p:sp>
            <p:nvSpPr>
              <p:cNvPr id="138" name="Rectangle: Rounded Corners 137">
                <a:extLst>
                  <a:ext uri="{FF2B5EF4-FFF2-40B4-BE49-F238E27FC236}">
                    <a16:creationId xmlns:a16="http://schemas.microsoft.com/office/drawing/2014/main" id="{B75045F8-D584-223F-604E-797D8BC99A8F}"/>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Rounded Corners 138">
                <a:extLst>
                  <a:ext uri="{FF2B5EF4-FFF2-40B4-BE49-F238E27FC236}">
                    <a16:creationId xmlns:a16="http://schemas.microsoft.com/office/drawing/2014/main" id="{C19A019C-2A60-D98B-DBFA-707DD5A9D001}"/>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EA77EF90-721C-FA69-13BA-F3FED39FBF55}"/>
                </a:ext>
              </a:extLst>
            </p:cNvPr>
            <p:cNvGrpSpPr>
              <a:grpSpLocks noGrp="1" noUngrp="1" noRot="1" noMove="1" noResize="1"/>
            </p:cNvGrpSpPr>
            <p:nvPr/>
          </p:nvGrpSpPr>
          <p:grpSpPr>
            <a:xfrm>
              <a:off x="4601100" y="5774250"/>
              <a:ext cx="62773" cy="226701"/>
              <a:chOff x="5343088" y="5930979"/>
              <a:chExt cx="59781" cy="215896"/>
            </a:xfrm>
          </p:grpSpPr>
          <p:sp>
            <p:nvSpPr>
              <p:cNvPr id="136" name="Rectangle: Rounded Corners 135">
                <a:extLst>
                  <a:ext uri="{FF2B5EF4-FFF2-40B4-BE49-F238E27FC236}">
                    <a16:creationId xmlns:a16="http://schemas.microsoft.com/office/drawing/2014/main" id="{8E9EC26E-A668-C8D0-4BFC-6CBAB1649CFB}"/>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Rounded Corners 136">
                <a:extLst>
                  <a:ext uri="{FF2B5EF4-FFF2-40B4-BE49-F238E27FC236}">
                    <a16:creationId xmlns:a16="http://schemas.microsoft.com/office/drawing/2014/main" id="{5F45EC76-2AAE-758E-0B5F-140BDB3FFF13}"/>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Parallelogram 127">
              <a:extLst>
                <a:ext uri="{FF2B5EF4-FFF2-40B4-BE49-F238E27FC236}">
                  <a16:creationId xmlns:a16="http://schemas.microsoft.com/office/drawing/2014/main" id="{FE966F86-E8E0-6286-7B60-AFD5B937C950}"/>
                </a:ext>
              </a:extLst>
            </p:cNvPr>
            <p:cNvSpPr>
              <a:spLocks noGrp="1" noRot="1" noMove="1" noResize="1" noEditPoints="1" noAdjustHandles="1" noChangeArrowheads="1" noChangeShapeType="1"/>
            </p:cNvSpPr>
            <p:nvPr/>
          </p:nvSpPr>
          <p:spPr>
            <a:xfrm>
              <a:off x="4083611"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id="{C344983F-AFDD-62B0-D98D-CEA170E60B24}"/>
                </a:ext>
              </a:extLst>
            </p:cNvPr>
            <p:cNvGrpSpPr>
              <a:grpSpLocks noGrp="1" noUngrp="1" noRot="1" noMove="1" noResize="1"/>
            </p:cNvGrpSpPr>
            <p:nvPr/>
          </p:nvGrpSpPr>
          <p:grpSpPr>
            <a:xfrm>
              <a:off x="4116112" y="5409445"/>
              <a:ext cx="670502" cy="439423"/>
              <a:chOff x="-1427462" y="3076575"/>
              <a:chExt cx="2887030" cy="1892057"/>
            </a:xfrm>
            <a:solidFill>
              <a:srgbClr val="00B0F0"/>
            </a:solidFill>
            <a:scene3d>
              <a:camera prst="orthographicFront">
                <a:rot lat="0" lon="600000" rev="0"/>
              </a:camera>
              <a:lightRig rig="threePt" dir="t"/>
            </a:scene3d>
          </p:grpSpPr>
          <p:sp>
            <p:nvSpPr>
              <p:cNvPr id="130" name="Parallelogram 129">
                <a:extLst>
                  <a:ext uri="{FF2B5EF4-FFF2-40B4-BE49-F238E27FC236}">
                    <a16:creationId xmlns:a16="http://schemas.microsoft.com/office/drawing/2014/main" id="{05525BB3-61C8-B82D-6AF5-65120AB14C50}"/>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Parallelogram 130">
                <a:extLst>
                  <a:ext uri="{FF2B5EF4-FFF2-40B4-BE49-F238E27FC236}">
                    <a16:creationId xmlns:a16="http://schemas.microsoft.com/office/drawing/2014/main" id="{27E7B989-486B-3FA7-CF97-23F8541070E8}"/>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Parallelogram 131">
                <a:extLst>
                  <a:ext uri="{FF2B5EF4-FFF2-40B4-BE49-F238E27FC236}">
                    <a16:creationId xmlns:a16="http://schemas.microsoft.com/office/drawing/2014/main" id="{A4222296-0E7A-816A-6124-271A72F7111A}"/>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Parallelogram 132">
                <a:extLst>
                  <a:ext uri="{FF2B5EF4-FFF2-40B4-BE49-F238E27FC236}">
                    <a16:creationId xmlns:a16="http://schemas.microsoft.com/office/drawing/2014/main" id="{8EC42049-CE37-99DF-325E-405D95EAC916}"/>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Parallelogram 133">
                <a:extLst>
                  <a:ext uri="{FF2B5EF4-FFF2-40B4-BE49-F238E27FC236}">
                    <a16:creationId xmlns:a16="http://schemas.microsoft.com/office/drawing/2014/main" id="{801A0968-A378-8F61-0D54-A1B2A9282D61}"/>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Parallelogram 134">
                <a:extLst>
                  <a:ext uri="{FF2B5EF4-FFF2-40B4-BE49-F238E27FC236}">
                    <a16:creationId xmlns:a16="http://schemas.microsoft.com/office/drawing/2014/main" id="{3D144E4E-5150-4124-FEAF-AA00A6651F3E}"/>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descr="What are the potential benefits of clean hydrogen? ">
            <a:extLst>
              <a:ext uri="{FF2B5EF4-FFF2-40B4-BE49-F238E27FC236}">
                <a16:creationId xmlns:a16="http://schemas.microsoft.com/office/drawing/2014/main" id="{DCD5F953-332D-A9C3-5804-49BD00241B18}"/>
              </a:ext>
            </a:extLst>
          </p:cNvPr>
          <p:cNvSpPr>
            <a:spLocks noGrp="1"/>
          </p:cNvSpPr>
          <p:nvPr>
            <p:ph type="title"/>
          </p:nvPr>
        </p:nvSpPr>
        <p:spPr/>
        <p:txBody>
          <a:bodyPr/>
          <a:lstStyle/>
          <a:p>
            <a:r>
              <a:rPr lang="en-US"/>
              <a:t>Facility A: Grid-Connected Energy Storage Application (KCEC)</a:t>
            </a:r>
          </a:p>
        </p:txBody>
      </p:sp>
      <p:sp>
        <p:nvSpPr>
          <p:cNvPr id="277" name="TextBox 276">
            <a:extLst>
              <a:ext uri="{FF2B5EF4-FFF2-40B4-BE49-F238E27FC236}">
                <a16:creationId xmlns:a16="http://schemas.microsoft.com/office/drawing/2014/main" id="{6705A8C6-7D85-FBEA-0AFF-50502DAE27BF}"/>
              </a:ext>
            </a:extLst>
          </p:cNvPr>
          <p:cNvSpPr txBox="1">
            <a:spLocks noGrp="1" noRot="1" noMove="1" noResize="1" noEditPoints="1" noAdjustHandles="1" noChangeArrowheads="1" noChangeShapeType="1"/>
          </p:cNvSpPr>
          <p:nvPr/>
        </p:nvSpPr>
        <p:spPr>
          <a:xfrm>
            <a:off x="5287956" y="5514687"/>
            <a:ext cx="1043876" cy="253916"/>
          </a:xfrm>
          <a:prstGeom prst="rect">
            <a:avLst/>
          </a:prstGeom>
          <a:noFill/>
        </p:spPr>
        <p:txBody>
          <a:bodyPr wrap="none" rtlCol="0">
            <a:spAutoFit/>
          </a:bodyPr>
          <a:lstStyle/>
          <a:p>
            <a:r>
              <a:rPr lang="en-US" sz="1050" b="1">
                <a:latin typeface="+mj-lt"/>
                <a:cs typeface="Arial"/>
              </a:rPr>
              <a:t>Storage Tanks</a:t>
            </a:r>
          </a:p>
        </p:txBody>
      </p:sp>
      <p:sp>
        <p:nvSpPr>
          <p:cNvPr id="295" name="TextBox 294">
            <a:extLst>
              <a:ext uri="{FF2B5EF4-FFF2-40B4-BE49-F238E27FC236}">
                <a16:creationId xmlns:a16="http://schemas.microsoft.com/office/drawing/2014/main" id="{E719F510-944C-5964-33AF-1115ACAA3FCC}"/>
              </a:ext>
            </a:extLst>
          </p:cNvPr>
          <p:cNvSpPr txBox="1">
            <a:spLocks noGrp="1" noRot="1" noMove="1" noResize="1" noEditPoints="1" noAdjustHandles="1" noChangeArrowheads="1" noChangeShapeType="1"/>
          </p:cNvSpPr>
          <p:nvPr/>
        </p:nvSpPr>
        <p:spPr>
          <a:xfrm>
            <a:off x="4799724" y="4786921"/>
            <a:ext cx="679994" cy="253916"/>
          </a:xfrm>
          <a:prstGeom prst="rect">
            <a:avLst/>
          </a:prstGeom>
          <a:noFill/>
        </p:spPr>
        <p:txBody>
          <a:bodyPr wrap="none" rtlCol="0">
            <a:spAutoFit/>
          </a:bodyPr>
          <a:lstStyle/>
          <a:p>
            <a:pPr algn="ctr"/>
            <a:r>
              <a:rPr lang="en-US" sz="1050" b="1">
                <a:latin typeface="+mj-lt"/>
                <a:cs typeface="Arial"/>
              </a:rPr>
              <a:t>Fuel Cell</a:t>
            </a:r>
          </a:p>
        </p:txBody>
      </p:sp>
      <p:sp>
        <p:nvSpPr>
          <p:cNvPr id="268" name="Freeform: Shape 267">
            <a:extLst>
              <a:ext uri="{FF2B5EF4-FFF2-40B4-BE49-F238E27FC236}">
                <a16:creationId xmlns:a16="http://schemas.microsoft.com/office/drawing/2014/main" id="{C2A4D500-8EED-4910-6EEA-F4F2E06480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838752" y="4024070"/>
            <a:ext cx="1332110" cy="1492785"/>
          </a:xfrm>
          <a:custGeom>
            <a:avLst/>
            <a:gdLst>
              <a:gd name="connsiteX0" fmla="*/ 990600 w 990600"/>
              <a:gd name="connsiteY0" fmla="*/ 0 h 1097280"/>
              <a:gd name="connsiteX1" fmla="*/ 0 w 990600"/>
              <a:gd name="connsiteY1" fmla="*/ 1097280 h 1097280"/>
            </a:gdLst>
            <a:ahLst/>
            <a:cxnLst>
              <a:cxn ang="0">
                <a:pos x="connsiteX0" y="connsiteY0"/>
              </a:cxn>
              <a:cxn ang="0">
                <a:pos x="connsiteX1" y="connsiteY1"/>
              </a:cxn>
            </a:cxnLst>
            <a:rect l="l" t="t" r="r" b="b"/>
            <a:pathLst>
              <a:path w="990600" h="1097280">
                <a:moveTo>
                  <a:pt x="990600" y="0"/>
                </a:moveTo>
                <a:cubicBezTo>
                  <a:pt x="641350" y="500380"/>
                  <a:pt x="292100" y="1000760"/>
                  <a:pt x="0" y="109728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Graphic 270" descr="Electric Tower with solid fill">
            <a:extLst>
              <a:ext uri="{FF2B5EF4-FFF2-40B4-BE49-F238E27FC236}">
                <a16:creationId xmlns:a16="http://schemas.microsoft.com/office/drawing/2014/main" id="{4212CFC8-495C-D6FD-3F59-513B12FC24A4}"/>
              </a:ext>
            </a:extLst>
          </p:cNvPr>
          <p:cNvSpPr>
            <a:spLocks noGrp="1" noRot="1" noMove="1" noResize="1" noEditPoints="1" noAdjustHandles="1" noChangeArrowheads="1" noChangeShapeType="1"/>
          </p:cNvSpPr>
          <p:nvPr/>
        </p:nvSpPr>
        <p:spPr>
          <a:xfrm>
            <a:off x="2631438" y="4378557"/>
            <a:ext cx="453913" cy="632146"/>
          </a:xfrm>
          <a:custGeom>
            <a:avLst/>
            <a:gdLst>
              <a:gd name="connsiteX0" fmla="*/ 440159 w 453913"/>
              <a:gd name="connsiteY0" fmla="*/ 233841 h 632146"/>
              <a:gd name="connsiteX1" fmla="*/ 453914 w 453913"/>
              <a:gd name="connsiteY1" fmla="*/ 220086 h 632146"/>
              <a:gd name="connsiteX2" fmla="*/ 453914 w 453913"/>
              <a:gd name="connsiteY2" fmla="*/ 185699 h 632146"/>
              <a:gd name="connsiteX3" fmla="*/ 445853 w 453913"/>
              <a:gd name="connsiteY3" fmla="*/ 173175 h 632146"/>
              <a:gd name="connsiteX4" fmla="*/ 294549 w 453913"/>
              <a:gd name="connsiteY4" fmla="*/ 104400 h 632146"/>
              <a:gd name="connsiteX5" fmla="*/ 291289 w 453913"/>
              <a:gd name="connsiteY5" fmla="*/ 103430 h 632146"/>
              <a:gd name="connsiteX6" fmla="*/ 288765 w 453913"/>
              <a:gd name="connsiteY6" fmla="*/ 81003 h 632146"/>
              <a:gd name="connsiteX7" fmla="*/ 286371 w 453913"/>
              <a:gd name="connsiteY7" fmla="*/ 74648 h 632146"/>
              <a:gd name="connsiteX8" fmla="*/ 238229 w 453913"/>
              <a:gd name="connsiteY8" fmla="*/ 5873 h 632146"/>
              <a:gd name="connsiteX9" fmla="*/ 219074 w 453913"/>
              <a:gd name="connsiteY9" fmla="*/ 2484 h 632146"/>
              <a:gd name="connsiteX10" fmla="*/ 215685 w 453913"/>
              <a:gd name="connsiteY10" fmla="*/ 5873 h 632146"/>
              <a:gd name="connsiteX11" fmla="*/ 167542 w 453913"/>
              <a:gd name="connsiteY11" fmla="*/ 74648 h 632146"/>
              <a:gd name="connsiteX12" fmla="*/ 165149 w 453913"/>
              <a:gd name="connsiteY12" fmla="*/ 81003 h 632146"/>
              <a:gd name="connsiteX13" fmla="*/ 162625 w 453913"/>
              <a:gd name="connsiteY13" fmla="*/ 103430 h 632146"/>
              <a:gd name="connsiteX14" fmla="*/ 159365 w 453913"/>
              <a:gd name="connsiteY14" fmla="*/ 104400 h 632146"/>
              <a:gd name="connsiteX15" fmla="*/ 8060 w 453913"/>
              <a:gd name="connsiteY15" fmla="*/ 173175 h 632146"/>
              <a:gd name="connsiteX16" fmla="*/ 0 w 453913"/>
              <a:gd name="connsiteY16" fmla="*/ 185699 h 632146"/>
              <a:gd name="connsiteX17" fmla="*/ 0 w 453913"/>
              <a:gd name="connsiteY17" fmla="*/ 220086 h 632146"/>
              <a:gd name="connsiteX18" fmla="*/ 13755 w 453913"/>
              <a:gd name="connsiteY18" fmla="*/ 233841 h 632146"/>
              <a:gd name="connsiteX19" fmla="*/ 27510 w 453913"/>
              <a:gd name="connsiteY19" fmla="*/ 220086 h 632146"/>
              <a:gd name="connsiteX20" fmla="*/ 27510 w 453913"/>
              <a:gd name="connsiteY20" fmla="*/ 199454 h 632146"/>
              <a:gd name="connsiteX21" fmla="*/ 151862 w 453913"/>
              <a:gd name="connsiteY21" fmla="*/ 199454 h 632146"/>
              <a:gd name="connsiteX22" fmla="*/ 144798 w 453913"/>
              <a:gd name="connsiteY22" fmla="*/ 262341 h 632146"/>
              <a:gd name="connsiteX23" fmla="*/ 8088 w 453913"/>
              <a:gd name="connsiteY23" fmla="*/ 324479 h 632146"/>
              <a:gd name="connsiteX24" fmla="*/ 0 w 453913"/>
              <a:gd name="connsiteY24" fmla="*/ 337003 h 632146"/>
              <a:gd name="connsiteX25" fmla="*/ 0 w 453913"/>
              <a:gd name="connsiteY25" fmla="*/ 371390 h 632146"/>
              <a:gd name="connsiteX26" fmla="*/ 13755 w 453913"/>
              <a:gd name="connsiteY26" fmla="*/ 385145 h 632146"/>
              <a:gd name="connsiteX27" fmla="*/ 27510 w 453913"/>
              <a:gd name="connsiteY27" fmla="*/ 371390 h 632146"/>
              <a:gd name="connsiteX28" fmla="*/ 27510 w 453913"/>
              <a:gd name="connsiteY28" fmla="*/ 350758 h 632146"/>
              <a:gd name="connsiteX29" fmla="*/ 134861 w 453913"/>
              <a:gd name="connsiteY29" fmla="*/ 350758 h 632146"/>
              <a:gd name="connsiteX30" fmla="*/ 130995 w 453913"/>
              <a:gd name="connsiteY30" fmla="*/ 385193 h 632146"/>
              <a:gd name="connsiteX31" fmla="*/ 40041 w 453913"/>
              <a:gd name="connsiteY31" fmla="*/ 612789 h 632146"/>
              <a:gd name="connsiteX32" fmla="*/ 47706 w 453913"/>
              <a:gd name="connsiteY32" fmla="*/ 630667 h 632146"/>
              <a:gd name="connsiteX33" fmla="*/ 58211 w 453913"/>
              <a:gd name="connsiteY33" fmla="*/ 630547 h 632146"/>
              <a:gd name="connsiteX34" fmla="*/ 226620 w 453913"/>
              <a:gd name="connsiteY34" fmla="*/ 558739 h 632146"/>
              <a:gd name="connsiteX35" fmla="*/ 396033 w 453913"/>
              <a:gd name="connsiteY35" fmla="*/ 631035 h 632146"/>
              <a:gd name="connsiteX36" fmla="*/ 414087 w 453913"/>
              <a:gd name="connsiteY36" fmla="*/ 623794 h 632146"/>
              <a:gd name="connsiteX37" fmla="*/ 414210 w 453913"/>
              <a:gd name="connsiteY37" fmla="*/ 613278 h 632146"/>
              <a:gd name="connsiteX38" fmla="*/ 322973 w 453913"/>
              <a:gd name="connsiteY38" fmla="*/ 385200 h 632146"/>
              <a:gd name="connsiteX39" fmla="*/ 319115 w 453913"/>
              <a:gd name="connsiteY39" fmla="*/ 350758 h 632146"/>
              <a:gd name="connsiteX40" fmla="*/ 426404 w 453913"/>
              <a:gd name="connsiteY40" fmla="*/ 350758 h 632146"/>
              <a:gd name="connsiteX41" fmla="*/ 426404 w 453913"/>
              <a:gd name="connsiteY41" fmla="*/ 371390 h 632146"/>
              <a:gd name="connsiteX42" fmla="*/ 440159 w 453913"/>
              <a:gd name="connsiteY42" fmla="*/ 385145 h 632146"/>
              <a:gd name="connsiteX43" fmla="*/ 453914 w 453913"/>
              <a:gd name="connsiteY43" fmla="*/ 371390 h 632146"/>
              <a:gd name="connsiteX44" fmla="*/ 453914 w 453913"/>
              <a:gd name="connsiteY44" fmla="*/ 337003 h 632146"/>
              <a:gd name="connsiteX45" fmla="*/ 445853 w 453913"/>
              <a:gd name="connsiteY45" fmla="*/ 324479 h 632146"/>
              <a:gd name="connsiteX46" fmla="*/ 309170 w 453913"/>
              <a:gd name="connsiteY46" fmla="*/ 262341 h 632146"/>
              <a:gd name="connsiteX47" fmla="*/ 302100 w 453913"/>
              <a:gd name="connsiteY47" fmla="*/ 199454 h 632146"/>
              <a:gd name="connsiteX48" fmla="*/ 426404 w 453913"/>
              <a:gd name="connsiteY48" fmla="*/ 199454 h 632146"/>
              <a:gd name="connsiteX49" fmla="*/ 426404 w 453913"/>
              <a:gd name="connsiteY49" fmla="*/ 220086 h 632146"/>
              <a:gd name="connsiteX50" fmla="*/ 440159 w 453913"/>
              <a:gd name="connsiteY50" fmla="*/ 233841 h 632146"/>
              <a:gd name="connsiteX51" fmla="*/ 187274 w 453913"/>
              <a:gd name="connsiteY51" fmla="*/ 130679 h 632146"/>
              <a:gd name="connsiteX52" fmla="*/ 266695 w 453913"/>
              <a:gd name="connsiteY52" fmla="*/ 130679 h 632146"/>
              <a:gd name="connsiteX53" fmla="*/ 271330 w 453913"/>
              <a:gd name="connsiteY53" fmla="*/ 171944 h 632146"/>
              <a:gd name="connsiteX54" fmla="*/ 182611 w 453913"/>
              <a:gd name="connsiteY54" fmla="*/ 171944 h 632146"/>
              <a:gd name="connsiteX55" fmla="*/ 226957 w 453913"/>
              <a:gd name="connsiteY55" fmla="*/ 37751 h 632146"/>
              <a:gd name="connsiteX56" fmla="*/ 261819 w 453913"/>
              <a:gd name="connsiteY56" fmla="*/ 87550 h 632146"/>
              <a:gd name="connsiteX57" fmla="*/ 263600 w 453913"/>
              <a:gd name="connsiteY57" fmla="*/ 103169 h 632146"/>
              <a:gd name="connsiteX58" fmla="*/ 190362 w 453913"/>
              <a:gd name="connsiteY58" fmla="*/ 103169 h 632146"/>
              <a:gd name="connsiteX59" fmla="*/ 192122 w 453913"/>
              <a:gd name="connsiteY59" fmla="*/ 87550 h 632146"/>
              <a:gd name="connsiteX60" fmla="*/ 77282 w 453913"/>
              <a:gd name="connsiteY60" fmla="*/ 171944 h 632146"/>
              <a:gd name="connsiteX61" fmla="*/ 159124 w 453913"/>
              <a:gd name="connsiteY61" fmla="*/ 134737 h 632146"/>
              <a:gd name="connsiteX62" fmla="*/ 154956 w 453913"/>
              <a:gd name="connsiteY62" fmla="*/ 171944 h 632146"/>
              <a:gd name="connsiteX63" fmla="*/ 288331 w 453913"/>
              <a:gd name="connsiteY63" fmla="*/ 323248 h 632146"/>
              <a:gd name="connsiteX64" fmla="*/ 165637 w 453913"/>
              <a:gd name="connsiteY64" fmla="*/ 323248 h 632146"/>
              <a:gd name="connsiteX65" fmla="*/ 170273 w 453913"/>
              <a:gd name="connsiteY65" fmla="*/ 281983 h 632146"/>
              <a:gd name="connsiteX66" fmla="*/ 283696 w 453913"/>
              <a:gd name="connsiteY66" fmla="*/ 281983 h 632146"/>
              <a:gd name="connsiteX67" fmla="*/ 77282 w 453913"/>
              <a:gd name="connsiteY67" fmla="*/ 323248 h 632146"/>
              <a:gd name="connsiteX68" fmla="*/ 141243 w 453913"/>
              <a:gd name="connsiteY68" fmla="*/ 294184 h 632146"/>
              <a:gd name="connsiteX69" fmla="*/ 137955 w 453913"/>
              <a:gd name="connsiteY69" fmla="*/ 323248 h 632146"/>
              <a:gd name="connsiteX70" fmla="*/ 303297 w 453913"/>
              <a:gd name="connsiteY70" fmla="*/ 410124 h 632146"/>
              <a:gd name="connsiteX71" fmla="*/ 322203 w 453913"/>
              <a:gd name="connsiteY71" fmla="*/ 457359 h 632146"/>
              <a:gd name="connsiteX72" fmla="*/ 260230 w 453913"/>
              <a:gd name="connsiteY72" fmla="*/ 429505 h 632146"/>
              <a:gd name="connsiteX73" fmla="*/ 322829 w 453913"/>
              <a:gd name="connsiteY73" fmla="*/ 487798 h 632146"/>
              <a:gd name="connsiteX74" fmla="*/ 226620 w 453913"/>
              <a:gd name="connsiteY74" fmla="*/ 528829 h 632146"/>
              <a:gd name="connsiteX75" fmla="*/ 130493 w 453913"/>
              <a:gd name="connsiteY75" fmla="*/ 487798 h 632146"/>
              <a:gd name="connsiteX76" fmla="*/ 226675 w 453913"/>
              <a:gd name="connsiteY76" fmla="*/ 444573 h 632146"/>
              <a:gd name="connsiteX77" fmla="*/ 131910 w 453913"/>
              <a:gd name="connsiteY77" fmla="*/ 456994 h 632146"/>
              <a:gd name="connsiteX78" fmla="*/ 150541 w 453913"/>
              <a:gd name="connsiteY78" fmla="*/ 410365 h 632146"/>
              <a:gd name="connsiteX79" fmla="*/ 193099 w 453913"/>
              <a:gd name="connsiteY79" fmla="*/ 429491 h 632146"/>
              <a:gd name="connsiteX80" fmla="*/ 77853 w 453913"/>
              <a:gd name="connsiteY80" fmla="*/ 592253 h 632146"/>
              <a:gd name="connsiteX81" fmla="*/ 110968 w 453913"/>
              <a:gd name="connsiteY81" fmla="*/ 509387 h 632146"/>
              <a:gd name="connsiteX82" fmla="*/ 191545 w 453913"/>
              <a:gd name="connsiteY82" fmla="*/ 543774 h 632146"/>
              <a:gd name="connsiteX83" fmla="*/ 261661 w 453913"/>
              <a:gd name="connsiteY83" fmla="*/ 543788 h 632146"/>
              <a:gd name="connsiteX84" fmla="*/ 342925 w 453913"/>
              <a:gd name="connsiteY84" fmla="*/ 509146 h 632146"/>
              <a:gd name="connsiteX85" fmla="*/ 376356 w 453913"/>
              <a:gd name="connsiteY85" fmla="*/ 592735 h 632146"/>
              <a:gd name="connsiteX86" fmla="*/ 295099 w 453913"/>
              <a:gd name="connsiteY86" fmla="*/ 383653 h 632146"/>
              <a:gd name="connsiteX87" fmla="*/ 226654 w 453913"/>
              <a:gd name="connsiteY87" fmla="*/ 414416 h 632146"/>
              <a:gd name="connsiteX88" fmla="*/ 158801 w 453913"/>
              <a:gd name="connsiteY88" fmla="*/ 383914 h 632146"/>
              <a:gd name="connsiteX89" fmla="*/ 162542 w 453913"/>
              <a:gd name="connsiteY89" fmla="*/ 350758 h 632146"/>
              <a:gd name="connsiteX90" fmla="*/ 291426 w 453913"/>
              <a:gd name="connsiteY90" fmla="*/ 350758 h 632146"/>
              <a:gd name="connsiteX91" fmla="*/ 376686 w 453913"/>
              <a:gd name="connsiteY91" fmla="*/ 323248 h 632146"/>
              <a:gd name="connsiteX92" fmla="*/ 316013 w 453913"/>
              <a:gd name="connsiteY92" fmla="*/ 323248 h 632146"/>
              <a:gd name="connsiteX93" fmla="*/ 312746 w 453913"/>
              <a:gd name="connsiteY93" fmla="*/ 294184 h 632146"/>
              <a:gd name="connsiteX94" fmla="*/ 280601 w 453913"/>
              <a:gd name="connsiteY94" fmla="*/ 254473 h 632146"/>
              <a:gd name="connsiteX95" fmla="*/ 173361 w 453913"/>
              <a:gd name="connsiteY95" fmla="*/ 254473 h 632146"/>
              <a:gd name="connsiteX96" fmla="*/ 179550 w 453913"/>
              <a:gd name="connsiteY96" fmla="*/ 199454 h 632146"/>
              <a:gd name="connsiteX97" fmla="*/ 274411 w 453913"/>
              <a:gd name="connsiteY97" fmla="*/ 199454 h 632146"/>
              <a:gd name="connsiteX98" fmla="*/ 294831 w 453913"/>
              <a:gd name="connsiteY98" fmla="*/ 134737 h 632146"/>
              <a:gd name="connsiteX99" fmla="*/ 376686 w 453913"/>
              <a:gd name="connsiteY99" fmla="*/ 171944 h 632146"/>
              <a:gd name="connsiteX100" fmla="*/ 299012 w 453913"/>
              <a:gd name="connsiteY100" fmla="*/ 171944 h 63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53913" h="632146">
                <a:moveTo>
                  <a:pt x="440159" y="233841"/>
                </a:moveTo>
                <a:cubicBezTo>
                  <a:pt x="447756" y="233841"/>
                  <a:pt x="453914" y="227683"/>
                  <a:pt x="453914" y="220086"/>
                </a:cubicBezTo>
                <a:lnTo>
                  <a:pt x="453914" y="185699"/>
                </a:lnTo>
                <a:cubicBezTo>
                  <a:pt x="453915" y="180305"/>
                  <a:pt x="450763" y="175408"/>
                  <a:pt x="445853" y="173175"/>
                </a:cubicBezTo>
                <a:lnTo>
                  <a:pt x="294549" y="104400"/>
                </a:lnTo>
                <a:cubicBezTo>
                  <a:pt x="293507" y="103942"/>
                  <a:pt x="292412" y="103617"/>
                  <a:pt x="291289" y="103430"/>
                </a:cubicBezTo>
                <a:lnTo>
                  <a:pt x="288765" y="81003"/>
                </a:lnTo>
                <a:cubicBezTo>
                  <a:pt x="288510" y="78718"/>
                  <a:pt x="287688" y="76533"/>
                  <a:pt x="286371" y="74648"/>
                </a:cubicBezTo>
                <a:lnTo>
                  <a:pt x="238229" y="5873"/>
                </a:lnTo>
                <a:cubicBezTo>
                  <a:pt x="233876" y="-352"/>
                  <a:pt x="225299" y="-1870"/>
                  <a:pt x="219074" y="2484"/>
                </a:cubicBezTo>
                <a:cubicBezTo>
                  <a:pt x="217755" y="3407"/>
                  <a:pt x="216608" y="4554"/>
                  <a:pt x="215685" y="5873"/>
                </a:cubicBezTo>
                <a:lnTo>
                  <a:pt x="167542" y="74648"/>
                </a:lnTo>
                <a:cubicBezTo>
                  <a:pt x="166226" y="76533"/>
                  <a:pt x="165403" y="78718"/>
                  <a:pt x="165149" y="81003"/>
                </a:cubicBezTo>
                <a:lnTo>
                  <a:pt x="162625" y="103430"/>
                </a:lnTo>
                <a:cubicBezTo>
                  <a:pt x="161502" y="103615"/>
                  <a:pt x="160407" y="103941"/>
                  <a:pt x="159365" y="104400"/>
                </a:cubicBezTo>
                <a:lnTo>
                  <a:pt x="8060" y="173175"/>
                </a:lnTo>
                <a:cubicBezTo>
                  <a:pt x="3151" y="175408"/>
                  <a:pt x="-1" y="180305"/>
                  <a:pt x="0" y="185699"/>
                </a:cubicBezTo>
                <a:lnTo>
                  <a:pt x="0" y="220086"/>
                </a:lnTo>
                <a:cubicBezTo>
                  <a:pt x="0" y="227683"/>
                  <a:pt x="6158" y="233841"/>
                  <a:pt x="13755" y="233841"/>
                </a:cubicBezTo>
                <a:cubicBezTo>
                  <a:pt x="21352" y="233841"/>
                  <a:pt x="27510" y="227683"/>
                  <a:pt x="27510" y="220086"/>
                </a:cubicBezTo>
                <a:lnTo>
                  <a:pt x="27510" y="199454"/>
                </a:lnTo>
                <a:lnTo>
                  <a:pt x="151862" y="199454"/>
                </a:lnTo>
                <a:lnTo>
                  <a:pt x="144798" y="262341"/>
                </a:lnTo>
                <a:lnTo>
                  <a:pt x="8088" y="324479"/>
                </a:lnTo>
                <a:cubicBezTo>
                  <a:pt x="3167" y="326704"/>
                  <a:pt x="3" y="331603"/>
                  <a:pt x="0" y="337003"/>
                </a:cubicBezTo>
                <a:lnTo>
                  <a:pt x="0" y="371390"/>
                </a:lnTo>
                <a:cubicBezTo>
                  <a:pt x="0" y="378987"/>
                  <a:pt x="6158" y="385145"/>
                  <a:pt x="13755" y="385145"/>
                </a:cubicBezTo>
                <a:cubicBezTo>
                  <a:pt x="21352" y="385145"/>
                  <a:pt x="27510" y="378987"/>
                  <a:pt x="27510" y="371390"/>
                </a:cubicBezTo>
                <a:lnTo>
                  <a:pt x="27510" y="350758"/>
                </a:lnTo>
                <a:lnTo>
                  <a:pt x="134861" y="350758"/>
                </a:lnTo>
                <a:lnTo>
                  <a:pt x="130995" y="385193"/>
                </a:lnTo>
                <a:lnTo>
                  <a:pt x="40041" y="612789"/>
                </a:lnTo>
                <a:cubicBezTo>
                  <a:pt x="37221" y="619843"/>
                  <a:pt x="40653" y="627848"/>
                  <a:pt x="47706" y="630667"/>
                </a:cubicBezTo>
                <a:cubicBezTo>
                  <a:pt x="51086" y="632019"/>
                  <a:pt x="54863" y="631976"/>
                  <a:pt x="58211" y="630547"/>
                </a:cubicBezTo>
                <a:lnTo>
                  <a:pt x="226620" y="558739"/>
                </a:lnTo>
                <a:lnTo>
                  <a:pt x="396033" y="631035"/>
                </a:lnTo>
                <a:cubicBezTo>
                  <a:pt x="403018" y="634022"/>
                  <a:pt x="411101" y="630780"/>
                  <a:pt x="414087" y="623794"/>
                </a:cubicBezTo>
                <a:cubicBezTo>
                  <a:pt x="415519" y="620443"/>
                  <a:pt x="415563" y="616661"/>
                  <a:pt x="414210" y="613278"/>
                </a:cubicBezTo>
                <a:lnTo>
                  <a:pt x="322973" y="385200"/>
                </a:lnTo>
                <a:lnTo>
                  <a:pt x="319115" y="350758"/>
                </a:lnTo>
                <a:lnTo>
                  <a:pt x="426404" y="350758"/>
                </a:lnTo>
                <a:lnTo>
                  <a:pt x="426404" y="371390"/>
                </a:lnTo>
                <a:cubicBezTo>
                  <a:pt x="426404" y="378987"/>
                  <a:pt x="432562" y="385145"/>
                  <a:pt x="440159" y="385145"/>
                </a:cubicBezTo>
                <a:cubicBezTo>
                  <a:pt x="447756" y="385145"/>
                  <a:pt x="453914" y="378987"/>
                  <a:pt x="453914" y="371390"/>
                </a:cubicBezTo>
                <a:lnTo>
                  <a:pt x="453914" y="337003"/>
                </a:lnTo>
                <a:cubicBezTo>
                  <a:pt x="453915" y="331609"/>
                  <a:pt x="450763" y="326712"/>
                  <a:pt x="445853" y="324479"/>
                </a:cubicBezTo>
                <a:lnTo>
                  <a:pt x="309170" y="262341"/>
                </a:lnTo>
                <a:lnTo>
                  <a:pt x="302100" y="199454"/>
                </a:lnTo>
                <a:lnTo>
                  <a:pt x="426404" y="199454"/>
                </a:lnTo>
                <a:lnTo>
                  <a:pt x="426404" y="220086"/>
                </a:lnTo>
                <a:cubicBezTo>
                  <a:pt x="426404" y="227683"/>
                  <a:pt x="432562" y="233841"/>
                  <a:pt x="440159" y="233841"/>
                </a:cubicBezTo>
                <a:close/>
                <a:moveTo>
                  <a:pt x="187274" y="130679"/>
                </a:moveTo>
                <a:lnTo>
                  <a:pt x="266695" y="130679"/>
                </a:lnTo>
                <a:lnTo>
                  <a:pt x="271330" y="171944"/>
                </a:lnTo>
                <a:lnTo>
                  <a:pt x="182611" y="171944"/>
                </a:lnTo>
                <a:close/>
                <a:moveTo>
                  <a:pt x="226957" y="37751"/>
                </a:moveTo>
                <a:lnTo>
                  <a:pt x="261819" y="87550"/>
                </a:lnTo>
                <a:lnTo>
                  <a:pt x="263600" y="103169"/>
                </a:lnTo>
                <a:lnTo>
                  <a:pt x="190362" y="103169"/>
                </a:lnTo>
                <a:lnTo>
                  <a:pt x="192122" y="87550"/>
                </a:lnTo>
                <a:close/>
                <a:moveTo>
                  <a:pt x="77282" y="171944"/>
                </a:moveTo>
                <a:lnTo>
                  <a:pt x="159124" y="134737"/>
                </a:lnTo>
                <a:lnTo>
                  <a:pt x="154956" y="171944"/>
                </a:lnTo>
                <a:close/>
                <a:moveTo>
                  <a:pt x="288331" y="323248"/>
                </a:moveTo>
                <a:lnTo>
                  <a:pt x="165637" y="323248"/>
                </a:lnTo>
                <a:lnTo>
                  <a:pt x="170273" y="281983"/>
                </a:lnTo>
                <a:lnTo>
                  <a:pt x="283696" y="281983"/>
                </a:lnTo>
                <a:close/>
                <a:moveTo>
                  <a:pt x="77282" y="323248"/>
                </a:moveTo>
                <a:lnTo>
                  <a:pt x="141243" y="294184"/>
                </a:lnTo>
                <a:lnTo>
                  <a:pt x="137955" y="323248"/>
                </a:lnTo>
                <a:close/>
                <a:moveTo>
                  <a:pt x="303297" y="410124"/>
                </a:moveTo>
                <a:lnTo>
                  <a:pt x="322203" y="457359"/>
                </a:lnTo>
                <a:lnTo>
                  <a:pt x="260230" y="429505"/>
                </a:lnTo>
                <a:close/>
                <a:moveTo>
                  <a:pt x="322829" y="487798"/>
                </a:moveTo>
                <a:lnTo>
                  <a:pt x="226620" y="528829"/>
                </a:lnTo>
                <a:lnTo>
                  <a:pt x="130493" y="487798"/>
                </a:lnTo>
                <a:lnTo>
                  <a:pt x="226675" y="444573"/>
                </a:lnTo>
                <a:close/>
                <a:moveTo>
                  <a:pt x="131910" y="456994"/>
                </a:moveTo>
                <a:lnTo>
                  <a:pt x="150541" y="410365"/>
                </a:lnTo>
                <a:lnTo>
                  <a:pt x="193099" y="429491"/>
                </a:lnTo>
                <a:close/>
                <a:moveTo>
                  <a:pt x="77853" y="592253"/>
                </a:moveTo>
                <a:lnTo>
                  <a:pt x="110968" y="509387"/>
                </a:lnTo>
                <a:lnTo>
                  <a:pt x="191545" y="543774"/>
                </a:lnTo>
                <a:close/>
                <a:moveTo>
                  <a:pt x="261661" y="543788"/>
                </a:moveTo>
                <a:lnTo>
                  <a:pt x="342925" y="509146"/>
                </a:lnTo>
                <a:lnTo>
                  <a:pt x="376356" y="592735"/>
                </a:lnTo>
                <a:close/>
                <a:moveTo>
                  <a:pt x="295099" y="383653"/>
                </a:moveTo>
                <a:lnTo>
                  <a:pt x="226654" y="414416"/>
                </a:lnTo>
                <a:lnTo>
                  <a:pt x="158801" y="383914"/>
                </a:lnTo>
                <a:lnTo>
                  <a:pt x="162542" y="350758"/>
                </a:lnTo>
                <a:lnTo>
                  <a:pt x="291426" y="350758"/>
                </a:lnTo>
                <a:close/>
                <a:moveTo>
                  <a:pt x="376686" y="323248"/>
                </a:moveTo>
                <a:lnTo>
                  <a:pt x="316013" y="323248"/>
                </a:lnTo>
                <a:lnTo>
                  <a:pt x="312746" y="294184"/>
                </a:lnTo>
                <a:close/>
                <a:moveTo>
                  <a:pt x="280601" y="254473"/>
                </a:moveTo>
                <a:lnTo>
                  <a:pt x="173361" y="254473"/>
                </a:lnTo>
                <a:lnTo>
                  <a:pt x="179550" y="199454"/>
                </a:lnTo>
                <a:lnTo>
                  <a:pt x="274411" y="199454"/>
                </a:lnTo>
                <a:close/>
                <a:moveTo>
                  <a:pt x="294831" y="134737"/>
                </a:moveTo>
                <a:lnTo>
                  <a:pt x="376686" y="171944"/>
                </a:lnTo>
                <a:lnTo>
                  <a:pt x="299012" y="171944"/>
                </a:lnTo>
                <a:close/>
              </a:path>
            </a:pathLst>
          </a:custGeom>
          <a:solidFill>
            <a:schemeClr val="tx2"/>
          </a:solidFill>
          <a:ln w="6846"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FDE839DB-7E16-C99A-A954-6DC20944B2B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291846" y="4599229"/>
            <a:ext cx="777887" cy="744754"/>
          </a:xfrm>
          <a:custGeom>
            <a:avLst/>
            <a:gdLst>
              <a:gd name="connsiteX0" fmla="*/ 626533 w 626533"/>
              <a:gd name="connsiteY0" fmla="*/ 0 h 694267"/>
              <a:gd name="connsiteX1" fmla="*/ 0 w 626533"/>
              <a:gd name="connsiteY1" fmla="*/ 694267 h 694267"/>
            </a:gdLst>
            <a:ahLst/>
            <a:cxnLst>
              <a:cxn ang="0">
                <a:pos x="connsiteX0" y="connsiteY0"/>
              </a:cxn>
              <a:cxn ang="0">
                <a:pos x="connsiteX1" y="connsiteY1"/>
              </a:cxn>
            </a:cxnLst>
            <a:rect l="l" t="t" r="r" b="b"/>
            <a:pathLst>
              <a:path w="626533" h="694267">
                <a:moveTo>
                  <a:pt x="626533" y="0"/>
                </a:moveTo>
                <a:cubicBezTo>
                  <a:pt x="395111" y="317500"/>
                  <a:pt x="163689" y="635000"/>
                  <a:pt x="0" y="694267"/>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reeform: Shape 274">
            <a:extLst>
              <a:ext uri="{FF2B5EF4-FFF2-40B4-BE49-F238E27FC236}">
                <a16:creationId xmlns:a16="http://schemas.microsoft.com/office/drawing/2014/main" id="{E415B493-BD2B-237A-7417-159FD16BCE9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287295" y="4739036"/>
            <a:ext cx="787796" cy="780450"/>
          </a:xfrm>
          <a:custGeom>
            <a:avLst/>
            <a:gdLst>
              <a:gd name="connsiteX0" fmla="*/ 423333 w 423333"/>
              <a:gd name="connsiteY0" fmla="*/ 0 h 533400"/>
              <a:gd name="connsiteX1" fmla="*/ 0 w 423333"/>
              <a:gd name="connsiteY1" fmla="*/ 533400 h 533400"/>
            </a:gdLst>
            <a:ahLst/>
            <a:cxnLst>
              <a:cxn ang="0">
                <a:pos x="connsiteX0" y="connsiteY0"/>
              </a:cxn>
              <a:cxn ang="0">
                <a:pos x="connsiteX1" y="connsiteY1"/>
              </a:cxn>
            </a:cxnLst>
            <a:rect l="l" t="t" r="r" b="b"/>
            <a:pathLst>
              <a:path w="423333" h="533400">
                <a:moveTo>
                  <a:pt x="423333" y="0"/>
                </a:moveTo>
                <a:cubicBezTo>
                  <a:pt x="284339" y="232480"/>
                  <a:pt x="145345" y="464961"/>
                  <a:pt x="0" y="53340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8046C2B1-D04D-D8AD-4720-DE3EF18D381D}"/>
              </a:ext>
            </a:extLst>
          </p:cNvPr>
          <p:cNvGrpSpPr>
            <a:grpSpLocks noGrp="1" noUngrp="1" noRot="1" noMove="1" noResize="1"/>
          </p:cNvGrpSpPr>
          <p:nvPr/>
        </p:nvGrpSpPr>
        <p:grpSpPr>
          <a:xfrm>
            <a:off x="3078089" y="5247218"/>
            <a:ext cx="613717" cy="581820"/>
            <a:chOff x="5170408" y="1624184"/>
            <a:chExt cx="851515" cy="635906"/>
          </a:xfrm>
        </p:grpSpPr>
        <p:sp>
          <p:nvSpPr>
            <p:cNvPr id="31" name="Cylinder 30">
              <a:extLst>
                <a:ext uri="{FF2B5EF4-FFF2-40B4-BE49-F238E27FC236}">
                  <a16:creationId xmlns:a16="http://schemas.microsoft.com/office/drawing/2014/main" id="{75C1D5C8-AFDB-3D7F-6976-7E97E3CC520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197446" y="1624184"/>
              <a:ext cx="797441" cy="635906"/>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TextBox 254">
              <a:extLst>
                <a:ext uri="{FF2B5EF4-FFF2-40B4-BE49-F238E27FC236}">
                  <a16:creationId xmlns:a16="http://schemas.microsoft.com/office/drawing/2014/main" id="{63DBF7DB-28E2-742C-A7CB-A5C96CC3B8BA}"/>
                </a:ext>
              </a:extLst>
            </p:cNvPr>
            <p:cNvSpPr txBox="1">
              <a:spLocks noGrp="1" noRot="1" noMove="1" noResize="1" noEditPoints="1" noAdjustHandles="1" noChangeArrowheads="1" noChangeShapeType="1"/>
            </p:cNvSpPr>
            <p:nvPr/>
          </p:nvSpPr>
          <p:spPr>
            <a:xfrm>
              <a:off x="5170408" y="1819984"/>
              <a:ext cx="851515" cy="253916"/>
            </a:xfrm>
            <a:prstGeom prst="rect">
              <a:avLst/>
            </a:prstGeom>
            <a:noFill/>
          </p:spPr>
          <p:txBody>
            <a:bodyPr wrap="square" rtlCol="0">
              <a:spAutoFit/>
            </a:bodyPr>
            <a:lstStyle/>
            <a:p>
              <a:pPr algn="ctr"/>
              <a:r>
                <a:rPr lang="en-US" sz="1050" b="1">
                  <a:solidFill>
                    <a:schemeClr val="bg1"/>
                  </a:solidFill>
                  <a:latin typeface="+mj-lt"/>
                  <a:cs typeface="Arial"/>
                </a:rPr>
                <a:t>Water Tank</a:t>
              </a:r>
            </a:p>
          </p:txBody>
        </p:sp>
      </p:grpSp>
      <p:pic>
        <p:nvPicPr>
          <p:cNvPr id="290" name="Picture 289">
            <a:extLst>
              <a:ext uri="{FF2B5EF4-FFF2-40B4-BE49-F238E27FC236}">
                <a16:creationId xmlns:a16="http://schemas.microsoft.com/office/drawing/2014/main" id="{8039F878-9BA5-C5C4-C33E-80AD05D418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4600353" y="4296078"/>
            <a:ext cx="993511" cy="514794"/>
          </a:xfrm>
          <a:prstGeom prst="rect">
            <a:avLst/>
          </a:prstGeom>
        </p:spPr>
      </p:pic>
      <p:grpSp>
        <p:nvGrpSpPr>
          <p:cNvPr id="98" name="Group 97">
            <a:extLst>
              <a:ext uri="{FF2B5EF4-FFF2-40B4-BE49-F238E27FC236}">
                <a16:creationId xmlns:a16="http://schemas.microsoft.com/office/drawing/2014/main" id="{10C3B0AA-0327-9653-A6AD-4A3903EC31FE}"/>
              </a:ext>
              <a:ext uri="{C183D7F6-B498-43B3-948B-1728B52AA6E4}">
                <adec:decorative xmlns:adec="http://schemas.microsoft.com/office/drawing/2017/decorative" val="1"/>
              </a:ext>
            </a:extLst>
          </p:cNvPr>
          <p:cNvGrpSpPr>
            <a:grpSpLocks noGrp="1" noUngrp="1" noRot="1" noMove="1" noResize="1"/>
          </p:cNvGrpSpPr>
          <p:nvPr/>
        </p:nvGrpSpPr>
        <p:grpSpPr>
          <a:xfrm>
            <a:off x="453730" y="4079527"/>
            <a:ext cx="1833627" cy="564055"/>
            <a:chOff x="1957219" y="5048872"/>
            <a:chExt cx="3372662" cy="952079"/>
          </a:xfrm>
        </p:grpSpPr>
        <p:sp>
          <p:nvSpPr>
            <p:cNvPr id="99" name="Rectangle: Rounded Corners 233">
              <a:extLst>
                <a:ext uri="{FF2B5EF4-FFF2-40B4-BE49-F238E27FC236}">
                  <a16:creationId xmlns:a16="http://schemas.microsoft.com/office/drawing/2014/main" id="{BB33E5CC-2761-5F28-E260-4132DD7208D1}"/>
                </a:ext>
              </a:extLst>
            </p:cNvPr>
            <p:cNvSpPr>
              <a:spLocks noGrp="1" noRot="1" noMove="1" noResize="1" noEditPoints="1" noAdjustHandles="1" noChangeArrowheads="1" noChangeShapeType="1"/>
            </p:cNvSpPr>
            <p:nvPr/>
          </p:nvSpPr>
          <p:spPr>
            <a:xfrm>
              <a:off x="2553126"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Rounded Corners 234">
              <a:extLst>
                <a:ext uri="{FF2B5EF4-FFF2-40B4-BE49-F238E27FC236}">
                  <a16:creationId xmlns:a16="http://schemas.microsoft.com/office/drawing/2014/main" id="{34F9097B-C02E-6517-C4D3-747879AB1797}"/>
                </a:ext>
              </a:extLst>
            </p:cNvPr>
            <p:cNvSpPr>
              <a:spLocks noGrp="1" noRot="1" noMove="1" noResize="1" noEditPoints="1" noAdjustHandles="1" noChangeArrowheads="1" noChangeShapeType="1"/>
            </p:cNvSpPr>
            <p:nvPr/>
          </p:nvSpPr>
          <p:spPr>
            <a:xfrm>
              <a:off x="2538360"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Rounded Corners 231">
              <a:extLst>
                <a:ext uri="{FF2B5EF4-FFF2-40B4-BE49-F238E27FC236}">
                  <a16:creationId xmlns:a16="http://schemas.microsoft.com/office/drawing/2014/main" id="{28339844-785E-7F0B-10DA-593497EC0295}"/>
                </a:ext>
              </a:extLst>
            </p:cNvPr>
            <p:cNvSpPr>
              <a:spLocks noGrp="1" noRot="1" noMove="1" noResize="1" noEditPoints="1" noAdjustHandles="1" noChangeArrowheads="1" noChangeShapeType="1"/>
            </p:cNvSpPr>
            <p:nvPr/>
          </p:nvSpPr>
          <p:spPr>
            <a:xfrm>
              <a:off x="2977443"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Rounded Corners 232">
              <a:extLst>
                <a:ext uri="{FF2B5EF4-FFF2-40B4-BE49-F238E27FC236}">
                  <a16:creationId xmlns:a16="http://schemas.microsoft.com/office/drawing/2014/main" id="{1771A5A7-6417-8890-DC38-EDD59FAC8A00}"/>
                </a:ext>
              </a:extLst>
            </p:cNvPr>
            <p:cNvSpPr>
              <a:spLocks noGrp="1" noRot="1" noMove="1" noResize="1" noEditPoints="1" noAdjustHandles="1" noChangeArrowheads="1" noChangeShapeType="1"/>
            </p:cNvSpPr>
            <p:nvPr/>
          </p:nvSpPr>
          <p:spPr>
            <a:xfrm>
              <a:off x="2962677"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Parallelogram 126">
              <a:extLst>
                <a:ext uri="{FF2B5EF4-FFF2-40B4-BE49-F238E27FC236}">
                  <a16:creationId xmlns:a16="http://schemas.microsoft.com/office/drawing/2014/main" id="{59B3A788-FFA7-3BB7-B25B-01B9DDC6C020}"/>
                </a:ext>
              </a:extLst>
            </p:cNvPr>
            <p:cNvSpPr>
              <a:spLocks noGrp="1" noRot="1" noMove="1" noResize="1" noEditPoints="1" noAdjustHandles="1" noChangeArrowheads="1" noChangeShapeType="1"/>
            </p:cNvSpPr>
            <p:nvPr/>
          </p:nvSpPr>
          <p:spPr>
            <a:xfrm>
              <a:off x="2445188"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175">
              <a:extLst>
                <a:ext uri="{FF2B5EF4-FFF2-40B4-BE49-F238E27FC236}">
                  <a16:creationId xmlns:a16="http://schemas.microsoft.com/office/drawing/2014/main" id="{B6951F3C-34A4-93B5-6B9D-70E113BEA986}"/>
                </a:ext>
              </a:extLst>
            </p:cNvPr>
            <p:cNvGrpSpPr>
              <a:grpSpLocks noGrp="1" noUngrp="1" noRot="1" noMove="1" noResize="1"/>
            </p:cNvGrpSpPr>
            <p:nvPr/>
          </p:nvGrpSpPr>
          <p:grpSpPr>
            <a:xfrm>
              <a:off x="2477689" y="5082228"/>
              <a:ext cx="670502" cy="439423"/>
              <a:chOff x="-1427462" y="3076575"/>
              <a:chExt cx="2887030" cy="1892057"/>
            </a:xfrm>
            <a:solidFill>
              <a:srgbClr val="00B0F0"/>
            </a:solidFill>
            <a:scene3d>
              <a:camera prst="orthographicFront">
                <a:rot lat="0" lon="600000" rev="0"/>
              </a:camera>
              <a:lightRig rig="threePt" dir="t"/>
            </a:scene3d>
          </p:grpSpPr>
          <p:sp>
            <p:nvSpPr>
              <p:cNvPr id="405" name="Parallelogram 404">
                <a:extLst>
                  <a:ext uri="{FF2B5EF4-FFF2-40B4-BE49-F238E27FC236}">
                    <a16:creationId xmlns:a16="http://schemas.microsoft.com/office/drawing/2014/main" id="{023A5741-F4AA-120E-402C-F3C54E5EB64F}"/>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Parallelogram 405">
                <a:extLst>
                  <a:ext uri="{FF2B5EF4-FFF2-40B4-BE49-F238E27FC236}">
                    <a16:creationId xmlns:a16="http://schemas.microsoft.com/office/drawing/2014/main" id="{B052336D-0B06-CD6C-6FC3-7F4D43CBC0B9}"/>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Parallelogram 406">
                <a:extLst>
                  <a:ext uri="{FF2B5EF4-FFF2-40B4-BE49-F238E27FC236}">
                    <a16:creationId xmlns:a16="http://schemas.microsoft.com/office/drawing/2014/main" id="{26B83256-72D7-6A01-A873-7D969D60D3F7}"/>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Parallelogram 407">
                <a:extLst>
                  <a:ext uri="{FF2B5EF4-FFF2-40B4-BE49-F238E27FC236}">
                    <a16:creationId xmlns:a16="http://schemas.microsoft.com/office/drawing/2014/main" id="{26131F84-C343-2757-DE25-017B36C64BBF}"/>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Parallelogram 408">
                <a:extLst>
                  <a:ext uri="{FF2B5EF4-FFF2-40B4-BE49-F238E27FC236}">
                    <a16:creationId xmlns:a16="http://schemas.microsoft.com/office/drawing/2014/main" id="{1DC33841-E907-22E9-CCB8-89F6F55CE0E5}"/>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Parallelogram 409">
                <a:extLst>
                  <a:ext uri="{FF2B5EF4-FFF2-40B4-BE49-F238E27FC236}">
                    <a16:creationId xmlns:a16="http://schemas.microsoft.com/office/drawing/2014/main" id="{CED0A793-28F8-33AA-C6AB-E6681D559AD4}"/>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Rectangle: Rounded Corners 221">
              <a:extLst>
                <a:ext uri="{FF2B5EF4-FFF2-40B4-BE49-F238E27FC236}">
                  <a16:creationId xmlns:a16="http://schemas.microsoft.com/office/drawing/2014/main" id="{C85AA284-6742-6F43-3EAE-33A437096A10}"/>
                </a:ext>
              </a:extLst>
            </p:cNvPr>
            <p:cNvSpPr>
              <a:spLocks noGrp="1" noRot="1" noMove="1" noResize="1" noEditPoints="1" noAdjustHandles="1" noChangeArrowheads="1" noChangeShapeType="1"/>
            </p:cNvSpPr>
            <p:nvPr/>
          </p:nvSpPr>
          <p:spPr>
            <a:xfrm>
              <a:off x="3253899"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Rounded Corners 222">
              <a:extLst>
                <a:ext uri="{FF2B5EF4-FFF2-40B4-BE49-F238E27FC236}">
                  <a16:creationId xmlns:a16="http://schemas.microsoft.com/office/drawing/2014/main" id="{000C55BC-4721-80C5-CBD5-690024F70320}"/>
                </a:ext>
              </a:extLst>
            </p:cNvPr>
            <p:cNvSpPr>
              <a:spLocks noGrp="1" noRot="1" noMove="1" noResize="1" noEditPoints="1" noAdjustHandles="1" noChangeArrowheads="1" noChangeShapeType="1"/>
            </p:cNvSpPr>
            <p:nvPr/>
          </p:nvSpPr>
          <p:spPr>
            <a:xfrm>
              <a:off x="3239133"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Rounded Corners 219">
              <a:extLst>
                <a:ext uri="{FF2B5EF4-FFF2-40B4-BE49-F238E27FC236}">
                  <a16:creationId xmlns:a16="http://schemas.microsoft.com/office/drawing/2014/main" id="{B46113BF-673F-A980-1061-C9D12FAABB70}"/>
                </a:ext>
              </a:extLst>
            </p:cNvPr>
            <p:cNvSpPr>
              <a:spLocks noGrp="1" noRot="1" noMove="1" noResize="1" noEditPoints="1" noAdjustHandles="1" noChangeArrowheads="1" noChangeShapeType="1"/>
            </p:cNvSpPr>
            <p:nvPr/>
          </p:nvSpPr>
          <p:spPr>
            <a:xfrm>
              <a:off x="3678216"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Rounded Corners 220">
              <a:extLst>
                <a:ext uri="{FF2B5EF4-FFF2-40B4-BE49-F238E27FC236}">
                  <a16:creationId xmlns:a16="http://schemas.microsoft.com/office/drawing/2014/main" id="{E3100159-F046-708D-E1C1-92A25B32D33F}"/>
                </a:ext>
              </a:extLst>
            </p:cNvPr>
            <p:cNvSpPr>
              <a:spLocks noGrp="1" noRot="1" noMove="1" noResize="1" noEditPoints="1" noAdjustHandles="1" noChangeArrowheads="1" noChangeShapeType="1"/>
            </p:cNvSpPr>
            <p:nvPr/>
          </p:nvSpPr>
          <p:spPr>
            <a:xfrm>
              <a:off x="3663450"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Parallelogram 180">
              <a:extLst>
                <a:ext uri="{FF2B5EF4-FFF2-40B4-BE49-F238E27FC236}">
                  <a16:creationId xmlns:a16="http://schemas.microsoft.com/office/drawing/2014/main" id="{5E6F29F5-4670-EF49-3A7B-6195642C196C}"/>
                </a:ext>
              </a:extLst>
            </p:cNvPr>
            <p:cNvSpPr>
              <a:spLocks noGrp="1" noRot="1" noMove="1" noResize="1" noEditPoints="1" noAdjustHandles="1" noChangeArrowheads="1" noChangeShapeType="1"/>
            </p:cNvSpPr>
            <p:nvPr/>
          </p:nvSpPr>
          <p:spPr>
            <a:xfrm>
              <a:off x="3145961"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1651A133-8366-2166-F133-8B6AE185DDCB}"/>
                </a:ext>
              </a:extLst>
            </p:cNvPr>
            <p:cNvGrpSpPr>
              <a:grpSpLocks noGrp="1" noUngrp="1" noRot="1" noMove="1" noResize="1"/>
            </p:cNvGrpSpPr>
            <p:nvPr/>
          </p:nvGrpSpPr>
          <p:grpSpPr>
            <a:xfrm>
              <a:off x="3178462" y="5082228"/>
              <a:ext cx="670502" cy="439423"/>
              <a:chOff x="-1427462" y="3076575"/>
              <a:chExt cx="2887030" cy="1892057"/>
            </a:xfrm>
            <a:solidFill>
              <a:srgbClr val="00B0F0"/>
            </a:solidFill>
            <a:scene3d>
              <a:camera prst="orthographicFront">
                <a:rot lat="0" lon="600000" rev="0"/>
              </a:camera>
              <a:lightRig rig="threePt" dir="t"/>
            </a:scene3d>
          </p:grpSpPr>
          <p:sp>
            <p:nvSpPr>
              <p:cNvPr id="399" name="Parallelogram 398">
                <a:extLst>
                  <a:ext uri="{FF2B5EF4-FFF2-40B4-BE49-F238E27FC236}">
                    <a16:creationId xmlns:a16="http://schemas.microsoft.com/office/drawing/2014/main" id="{6FA66E07-403D-444F-9BCF-202ACD001ED2}"/>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Parallelogram 399">
                <a:extLst>
                  <a:ext uri="{FF2B5EF4-FFF2-40B4-BE49-F238E27FC236}">
                    <a16:creationId xmlns:a16="http://schemas.microsoft.com/office/drawing/2014/main" id="{76E856A8-4C1F-2CEA-CE26-3CF974015C77}"/>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Parallelogram 400">
                <a:extLst>
                  <a:ext uri="{FF2B5EF4-FFF2-40B4-BE49-F238E27FC236}">
                    <a16:creationId xmlns:a16="http://schemas.microsoft.com/office/drawing/2014/main" id="{045537D7-F70D-9957-906D-25653396C1B9}"/>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Parallelogram 401">
                <a:extLst>
                  <a:ext uri="{FF2B5EF4-FFF2-40B4-BE49-F238E27FC236}">
                    <a16:creationId xmlns:a16="http://schemas.microsoft.com/office/drawing/2014/main" id="{F39377EE-F0CD-C6E7-E86F-91BB05751B1E}"/>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Parallelogram 402">
                <a:extLst>
                  <a:ext uri="{FF2B5EF4-FFF2-40B4-BE49-F238E27FC236}">
                    <a16:creationId xmlns:a16="http://schemas.microsoft.com/office/drawing/2014/main" id="{B15FDFB0-D927-A9E0-A6FA-F3D115482CC1}"/>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Parallelogram 403">
                <a:extLst>
                  <a:ext uri="{FF2B5EF4-FFF2-40B4-BE49-F238E27FC236}">
                    <a16:creationId xmlns:a16="http://schemas.microsoft.com/office/drawing/2014/main" id="{F906DE6F-23D7-53C9-1662-B7CBA67BFE77}"/>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3" name="Rectangle: Rounded Corners 209">
              <a:extLst>
                <a:ext uri="{FF2B5EF4-FFF2-40B4-BE49-F238E27FC236}">
                  <a16:creationId xmlns:a16="http://schemas.microsoft.com/office/drawing/2014/main" id="{FE288A73-211B-7477-C0F7-369990E81069}"/>
                </a:ext>
              </a:extLst>
            </p:cNvPr>
            <p:cNvSpPr>
              <a:spLocks noGrp="1" noRot="1" noMove="1" noResize="1" noEditPoints="1" noAdjustHandles="1" noChangeArrowheads="1" noChangeShapeType="1"/>
            </p:cNvSpPr>
            <p:nvPr/>
          </p:nvSpPr>
          <p:spPr>
            <a:xfrm>
              <a:off x="3964832"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Rounded Corners 210">
              <a:extLst>
                <a:ext uri="{FF2B5EF4-FFF2-40B4-BE49-F238E27FC236}">
                  <a16:creationId xmlns:a16="http://schemas.microsoft.com/office/drawing/2014/main" id="{F6BEA9CE-1223-2B2C-6179-FA7DBE380162}"/>
                </a:ext>
              </a:extLst>
            </p:cNvPr>
            <p:cNvSpPr>
              <a:spLocks noGrp="1" noRot="1" noMove="1" noResize="1" noEditPoints="1" noAdjustHandles="1" noChangeArrowheads="1" noChangeShapeType="1"/>
            </p:cNvSpPr>
            <p:nvPr/>
          </p:nvSpPr>
          <p:spPr>
            <a:xfrm>
              <a:off x="3950066"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Rounded Corners 207">
              <a:extLst>
                <a:ext uri="{FF2B5EF4-FFF2-40B4-BE49-F238E27FC236}">
                  <a16:creationId xmlns:a16="http://schemas.microsoft.com/office/drawing/2014/main" id="{70D5199D-1BC9-318F-89BB-0760C1D098D8}"/>
                </a:ext>
              </a:extLst>
            </p:cNvPr>
            <p:cNvSpPr>
              <a:spLocks noGrp="1" noRot="1" noMove="1" noResize="1" noEditPoints="1" noAdjustHandles="1" noChangeArrowheads="1" noChangeShapeType="1"/>
            </p:cNvSpPr>
            <p:nvPr/>
          </p:nvSpPr>
          <p:spPr>
            <a:xfrm>
              <a:off x="4389149"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208">
              <a:extLst>
                <a:ext uri="{FF2B5EF4-FFF2-40B4-BE49-F238E27FC236}">
                  <a16:creationId xmlns:a16="http://schemas.microsoft.com/office/drawing/2014/main" id="{822886E8-C2C7-CA07-1736-E883B727A460}"/>
                </a:ext>
              </a:extLst>
            </p:cNvPr>
            <p:cNvSpPr>
              <a:spLocks noGrp="1" noRot="1" noMove="1" noResize="1" noEditPoints="1" noAdjustHandles="1" noChangeArrowheads="1" noChangeShapeType="1"/>
            </p:cNvSpPr>
            <p:nvPr/>
          </p:nvSpPr>
          <p:spPr>
            <a:xfrm>
              <a:off x="4374383"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Parallelogram 186">
              <a:extLst>
                <a:ext uri="{FF2B5EF4-FFF2-40B4-BE49-F238E27FC236}">
                  <a16:creationId xmlns:a16="http://schemas.microsoft.com/office/drawing/2014/main" id="{BE1CCD92-A8C7-9160-5D39-7B083B0740E8}"/>
                </a:ext>
              </a:extLst>
            </p:cNvPr>
            <p:cNvSpPr>
              <a:spLocks noGrp="1" noRot="1" noMove="1" noResize="1" noEditPoints="1" noAdjustHandles="1" noChangeArrowheads="1" noChangeShapeType="1"/>
            </p:cNvSpPr>
            <p:nvPr/>
          </p:nvSpPr>
          <p:spPr>
            <a:xfrm>
              <a:off x="3856895"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8" name="Group 277">
              <a:extLst>
                <a:ext uri="{FF2B5EF4-FFF2-40B4-BE49-F238E27FC236}">
                  <a16:creationId xmlns:a16="http://schemas.microsoft.com/office/drawing/2014/main" id="{453F9AEF-EE2D-1ACC-4F60-F55AADF8822B}"/>
                </a:ext>
              </a:extLst>
            </p:cNvPr>
            <p:cNvGrpSpPr>
              <a:grpSpLocks noGrp="1" noUngrp="1" noRot="1" noMove="1" noResize="1"/>
            </p:cNvGrpSpPr>
            <p:nvPr/>
          </p:nvGrpSpPr>
          <p:grpSpPr>
            <a:xfrm>
              <a:off x="3889396" y="5082228"/>
              <a:ext cx="670502" cy="439423"/>
              <a:chOff x="-1427462" y="3076575"/>
              <a:chExt cx="2887030" cy="1892057"/>
            </a:xfrm>
            <a:solidFill>
              <a:srgbClr val="00B0F0"/>
            </a:solidFill>
            <a:scene3d>
              <a:camera prst="orthographicFront">
                <a:rot lat="0" lon="600000" rev="0"/>
              </a:camera>
              <a:lightRig rig="threePt" dir="t"/>
            </a:scene3d>
          </p:grpSpPr>
          <p:sp>
            <p:nvSpPr>
              <p:cNvPr id="393" name="Parallelogram 392">
                <a:extLst>
                  <a:ext uri="{FF2B5EF4-FFF2-40B4-BE49-F238E27FC236}">
                    <a16:creationId xmlns:a16="http://schemas.microsoft.com/office/drawing/2014/main" id="{DD77C465-336C-0F61-987A-E745BE18E905}"/>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Parallelogram 393">
                <a:extLst>
                  <a:ext uri="{FF2B5EF4-FFF2-40B4-BE49-F238E27FC236}">
                    <a16:creationId xmlns:a16="http://schemas.microsoft.com/office/drawing/2014/main" id="{21291D46-03DF-E4BE-568B-4E31D915C578}"/>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Parallelogram 394">
                <a:extLst>
                  <a:ext uri="{FF2B5EF4-FFF2-40B4-BE49-F238E27FC236}">
                    <a16:creationId xmlns:a16="http://schemas.microsoft.com/office/drawing/2014/main" id="{CF7AF53D-1AD8-CCF2-2B1C-659DD608A677}"/>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Parallelogram 395">
                <a:extLst>
                  <a:ext uri="{FF2B5EF4-FFF2-40B4-BE49-F238E27FC236}">
                    <a16:creationId xmlns:a16="http://schemas.microsoft.com/office/drawing/2014/main" id="{BE34E9B6-ADA9-0CBD-4904-1B49B039FFB9}"/>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Parallelogram 396">
                <a:extLst>
                  <a:ext uri="{FF2B5EF4-FFF2-40B4-BE49-F238E27FC236}">
                    <a16:creationId xmlns:a16="http://schemas.microsoft.com/office/drawing/2014/main" id="{E26B3F8B-2F63-278D-5044-4AA58BFAFC67}"/>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Parallelogram 397">
                <a:extLst>
                  <a:ext uri="{FF2B5EF4-FFF2-40B4-BE49-F238E27FC236}">
                    <a16:creationId xmlns:a16="http://schemas.microsoft.com/office/drawing/2014/main" id="{141AECC9-EB6C-2FD2-90FB-4D1D3F0683C3}"/>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9" name="Rectangle: Rounded Corners 197">
              <a:extLst>
                <a:ext uri="{FF2B5EF4-FFF2-40B4-BE49-F238E27FC236}">
                  <a16:creationId xmlns:a16="http://schemas.microsoft.com/office/drawing/2014/main" id="{30ED87DC-1674-A3C4-9CE5-9FBA3B073DD3}"/>
                </a:ext>
              </a:extLst>
            </p:cNvPr>
            <p:cNvSpPr>
              <a:spLocks noGrp="1" noRot="1" noMove="1" noResize="1" noEditPoints="1" noAdjustHandles="1" noChangeArrowheads="1" noChangeShapeType="1"/>
            </p:cNvSpPr>
            <p:nvPr/>
          </p:nvSpPr>
          <p:spPr>
            <a:xfrm>
              <a:off x="4679518"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Rounded Corners 198">
              <a:extLst>
                <a:ext uri="{FF2B5EF4-FFF2-40B4-BE49-F238E27FC236}">
                  <a16:creationId xmlns:a16="http://schemas.microsoft.com/office/drawing/2014/main" id="{86A9267D-5596-D141-F06F-963B981B6DC3}"/>
                </a:ext>
              </a:extLst>
            </p:cNvPr>
            <p:cNvSpPr>
              <a:spLocks noGrp="1" noRot="1" noMove="1" noResize="1" noEditPoints="1" noAdjustHandles="1" noChangeArrowheads="1" noChangeShapeType="1"/>
            </p:cNvSpPr>
            <p:nvPr/>
          </p:nvSpPr>
          <p:spPr>
            <a:xfrm>
              <a:off x="4664752"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Rounded Corners 195">
              <a:extLst>
                <a:ext uri="{FF2B5EF4-FFF2-40B4-BE49-F238E27FC236}">
                  <a16:creationId xmlns:a16="http://schemas.microsoft.com/office/drawing/2014/main" id="{38EB7B91-CF70-3B20-B511-EC6A3B03FEFE}"/>
                </a:ext>
              </a:extLst>
            </p:cNvPr>
            <p:cNvSpPr>
              <a:spLocks noGrp="1" noRot="1" noMove="1" noResize="1" noEditPoints="1" noAdjustHandles="1" noChangeArrowheads="1" noChangeShapeType="1"/>
            </p:cNvSpPr>
            <p:nvPr/>
          </p:nvSpPr>
          <p:spPr>
            <a:xfrm>
              <a:off x="5103835"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Rounded Corners 196">
              <a:extLst>
                <a:ext uri="{FF2B5EF4-FFF2-40B4-BE49-F238E27FC236}">
                  <a16:creationId xmlns:a16="http://schemas.microsoft.com/office/drawing/2014/main" id="{0971D681-1A24-29D0-30AF-39983F9D633F}"/>
                </a:ext>
              </a:extLst>
            </p:cNvPr>
            <p:cNvSpPr>
              <a:spLocks noGrp="1" noRot="1" noMove="1" noResize="1" noEditPoints="1" noAdjustHandles="1" noChangeArrowheads="1" noChangeShapeType="1"/>
            </p:cNvSpPr>
            <p:nvPr/>
          </p:nvSpPr>
          <p:spPr>
            <a:xfrm>
              <a:off x="5089069"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Parallelogram 305">
              <a:extLst>
                <a:ext uri="{FF2B5EF4-FFF2-40B4-BE49-F238E27FC236}">
                  <a16:creationId xmlns:a16="http://schemas.microsoft.com/office/drawing/2014/main" id="{1B717F27-A834-8969-3CDB-8747ECE6FF10}"/>
                </a:ext>
              </a:extLst>
            </p:cNvPr>
            <p:cNvSpPr>
              <a:spLocks noGrp="1" noRot="1" noMove="1" noResize="1" noEditPoints="1" noAdjustHandles="1" noChangeArrowheads="1" noChangeShapeType="1"/>
            </p:cNvSpPr>
            <p:nvPr/>
          </p:nvSpPr>
          <p:spPr>
            <a:xfrm>
              <a:off x="4571580"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6" name="Group 315">
              <a:extLst>
                <a:ext uri="{FF2B5EF4-FFF2-40B4-BE49-F238E27FC236}">
                  <a16:creationId xmlns:a16="http://schemas.microsoft.com/office/drawing/2014/main" id="{1A95584E-45D5-2ADD-979D-3E0553F92208}"/>
                </a:ext>
              </a:extLst>
            </p:cNvPr>
            <p:cNvGrpSpPr>
              <a:grpSpLocks noGrp="1" noUngrp="1" noRot="1" noMove="1" noResize="1"/>
            </p:cNvGrpSpPr>
            <p:nvPr/>
          </p:nvGrpSpPr>
          <p:grpSpPr>
            <a:xfrm>
              <a:off x="4604081" y="5082228"/>
              <a:ext cx="670502" cy="439423"/>
              <a:chOff x="-1427462" y="3076575"/>
              <a:chExt cx="2887030" cy="1892057"/>
            </a:xfrm>
            <a:solidFill>
              <a:srgbClr val="00B0F0"/>
            </a:solidFill>
            <a:scene3d>
              <a:camera prst="orthographicFront">
                <a:rot lat="0" lon="600000" rev="0"/>
              </a:camera>
              <a:lightRig rig="threePt" dir="t"/>
            </a:scene3d>
          </p:grpSpPr>
          <p:sp>
            <p:nvSpPr>
              <p:cNvPr id="387" name="Parallelogram 386">
                <a:extLst>
                  <a:ext uri="{FF2B5EF4-FFF2-40B4-BE49-F238E27FC236}">
                    <a16:creationId xmlns:a16="http://schemas.microsoft.com/office/drawing/2014/main" id="{AF302A7F-C720-513F-CAC1-0C027EE521C6}"/>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Parallelogram 387">
                <a:extLst>
                  <a:ext uri="{FF2B5EF4-FFF2-40B4-BE49-F238E27FC236}">
                    <a16:creationId xmlns:a16="http://schemas.microsoft.com/office/drawing/2014/main" id="{EC2AEA9C-D0A2-FA1F-A9D4-B19EA9F99E1B}"/>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Parallelogram 388">
                <a:extLst>
                  <a:ext uri="{FF2B5EF4-FFF2-40B4-BE49-F238E27FC236}">
                    <a16:creationId xmlns:a16="http://schemas.microsoft.com/office/drawing/2014/main" id="{F710964B-3A1A-D813-4FDA-019414234DF0}"/>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Parallelogram 389">
                <a:extLst>
                  <a:ext uri="{FF2B5EF4-FFF2-40B4-BE49-F238E27FC236}">
                    <a16:creationId xmlns:a16="http://schemas.microsoft.com/office/drawing/2014/main" id="{6B213AB4-2A85-89DD-607E-BA91805A7B43}"/>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Parallelogram 390">
                <a:extLst>
                  <a:ext uri="{FF2B5EF4-FFF2-40B4-BE49-F238E27FC236}">
                    <a16:creationId xmlns:a16="http://schemas.microsoft.com/office/drawing/2014/main" id="{2080806D-F527-6AC1-4A15-8088E46E964D}"/>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Parallelogram 391">
                <a:extLst>
                  <a:ext uri="{FF2B5EF4-FFF2-40B4-BE49-F238E27FC236}">
                    <a16:creationId xmlns:a16="http://schemas.microsoft.com/office/drawing/2014/main" id="{D8845497-AF40-27D2-191C-F2CCC6B0092D}"/>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0" name="Group 329">
              <a:extLst>
                <a:ext uri="{FF2B5EF4-FFF2-40B4-BE49-F238E27FC236}">
                  <a16:creationId xmlns:a16="http://schemas.microsoft.com/office/drawing/2014/main" id="{16A88C68-18F2-31FF-395F-2C291439A4BD}"/>
                </a:ext>
              </a:extLst>
            </p:cNvPr>
            <p:cNvGrpSpPr>
              <a:grpSpLocks noGrp="1" noUngrp="1" noRot="1" noMove="1" noResize="1"/>
            </p:cNvGrpSpPr>
            <p:nvPr/>
          </p:nvGrpSpPr>
          <p:grpSpPr>
            <a:xfrm>
              <a:off x="2050391" y="5774250"/>
              <a:ext cx="62773" cy="226701"/>
              <a:chOff x="5343088" y="5930979"/>
              <a:chExt cx="59781" cy="215896"/>
            </a:xfrm>
          </p:grpSpPr>
          <p:sp>
            <p:nvSpPr>
              <p:cNvPr id="385" name="Rectangle: Rounded Corners 173">
                <a:extLst>
                  <a:ext uri="{FF2B5EF4-FFF2-40B4-BE49-F238E27FC236}">
                    <a16:creationId xmlns:a16="http://schemas.microsoft.com/office/drawing/2014/main" id="{17EF5A04-0672-85FF-F2C8-61557EED418B}"/>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Rounded Corners 174">
                <a:extLst>
                  <a:ext uri="{FF2B5EF4-FFF2-40B4-BE49-F238E27FC236}">
                    <a16:creationId xmlns:a16="http://schemas.microsoft.com/office/drawing/2014/main" id="{990A1D62-7283-1104-FB34-045597C79082}"/>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1" name="Group 330">
              <a:extLst>
                <a:ext uri="{FF2B5EF4-FFF2-40B4-BE49-F238E27FC236}">
                  <a16:creationId xmlns:a16="http://schemas.microsoft.com/office/drawing/2014/main" id="{AA7A09CB-2700-9FBC-7CCF-8327C558D364}"/>
                </a:ext>
              </a:extLst>
            </p:cNvPr>
            <p:cNvGrpSpPr>
              <a:grpSpLocks noGrp="1" noUngrp="1" noRot="1" noMove="1" noResize="1"/>
            </p:cNvGrpSpPr>
            <p:nvPr/>
          </p:nvGrpSpPr>
          <p:grpSpPr>
            <a:xfrm>
              <a:off x="2474708" y="5774250"/>
              <a:ext cx="62773" cy="226701"/>
              <a:chOff x="5343088" y="5930979"/>
              <a:chExt cx="59781" cy="215896"/>
            </a:xfrm>
          </p:grpSpPr>
          <p:sp>
            <p:nvSpPr>
              <p:cNvPr id="383" name="Rectangle: Rounded Corners 171">
                <a:extLst>
                  <a:ext uri="{FF2B5EF4-FFF2-40B4-BE49-F238E27FC236}">
                    <a16:creationId xmlns:a16="http://schemas.microsoft.com/office/drawing/2014/main" id="{3BFECC69-FC0B-076A-BB3E-7B2D45488A07}"/>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Rounded Corners 172">
                <a:extLst>
                  <a:ext uri="{FF2B5EF4-FFF2-40B4-BE49-F238E27FC236}">
                    <a16:creationId xmlns:a16="http://schemas.microsoft.com/office/drawing/2014/main" id="{6CC8F82B-A9BC-2373-FB0D-46DCD8B7F4B7}"/>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2" name="Parallelogram 331">
              <a:extLst>
                <a:ext uri="{FF2B5EF4-FFF2-40B4-BE49-F238E27FC236}">
                  <a16:creationId xmlns:a16="http://schemas.microsoft.com/office/drawing/2014/main" id="{B983CBA8-C1F5-2A44-D7DA-67BF1EF40C90}"/>
                </a:ext>
              </a:extLst>
            </p:cNvPr>
            <p:cNvSpPr>
              <a:spLocks noGrp="1" noRot="1" noMove="1" noResize="1" noEditPoints="1" noAdjustHandles="1" noChangeArrowheads="1" noChangeShapeType="1"/>
            </p:cNvSpPr>
            <p:nvPr/>
          </p:nvSpPr>
          <p:spPr>
            <a:xfrm>
              <a:off x="1957219"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roup 333">
              <a:extLst>
                <a:ext uri="{FF2B5EF4-FFF2-40B4-BE49-F238E27FC236}">
                  <a16:creationId xmlns:a16="http://schemas.microsoft.com/office/drawing/2014/main" id="{7C8D77D9-54B4-67A0-BD94-0C65F277E7D1}"/>
                </a:ext>
              </a:extLst>
            </p:cNvPr>
            <p:cNvGrpSpPr>
              <a:grpSpLocks noGrp="1" noUngrp="1" noRot="1" noMove="1" noResize="1"/>
            </p:cNvGrpSpPr>
            <p:nvPr/>
          </p:nvGrpSpPr>
          <p:grpSpPr>
            <a:xfrm>
              <a:off x="1989720" y="5409445"/>
              <a:ext cx="670502" cy="439423"/>
              <a:chOff x="-1427462" y="3076575"/>
              <a:chExt cx="2887030" cy="1892057"/>
            </a:xfrm>
            <a:solidFill>
              <a:srgbClr val="00B0F0"/>
            </a:solidFill>
            <a:scene3d>
              <a:camera prst="orthographicFront">
                <a:rot lat="0" lon="600000" rev="0"/>
              </a:camera>
              <a:lightRig rig="threePt" dir="t"/>
            </a:scene3d>
          </p:grpSpPr>
          <p:sp>
            <p:nvSpPr>
              <p:cNvPr id="377" name="Parallelogram 376">
                <a:extLst>
                  <a:ext uri="{FF2B5EF4-FFF2-40B4-BE49-F238E27FC236}">
                    <a16:creationId xmlns:a16="http://schemas.microsoft.com/office/drawing/2014/main" id="{20AA170C-8727-30BD-FF4F-94B94138F048}"/>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Parallelogram 377">
                <a:extLst>
                  <a:ext uri="{FF2B5EF4-FFF2-40B4-BE49-F238E27FC236}">
                    <a16:creationId xmlns:a16="http://schemas.microsoft.com/office/drawing/2014/main" id="{EAB1A12F-031F-9E3A-4CE0-49D84D062C68}"/>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Parallelogram 378">
                <a:extLst>
                  <a:ext uri="{FF2B5EF4-FFF2-40B4-BE49-F238E27FC236}">
                    <a16:creationId xmlns:a16="http://schemas.microsoft.com/office/drawing/2014/main" id="{9DA7452F-45A9-D5AA-283C-FBE9A849E907}"/>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Parallelogram 379">
                <a:extLst>
                  <a:ext uri="{FF2B5EF4-FFF2-40B4-BE49-F238E27FC236}">
                    <a16:creationId xmlns:a16="http://schemas.microsoft.com/office/drawing/2014/main" id="{889491F6-3323-F414-0FFD-AB4FEAC77250}"/>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Parallelogram 380">
                <a:extLst>
                  <a:ext uri="{FF2B5EF4-FFF2-40B4-BE49-F238E27FC236}">
                    <a16:creationId xmlns:a16="http://schemas.microsoft.com/office/drawing/2014/main" id="{EC7D89D3-A039-CADF-06F1-06A45318CCCF}"/>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Parallelogram 381">
                <a:extLst>
                  <a:ext uri="{FF2B5EF4-FFF2-40B4-BE49-F238E27FC236}">
                    <a16:creationId xmlns:a16="http://schemas.microsoft.com/office/drawing/2014/main" id="{6E3E885E-4C0F-976A-4477-4622AF3E8857}"/>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5" name="Group 334">
              <a:extLst>
                <a:ext uri="{FF2B5EF4-FFF2-40B4-BE49-F238E27FC236}">
                  <a16:creationId xmlns:a16="http://schemas.microsoft.com/office/drawing/2014/main" id="{F636F2E0-2ACE-401C-0093-F6209B875676}"/>
                </a:ext>
              </a:extLst>
            </p:cNvPr>
            <p:cNvGrpSpPr>
              <a:grpSpLocks noGrp="1" noUngrp="1" noRot="1" noMove="1" noResize="1"/>
            </p:cNvGrpSpPr>
            <p:nvPr/>
          </p:nvGrpSpPr>
          <p:grpSpPr>
            <a:xfrm>
              <a:off x="2751164" y="5774250"/>
              <a:ext cx="62773" cy="226701"/>
              <a:chOff x="5343088" y="5930979"/>
              <a:chExt cx="59781" cy="215896"/>
            </a:xfrm>
          </p:grpSpPr>
          <p:sp>
            <p:nvSpPr>
              <p:cNvPr id="375" name="Rectangle: Rounded Corners 161">
                <a:extLst>
                  <a:ext uri="{FF2B5EF4-FFF2-40B4-BE49-F238E27FC236}">
                    <a16:creationId xmlns:a16="http://schemas.microsoft.com/office/drawing/2014/main" id="{276D4D83-2A1C-F6F6-A52D-183CBDCCDCA6}"/>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Rounded Corners 162">
                <a:extLst>
                  <a:ext uri="{FF2B5EF4-FFF2-40B4-BE49-F238E27FC236}">
                    <a16:creationId xmlns:a16="http://schemas.microsoft.com/office/drawing/2014/main" id="{CB5281B7-5309-1303-285F-8ACE5E73EF2C}"/>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335">
              <a:extLst>
                <a:ext uri="{FF2B5EF4-FFF2-40B4-BE49-F238E27FC236}">
                  <a16:creationId xmlns:a16="http://schemas.microsoft.com/office/drawing/2014/main" id="{848C06E8-615A-2E7F-2476-6B2843631F85}"/>
                </a:ext>
              </a:extLst>
            </p:cNvPr>
            <p:cNvGrpSpPr>
              <a:grpSpLocks noGrp="1" noUngrp="1" noRot="1" noMove="1" noResize="1"/>
            </p:cNvGrpSpPr>
            <p:nvPr/>
          </p:nvGrpSpPr>
          <p:grpSpPr>
            <a:xfrm>
              <a:off x="3175481" y="5774250"/>
              <a:ext cx="62773" cy="226701"/>
              <a:chOff x="5343088" y="5930979"/>
              <a:chExt cx="59781" cy="215896"/>
            </a:xfrm>
          </p:grpSpPr>
          <p:sp>
            <p:nvSpPr>
              <p:cNvPr id="373" name="Rectangle: Rounded Corners 159">
                <a:extLst>
                  <a:ext uri="{FF2B5EF4-FFF2-40B4-BE49-F238E27FC236}">
                    <a16:creationId xmlns:a16="http://schemas.microsoft.com/office/drawing/2014/main" id="{75B305A5-F2CA-6D94-EF81-D0B1DD28A654}"/>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Rounded Corners 160">
                <a:extLst>
                  <a:ext uri="{FF2B5EF4-FFF2-40B4-BE49-F238E27FC236}">
                    <a16:creationId xmlns:a16="http://schemas.microsoft.com/office/drawing/2014/main" id="{A9D1CF35-0C2E-8EC1-D533-E26249EFFB5D}"/>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Parallelogram 336">
              <a:extLst>
                <a:ext uri="{FF2B5EF4-FFF2-40B4-BE49-F238E27FC236}">
                  <a16:creationId xmlns:a16="http://schemas.microsoft.com/office/drawing/2014/main" id="{E0FD8F26-E6DC-2AE3-4304-4EFA9B813146}"/>
                </a:ext>
              </a:extLst>
            </p:cNvPr>
            <p:cNvSpPr>
              <a:spLocks noGrp="1" noRot="1" noMove="1" noResize="1" noEditPoints="1" noAdjustHandles="1" noChangeArrowheads="1" noChangeShapeType="1"/>
            </p:cNvSpPr>
            <p:nvPr/>
          </p:nvSpPr>
          <p:spPr>
            <a:xfrm>
              <a:off x="2657992"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8" name="Group 337">
              <a:extLst>
                <a:ext uri="{FF2B5EF4-FFF2-40B4-BE49-F238E27FC236}">
                  <a16:creationId xmlns:a16="http://schemas.microsoft.com/office/drawing/2014/main" id="{5B37F96C-8A86-5D52-D78B-D4688295CAE3}"/>
                </a:ext>
              </a:extLst>
            </p:cNvPr>
            <p:cNvGrpSpPr>
              <a:grpSpLocks noGrp="1" noUngrp="1" noRot="1" noMove="1" noResize="1"/>
            </p:cNvGrpSpPr>
            <p:nvPr/>
          </p:nvGrpSpPr>
          <p:grpSpPr>
            <a:xfrm>
              <a:off x="2690493" y="5409445"/>
              <a:ext cx="670502" cy="439423"/>
              <a:chOff x="-1427462" y="3076575"/>
              <a:chExt cx="2887030" cy="1892057"/>
            </a:xfrm>
            <a:solidFill>
              <a:srgbClr val="00B0F0"/>
            </a:solidFill>
            <a:scene3d>
              <a:camera prst="orthographicFront">
                <a:rot lat="0" lon="600000" rev="0"/>
              </a:camera>
              <a:lightRig rig="threePt" dir="t"/>
            </a:scene3d>
          </p:grpSpPr>
          <p:sp>
            <p:nvSpPr>
              <p:cNvPr id="367" name="Parallelogram 366">
                <a:extLst>
                  <a:ext uri="{FF2B5EF4-FFF2-40B4-BE49-F238E27FC236}">
                    <a16:creationId xmlns:a16="http://schemas.microsoft.com/office/drawing/2014/main" id="{0EAF79E5-CB83-BDC7-D330-E9E7216F5B01}"/>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Parallelogram 367">
                <a:extLst>
                  <a:ext uri="{FF2B5EF4-FFF2-40B4-BE49-F238E27FC236}">
                    <a16:creationId xmlns:a16="http://schemas.microsoft.com/office/drawing/2014/main" id="{2313B7B8-A232-4628-E4D9-92637A1467FF}"/>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Parallelogram 368">
                <a:extLst>
                  <a:ext uri="{FF2B5EF4-FFF2-40B4-BE49-F238E27FC236}">
                    <a16:creationId xmlns:a16="http://schemas.microsoft.com/office/drawing/2014/main" id="{B1853B86-AE45-B089-62E1-882883DF7784}"/>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Parallelogram 369">
                <a:extLst>
                  <a:ext uri="{FF2B5EF4-FFF2-40B4-BE49-F238E27FC236}">
                    <a16:creationId xmlns:a16="http://schemas.microsoft.com/office/drawing/2014/main" id="{4207338D-497F-BB79-CA6C-642A53E6FF73}"/>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Parallelogram 370">
                <a:extLst>
                  <a:ext uri="{FF2B5EF4-FFF2-40B4-BE49-F238E27FC236}">
                    <a16:creationId xmlns:a16="http://schemas.microsoft.com/office/drawing/2014/main" id="{F82E6CE5-C553-CE94-F347-CB3096E99622}"/>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Parallelogram 371">
                <a:extLst>
                  <a:ext uri="{FF2B5EF4-FFF2-40B4-BE49-F238E27FC236}">
                    <a16:creationId xmlns:a16="http://schemas.microsoft.com/office/drawing/2014/main" id="{15C5F6E1-0814-2EAB-8335-9C8BF2CEDC3D}"/>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 338">
              <a:extLst>
                <a:ext uri="{FF2B5EF4-FFF2-40B4-BE49-F238E27FC236}">
                  <a16:creationId xmlns:a16="http://schemas.microsoft.com/office/drawing/2014/main" id="{41CCCBBD-8C54-22D6-AE47-CABF3E660EA5}"/>
                </a:ext>
              </a:extLst>
            </p:cNvPr>
            <p:cNvGrpSpPr>
              <a:grpSpLocks noGrp="1" noUngrp="1" noRot="1" noMove="1" noResize="1"/>
            </p:cNvGrpSpPr>
            <p:nvPr/>
          </p:nvGrpSpPr>
          <p:grpSpPr>
            <a:xfrm>
              <a:off x="3462097" y="5774250"/>
              <a:ext cx="62773" cy="226701"/>
              <a:chOff x="5343088" y="5930979"/>
              <a:chExt cx="59781" cy="215896"/>
            </a:xfrm>
          </p:grpSpPr>
          <p:sp>
            <p:nvSpPr>
              <p:cNvPr id="365" name="Rectangle: Rounded Corners 149">
                <a:extLst>
                  <a:ext uri="{FF2B5EF4-FFF2-40B4-BE49-F238E27FC236}">
                    <a16:creationId xmlns:a16="http://schemas.microsoft.com/office/drawing/2014/main" id="{E16EFBF5-C5A6-5D4F-8535-D83A91DB1457}"/>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Rounded Corners 150">
                <a:extLst>
                  <a:ext uri="{FF2B5EF4-FFF2-40B4-BE49-F238E27FC236}">
                    <a16:creationId xmlns:a16="http://schemas.microsoft.com/office/drawing/2014/main" id="{4146CD43-C85A-9436-0E21-0047BE529771}"/>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0" name="Group 339">
              <a:extLst>
                <a:ext uri="{FF2B5EF4-FFF2-40B4-BE49-F238E27FC236}">
                  <a16:creationId xmlns:a16="http://schemas.microsoft.com/office/drawing/2014/main" id="{17C32BB2-4A14-A955-754F-1AF7D0CC95A3}"/>
                </a:ext>
              </a:extLst>
            </p:cNvPr>
            <p:cNvGrpSpPr>
              <a:grpSpLocks noGrp="1" noUngrp="1" noRot="1" noMove="1" noResize="1"/>
            </p:cNvGrpSpPr>
            <p:nvPr/>
          </p:nvGrpSpPr>
          <p:grpSpPr>
            <a:xfrm>
              <a:off x="3886414" y="5774250"/>
              <a:ext cx="62773" cy="226701"/>
              <a:chOff x="5343088" y="5930979"/>
              <a:chExt cx="59781" cy="215896"/>
            </a:xfrm>
          </p:grpSpPr>
          <p:sp>
            <p:nvSpPr>
              <p:cNvPr id="363" name="Rectangle: Rounded Corners 147">
                <a:extLst>
                  <a:ext uri="{FF2B5EF4-FFF2-40B4-BE49-F238E27FC236}">
                    <a16:creationId xmlns:a16="http://schemas.microsoft.com/office/drawing/2014/main" id="{12805744-2F70-3C2D-7D66-477A19C76EFF}"/>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Rounded Corners 148">
                <a:extLst>
                  <a:ext uri="{FF2B5EF4-FFF2-40B4-BE49-F238E27FC236}">
                    <a16:creationId xmlns:a16="http://schemas.microsoft.com/office/drawing/2014/main" id="{9942F853-1CEF-1BBB-3751-C3A6F9C8A92B}"/>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1" name="Parallelogram 340">
              <a:extLst>
                <a:ext uri="{FF2B5EF4-FFF2-40B4-BE49-F238E27FC236}">
                  <a16:creationId xmlns:a16="http://schemas.microsoft.com/office/drawing/2014/main" id="{E9596356-2AD4-2578-D87B-FE7C36D9271C}"/>
                </a:ext>
              </a:extLst>
            </p:cNvPr>
            <p:cNvSpPr>
              <a:spLocks noGrp="1" noRot="1" noMove="1" noResize="1" noEditPoints="1" noAdjustHandles="1" noChangeArrowheads="1" noChangeShapeType="1"/>
            </p:cNvSpPr>
            <p:nvPr/>
          </p:nvSpPr>
          <p:spPr>
            <a:xfrm>
              <a:off x="3368926"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341">
              <a:extLst>
                <a:ext uri="{FF2B5EF4-FFF2-40B4-BE49-F238E27FC236}">
                  <a16:creationId xmlns:a16="http://schemas.microsoft.com/office/drawing/2014/main" id="{6E33A24C-A7C4-4ECC-12ED-57F13227856F}"/>
                </a:ext>
              </a:extLst>
            </p:cNvPr>
            <p:cNvGrpSpPr>
              <a:grpSpLocks noGrp="1" noUngrp="1" noRot="1" noMove="1" noResize="1"/>
            </p:cNvGrpSpPr>
            <p:nvPr/>
          </p:nvGrpSpPr>
          <p:grpSpPr>
            <a:xfrm>
              <a:off x="3401427" y="5409445"/>
              <a:ext cx="670502" cy="439423"/>
              <a:chOff x="-1427462" y="3076575"/>
              <a:chExt cx="2887030" cy="1892057"/>
            </a:xfrm>
            <a:solidFill>
              <a:srgbClr val="00B0F0"/>
            </a:solidFill>
            <a:scene3d>
              <a:camera prst="orthographicFront">
                <a:rot lat="0" lon="600000" rev="0"/>
              </a:camera>
              <a:lightRig rig="threePt" dir="t"/>
            </a:scene3d>
          </p:grpSpPr>
          <p:sp>
            <p:nvSpPr>
              <p:cNvPr id="357" name="Parallelogram 356">
                <a:extLst>
                  <a:ext uri="{FF2B5EF4-FFF2-40B4-BE49-F238E27FC236}">
                    <a16:creationId xmlns:a16="http://schemas.microsoft.com/office/drawing/2014/main" id="{0CDD405C-0664-3A83-4C47-5EDC7E9663E9}"/>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Parallelogram 357">
                <a:extLst>
                  <a:ext uri="{FF2B5EF4-FFF2-40B4-BE49-F238E27FC236}">
                    <a16:creationId xmlns:a16="http://schemas.microsoft.com/office/drawing/2014/main" id="{D71E873A-0449-6B2B-7C37-6964E9580B11}"/>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Parallelogram 358">
                <a:extLst>
                  <a:ext uri="{FF2B5EF4-FFF2-40B4-BE49-F238E27FC236}">
                    <a16:creationId xmlns:a16="http://schemas.microsoft.com/office/drawing/2014/main" id="{2B09ECF3-5A10-F48C-E664-4A0DD20621D1}"/>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Parallelogram 359">
                <a:extLst>
                  <a:ext uri="{FF2B5EF4-FFF2-40B4-BE49-F238E27FC236}">
                    <a16:creationId xmlns:a16="http://schemas.microsoft.com/office/drawing/2014/main" id="{F4C6F059-C59F-F838-B760-D7C4A8847895}"/>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Parallelogram 360">
                <a:extLst>
                  <a:ext uri="{FF2B5EF4-FFF2-40B4-BE49-F238E27FC236}">
                    <a16:creationId xmlns:a16="http://schemas.microsoft.com/office/drawing/2014/main" id="{9FFE1861-F1FE-7F2B-695F-4FB1A5AD0007}"/>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Parallelogram 361">
                <a:extLst>
                  <a:ext uri="{FF2B5EF4-FFF2-40B4-BE49-F238E27FC236}">
                    <a16:creationId xmlns:a16="http://schemas.microsoft.com/office/drawing/2014/main" id="{B75C79FC-3DC4-F122-3B55-FCB9F904D37C}"/>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342">
              <a:extLst>
                <a:ext uri="{FF2B5EF4-FFF2-40B4-BE49-F238E27FC236}">
                  <a16:creationId xmlns:a16="http://schemas.microsoft.com/office/drawing/2014/main" id="{72EAB6F4-E0CB-CAD6-A2BA-FB1BB30A75F3}"/>
                </a:ext>
              </a:extLst>
            </p:cNvPr>
            <p:cNvGrpSpPr>
              <a:grpSpLocks noGrp="1" noUngrp="1" noRot="1" noMove="1" noResize="1"/>
            </p:cNvGrpSpPr>
            <p:nvPr/>
          </p:nvGrpSpPr>
          <p:grpSpPr>
            <a:xfrm>
              <a:off x="4176783" y="5774250"/>
              <a:ext cx="62773" cy="226701"/>
              <a:chOff x="5343088" y="5930979"/>
              <a:chExt cx="59781" cy="215896"/>
            </a:xfrm>
          </p:grpSpPr>
          <p:sp>
            <p:nvSpPr>
              <p:cNvPr id="355" name="Rectangle: Rounded Corners 137">
                <a:extLst>
                  <a:ext uri="{FF2B5EF4-FFF2-40B4-BE49-F238E27FC236}">
                    <a16:creationId xmlns:a16="http://schemas.microsoft.com/office/drawing/2014/main" id="{E1117AEF-3EFF-F2DA-D42C-BBDFBD0118FE}"/>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Rounded Corners 138">
                <a:extLst>
                  <a:ext uri="{FF2B5EF4-FFF2-40B4-BE49-F238E27FC236}">
                    <a16:creationId xmlns:a16="http://schemas.microsoft.com/office/drawing/2014/main" id="{F9DB67FE-B9BF-7F85-183F-8F46F1384F62}"/>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4" name="Group 343">
              <a:extLst>
                <a:ext uri="{FF2B5EF4-FFF2-40B4-BE49-F238E27FC236}">
                  <a16:creationId xmlns:a16="http://schemas.microsoft.com/office/drawing/2014/main" id="{BD3ADD97-64D0-AB93-D986-6D8B2A1D57FE}"/>
                </a:ext>
              </a:extLst>
            </p:cNvPr>
            <p:cNvGrpSpPr>
              <a:grpSpLocks noGrp="1" noUngrp="1" noRot="1" noMove="1" noResize="1"/>
            </p:cNvGrpSpPr>
            <p:nvPr/>
          </p:nvGrpSpPr>
          <p:grpSpPr>
            <a:xfrm>
              <a:off x="4601100" y="5774250"/>
              <a:ext cx="62773" cy="226701"/>
              <a:chOff x="5343088" y="5930979"/>
              <a:chExt cx="59781" cy="215896"/>
            </a:xfrm>
          </p:grpSpPr>
          <p:sp>
            <p:nvSpPr>
              <p:cNvPr id="353" name="Rectangle: Rounded Corners 135">
                <a:extLst>
                  <a:ext uri="{FF2B5EF4-FFF2-40B4-BE49-F238E27FC236}">
                    <a16:creationId xmlns:a16="http://schemas.microsoft.com/office/drawing/2014/main" id="{73E909B7-44DC-4406-5578-DBE0155F8F5F}"/>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Rounded Corners 136">
                <a:extLst>
                  <a:ext uri="{FF2B5EF4-FFF2-40B4-BE49-F238E27FC236}">
                    <a16:creationId xmlns:a16="http://schemas.microsoft.com/office/drawing/2014/main" id="{BDF9FB47-F997-962A-15B7-0E144B145D85}"/>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5" name="Parallelogram 344">
              <a:extLst>
                <a:ext uri="{FF2B5EF4-FFF2-40B4-BE49-F238E27FC236}">
                  <a16:creationId xmlns:a16="http://schemas.microsoft.com/office/drawing/2014/main" id="{47097BF7-8563-C791-E7A5-7854CA24851E}"/>
                </a:ext>
              </a:extLst>
            </p:cNvPr>
            <p:cNvSpPr>
              <a:spLocks noGrp="1" noRot="1" noMove="1" noResize="1" noEditPoints="1" noAdjustHandles="1" noChangeArrowheads="1" noChangeShapeType="1"/>
            </p:cNvSpPr>
            <p:nvPr/>
          </p:nvSpPr>
          <p:spPr>
            <a:xfrm>
              <a:off x="4083611"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6" name="Group 345">
              <a:extLst>
                <a:ext uri="{FF2B5EF4-FFF2-40B4-BE49-F238E27FC236}">
                  <a16:creationId xmlns:a16="http://schemas.microsoft.com/office/drawing/2014/main" id="{BA9E1224-EC03-1DF0-3461-FD54278DBB43}"/>
                </a:ext>
              </a:extLst>
            </p:cNvPr>
            <p:cNvGrpSpPr>
              <a:grpSpLocks noGrp="1" noUngrp="1" noRot="1" noMove="1" noResize="1"/>
            </p:cNvGrpSpPr>
            <p:nvPr/>
          </p:nvGrpSpPr>
          <p:grpSpPr>
            <a:xfrm>
              <a:off x="4116112" y="5409445"/>
              <a:ext cx="670502" cy="439423"/>
              <a:chOff x="-1427462" y="3076575"/>
              <a:chExt cx="2887030" cy="1892057"/>
            </a:xfrm>
            <a:solidFill>
              <a:srgbClr val="00B0F0"/>
            </a:solidFill>
            <a:scene3d>
              <a:camera prst="orthographicFront">
                <a:rot lat="0" lon="600000" rev="0"/>
              </a:camera>
              <a:lightRig rig="threePt" dir="t"/>
            </a:scene3d>
          </p:grpSpPr>
          <p:sp>
            <p:nvSpPr>
              <p:cNvPr id="347" name="Parallelogram 346">
                <a:extLst>
                  <a:ext uri="{FF2B5EF4-FFF2-40B4-BE49-F238E27FC236}">
                    <a16:creationId xmlns:a16="http://schemas.microsoft.com/office/drawing/2014/main" id="{0AC45FCF-6045-9077-2252-B040E217E868}"/>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Parallelogram 347">
                <a:extLst>
                  <a:ext uri="{FF2B5EF4-FFF2-40B4-BE49-F238E27FC236}">
                    <a16:creationId xmlns:a16="http://schemas.microsoft.com/office/drawing/2014/main" id="{18DBCBE2-023F-6F66-1101-84585BBBC8EB}"/>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Parallelogram 348">
                <a:extLst>
                  <a:ext uri="{FF2B5EF4-FFF2-40B4-BE49-F238E27FC236}">
                    <a16:creationId xmlns:a16="http://schemas.microsoft.com/office/drawing/2014/main" id="{4BFEE828-2CB7-78AC-A3B0-522BEE0B3090}"/>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Parallelogram 349">
                <a:extLst>
                  <a:ext uri="{FF2B5EF4-FFF2-40B4-BE49-F238E27FC236}">
                    <a16:creationId xmlns:a16="http://schemas.microsoft.com/office/drawing/2014/main" id="{02900235-D5A3-E3F0-8F88-A3FCF731E8AF}"/>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Parallelogram 350">
                <a:extLst>
                  <a:ext uri="{FF2B5EF4-FFF2-40B4-BE49-F238E27FC236}">
                    <a16:creationId xmlns:a16="http://schemas.microsoft.com/office/drawing/2014/main" id="{48DC7C78-0613-6A7D-1D96-C2F421992724}"/>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Parallelogram 351">
                <a:extLst>
                  <a:ext uri="{FF2B5EF4-FFF2-40B4-BE49-F238E27FC236}">
                    <a16:creationId xmlns:a16="http://schemas.microsoft.com/office/drawing/2014/main" id="{36FC18D1-AAD3-6A22-736D-0EAFFA0C7C8E}"/>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4" name="Freeform: Shape 248">
            <a:extLst>
              <a:ext uri="{FF2B5EF4-FFF2-40B4-BE49-F238E27FC236}">
                <a16:creationId xmlns:a16="http://schemas.microsoft.com/office/drawing/2014/main" id="{BB9C8B98-CC87-9BB1-E87A-5BC245E186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601117" y="2955174"/>
            <a:ext cx="441960" cy="534389"/>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Freeform: Shape 248">
            <a:extLst>
              <a:ext uri="{FF2B5EF4-FFF2-40B4-BE49-F238E27FC236}">
                <a16:creationId xmlns:a16="http://schemas.microsoft.com/office/drawing/2014/main" id="{F4317DD7-4DF5-1F84-66C8-0D577AE55A6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602348" y="2853187"/>
            <a:ext cx="425332" cy="510675"/>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raphic 266" descr="Electric Tower with solid fill">
            <a:extLst>
              <a:ext uri="{FF2B5EF4-FFF2-40B4-BE49-F238E27FC236}">
                <a16:creationId xmlns:a16="http://schemas.microsoft.com/office/drawing/2014/main" id="{BD713AD4-C551-F38A-1E39-06F32CBE2BB6}"/>
              </a:ext>
            </a:extLst>
          </p:cNvPr>
          <p:cNvSpPr>
            <a:spLocks noGrp="1" noRot="1" noMove="1" noResize="1" noEditPoints="1" noAdjustHandles="1" noChangeArrowheads="1" noChangeShapeType="1"/>
          </p:cNvSpPr>
          <p:nvPr/>
        </p:nvSpPr>
        <p:spPr>
          <a:xfrm>
            <a:off x="3587372" y="3259395"/>
            <a:ext cx="291819" cy="406405"/>
          </a:xfrm>
          <a:custGeom>
            <a:avLst/>
            <a:gdLst>
              <a:gd name="connsiteX0" fmla="*/ 282977 w 291819"/>
              <a:gd name="connsiteY0" fmla="*/ 150336 h 406405"/>
              <a:gd name="connsiteX1" fmla="*/ 291820 w 291819"/>
              <a:gd name="connsiteY1" fmla="*/ 141493 h 406405"/>
              <a:gd name="connsiteX2" fmla="*/ 291820 w 291819"/>
              <a:gd name="connsiteY2" fmla="*/ 119385 h 406405"/>
              <a:gd name="connsiteX3" fmla="*/ 286638 w 291819"/>
              <a:gd name="connsiteY3" fmla="*/ 111334 h 406405"/>
              <a:gd name="connsiteX4" fmla="*/ 189364 w 291819"/>
              <a:gd name="connsiteY4" fmla="*/ 67119 h 406405"/>
              <a:gd name="connsiteX5" fmla="*/ 187269 w 291819"/>
              <a:gd name="connsiteY5" fmla="*/ 66495 h 406405"/>
              <a:gd name="connsiteX6" fmla="*/ 185646 w 291819"/>
              <a:gd name="connsiteY6" fmla="*/ 52077 h 406405"/>
              <a:gd name="connsiteX7" fmla="*/ 184107 w 291819"/>
              <a:gd name="connsiteY7" fmla="*/ 47991 h 406405"/>
              <a:gd name="connsiteX8" fmla="*/ 153157 w 291819"/>
              <a:gd name="connsiteY8" fmla="*/ 3776 h 406405"/>
              <a:gd name="connsiteX9" fmla="*/ 140842 w 291819"/>
              <a:gd name="connsiteY9" fmla="*/ 1597 h 406405"/>
              <a:gd name="connsiteX10" fmla="*/ 138663 w 291819"/>
              <a:gd name="connsiteY10" fmla="*/ 3776 h 406405"/>
              <a:gd name="connsiteX11" fmla="*/ 107712 w 291819"/>
              <a:gd name="connsiteY11" fmla="*/ 47991 h 406405"/>
              <a:gd name="connsiteX12" fmla="*/ 106174 w 291819"/>
              <a:gd name="connsiteY12" fmla="*/ 52077 h 406405"/>
              <a:gd name="connsiteX13" fmla="*/ 104551 w 291819"/>
              <a:gd name="connsiteY13" fmla="*/ 66495 h 406405"/>
              <a:gd name="connsiteX14" fmla="*/ 102455 w 291819"/>
              <a:gd name="connsiteY14" fmla="*/ 67119 h 406405"/>
              <a:gd name="connsiteX15" fmla="*/ 5182 w 291819"/>
              <a:gd name="connsiteY15" fmla="*/ 111334 h 406405"/>
              <a:gd name="connsiteX16" fmla="*/ 0 w 291819"/>
              <a:gd name="connsiteY16" fmla="*/ 119385 h 406405"/>
              <a:gd name="connsiteX17" fmla="*/ 0 w 291819"/>
              <a:gd name="connsiteY17" fmla="*/ 141493 h 406405"/>
              <a:gd name="connsiteX18" fmla="*/ 8843 w 291819"/>
              <a:gd name="connsiteY18" fmla="*/ 150336 h 406405"/>
              <a:gd name="connsiteX19" fmla="*/ 17686 w 291819"/>
              <a:gd name="connsiteY19" fmla="*/ 141493 h 406405"/>
              <a:gd name="connsiteX20" fmla="*/ 17686 w 291819"/>
              <a:gd name="connsiteY20" fmla="*/ 128228 h 406405"/>
              <a:gd name="connsiteX21" fmla="*/ 97631 w 291819"/>
              <a:gd name="connsiteY21" fmla="*/ 128228 h 406405"/>
              <a:gd name="connsiteX22" fmla="*/ 93090 w 291819"/>
              <a:gd name="connsiteY22" fmla="*/ 168659 h 406405"/>
              <a:gd name="connsiteX23" fmla="*/ 5200 w 291819"/>
              <a:gd name="connsiteY23" fmla="*/ 208607 h 406405"/>
              <a:gd name="connsiteX24" fmla="*/ 0 w 291819"/>
              <a:gd name="connsiteY24" fmla="*/ 216658 h 406405"/>
              <a:gd name="connsiteX25" fmla="*/ 0 w 291819"/>
              <a:gd name="connsiteY25" fmla="*/ 238766 h 406405"/>
              <a:gd name="connsiteX26" fmla="*/ 8843 w 291819"/>
              <a:gd name="connsiteY26" fmla="*/ 247609 h 406405"/>
              <a:gd name="connsiteX27" fmla="*/ 17686 w 291819"/>
              <a:gd name="connsiteY27" fmla="*/ 238766 h 406405"/>
              <a:gd name="connsiteX28" fmla="*/ 17686 w 291819"/>
              <a:gd name="connsiteY28" fmla="*/ 225502 h 406405"/>
              <a:gd name="connsiteX29" fmla="*/ 86701 w 291819"/>
              <a:gd name="connsiteY29" fmla="*/ 225502 h 406405"/>
              <a:gd name="connsiteX30" fmla="*/ 84217 w 291819"/>
              <a:gd name="connsiteY30" fmla="*/ 247640 h 406405"/>
              <a:gd name="connsiteX31" fmla="*/ 25742 w 291819"/>
              <a:gd name="connsiteY31" fmla="*/ 393961 h 406405"/>
              <a:gd name="connsiteX32" fmla="*/ 30670 w 291819"/>
              <a:gd name="connsiteY32" fmla="*/ 405455 h 406405"/>
              <a:gd name="connsiteX33" fmla="*/ 37424 w 291819"/>
              <a:gd name="connsiteY33" fmla="*/ 405377 h 406405"/>
              <a:gd name="connsiteX34" fmla="*/ 145693 w 291819"/>
              <a:gd name="connsiteY34" fmla="*/ 359212 h 406405"/>
              <a:gd name="connsiteX35" fmla="*/ 254608 w 291819"/>
              <a:gd name="connsiteY35" fmla="*/ 405691 h 406405"/>
              <a:gd name="connsiteX36" fmla="*/ 266215 w 291819"/>
              <a:gd name="connsiteY36" fmla="*/ 401036 h 406405"/>
              <a:gd name="connsiteX37" fmla="*/ 266294 w 291819"/>
              <a:gd name="connsiteY37" fmla="*/ 394275 h 406405"/>
              <a:gd name="connsiteX38" fmla="*/ 207639 w 291819"/>
              <a:gd name="connsiteY38" fmla="*/ 247644 h 406405"/>
              <a:gd name="connsiteX39" fmla="*/ 205158 w 291819"/>
              <a:gd name="connsiteY39" fmla="*/ 225502 h 406405"/>
              <a:gd name="connsiteX40" fmla="*/ 274134 w 291819"/>
              <a:gd name="connsiteY40" fmla="*/ 225502 h 406405"/>
              <a:gd name="connsiteX41" fmla="*/ 274134 w 291819"/>
              <a:gd name="connsiteY41" fmla="*/ 238766 h 406405"/>
              <a:gd name="connsiteX42" fmla="*/ 282977 w 291819"/>
              <a:gd name="connsiteY42" fmla="*/ 247609 h 406405"/>
              <a:gd name="connsiteX43" fmla="*/ 291820 w 291819"/>
              <a:gd name="connsiteY43" fmla="*/ 238766 h 406405"/>
              <a:gd name="connsiteX44" fmla="*/ 291820 w 291819"/>
              <a:gd name="connsiteY44" fmla="*/ 216658 h 406405"/>
              <a:gd name="connsiteX45" fmla="*/ 286638 w 291819"/>
              <a:gd name="connsiteY45" fmla="*/ 208607 h 406405"/>
              <a:gd name="connsiteX46" fmla="*/ 198765 w 291819"/>
              <a:gd name="connsiteY46" fmla="*/ 168659 h 406405"/>
              <a:gd name="connsiteX47" fmla="*/ 194219 w 291819"/>
              <a:gd name="connsiteY47" fmla="*/ 128228 h 406405"/>
              <a:gd name="connsiteX48" fmla="*/ 274134 w 291819"/>
              <a:gd name="connsiteY48" fmla="*/ 128228 h 406405"/>
              <a:gd name="connsiteX49" fmla="*/ 274134 w 291819"/>
              <a:gd name="connsiteY49" fmla="*/ 141493 h 406405"/>
              <a:gd name="connsiteX50" fmla="*/ 282977 w 291819"/>
              <a:gd name="connsiteY50" fmla="*/ 150336 h 406405"/>
              <a:gd name="connsiteX51" fmla="*/ 120398 w 291819"/>
              <a:gd name="connsiteY51" fmla="*/ 84013 h 406405"/>
              <a:gd name="connsiteX52" fmla="*/ 171457 w 291819"/>
              <a:gd name="connsiteY52" fmla="*/ 84013 h 406405"/>
              <a:gd name="connsiteX53" fmla="*/ 174437 w 291819"/>
              <a:gd name="connsiteY53" fmla="*/ 110542 h 406405"/>
              <a:gd name="connsiteX54" fmla="*/ 117400 w 291819"/>
              <a:gd name="connsiteY54" fmla="*/ 110542 h 406405"/>
              <a:gd name="connsiteX55" fmla="*/ 145910 w 291819"/>
              <a:gd name="connsiteY55" fmla="*/ 24270 h 406405"/>
              <a:gd name="connsiteX56" fmla="*/ 168322 w 291819"/>
              <a:gd name="connsiteY56" fmla="*/ 56286 h 406405"/>
              <a:gd name="connsiteX57" fmla="*/ 169468 w 291819"/>
              <a:gd name="connsiteY57" fmla="*/ 66327 h 406405"/>
              <a:gd name="connsiteX58" fmla="*/ 122383 w 291819"/>
              <a:gd name="connsiteY58" fmla="*/ 66327 h 406405"/>
              <a:gd name="connsiteX59" fmla="*/ 123515 w 291819"/>
              <a:gd name="connsiteY59" fmla="*/ 56286 h 406405"/>
              <a:gd name="connsiteX60" fmla="*/ 49685 w 291819"/>
              <a:gd name="connsiteY60" fmla="*/ 110542 h 406405"/>
              <a:gd name="connsiteX61" fmla="*/ 102300 w 291819"/>
              <a:gd name="connsiteY61" fmla="*/ 86622 h 406405"/>
              <a:gd name="connsiteX62" fmla="*/ 99621 w 291819"/>
              <a:gd name="connsiteY62" fmla="*/ 110542 h 406405"/>
              <a:gd name="connsiteX63" fmla="*/ 185367 w 291819"/>
              <a:gd name="connsiteY63" fmla="*/ 207815 h 406405"/>
              <a:gd name="connsiteX64" fmla="*/ 106488 w 291819"/>
              <a:gd name="connsiteY64" fmla="*/ 207815 h 406405"/>
              <a:gd name="connsiteX65" fmla="*/ 109468 w 291819"/>
              <a:gd name="connsiteY65" fmla="*/ 181286 h 406405"/>
              <a:gd name="connsiteX66" fmla="*/ 182387 w 291819"/>
              <a:gd name="connsiteY66" fmla="*/ 181286 h 406405"/>
              <a:gd name="connsiteX67" fmla="*/ 49685 w 291819"/>
              <a:gd name="connsiteY67" fmla="*/ 207815 h 406405"/>
              <a:gd name="connsiteX68" fmla="*/ 90805 w 291819"/>
              <a:gd name="connsiteY68" fmla="*/ 189130 h 406405"/>
              <a:gd name="connsiteX69" fmla="*/ 88691 w 291819"/>
              <a:gd name="connsiteY69" fmla="*/ 207815 h 406405"/>
              <a:gd name="connsiteX70" fmla="*/ 194989 w 291819"/>
              <a:gd name="connsiteY70" fmla="*/ 263668 h 406405"/>
              <a:gd name="connsiteX71" fmla="*/ 207143 w 291819"/>
              <a:gd name="connsiteY71" fmla="*/ 294035 h 406405"/>
              <a:gd name="connsiteX72" fmla="*/ 167301 w 291819"/>
              <a:gd name="connsiteY72" fmla="*/ 276128 h 406405"/>
              <a:gd name="connsiteX73" fmla="*/ 207546 w 291819"/>
              <a:gd name="connsiteY73" fmla="*/ 313605 h 406405"/>
              <a:gd name="connsiteX74" fmla="*/ 145693 w 291819"/>
              <a:gd name="connsiteY74" fmla="*/ 339983 h 406405"/>
              <a:gd name="connsiteX75" fmla="*/ 83894 w 291819"/>
              <a:gd name="connsiteY75" fmla="*/ 313605 h 406405"/>
              <a:gd name="connsiteX76" fmla="*/ 145729 w 291819"/>
              <a:gd name="connsiteY76" fmla="*/ 285815 h 406405"/>
              <a:gd name="connsiteX77" fmla="*/ 84805 w 291819"/>
              <a:gd name="connsiteY77" fmla="*/ 293801 h 406405"/>
              <a:gd name="connsiteX78" fmla="*/ 96782 w 291819"/>
              <a:gd name="connsiteY78" fmla="*/ 263823 h 406405"/>
              <a:gd name="connsiteX79" fmla="*/ 124143 w 291819"/>
              <a:gd name="connsiteY79" fmla="*/ 276119 h 406405"/>
              <a:gd name="connsiteX80" fmla="*/ 50051 w 291819"/>
              <a:gd name="connsiteY80" fmla="*/ 380758 h 406405"/>
              <a:gd name="connsiteX81" fmla="*/ 71341 w 291819"/>
              <a:gd name="connsiteY81" fmla="*/ 327484 h 406405"/>
              <a:gd name="connsiteX82" fmla="*/ 123143 w 291819"/>
              <a:gd name="connsiteY82" fmla="*/ 349591 h 406405"/>
              <a:gd name="connsiteX83" fmla="*/ 168221 w 291819"/>
              <a:gd name="connsiteY83" fmla="*/ 349600 h 406405"/>
              <a:gd name="connsiteX84" fmla="*/ 220465 w 291819"/>
              <a:gd name="connsiteY84" fmla="*/ 327329 h 406405"/>
              <a:gd name="connsiteX85" fmla="*/ 241958 w 291819"/>
              <a:gd name="connsiteY85" fmla="*/ 381068 h 406405"/>
              <a:gd name="connsiteX86" fmla="*/ 189718 w 291819"/>
              <a:gd name="connsiteY86" fmla="*/ 246650 h 406405"/>
              <a:gd name="connsiteX87" fmla="*/ 145715 w 291819"/>
              <a:gd name="connsiteY87" fmla="*/ 266427 h 406405"/>
              <a:gd name="connsiteX88" fmla="*/ 102093 w 291819"/>
              <a:gd name="connsiteY88" fmla="*/ 246818 h 406405"/>
              <a:gd name="connsiteX89" fmla="*/ 104498 w 291819"/>
              <a:gd name="connsiteY89" fmla="*/ 225502 h 406405"/>
              <a:gd name="connsiteX90" fmla="*/ 187357 w 291819"/>
              <a:gd name="connsiteY90" fmla="*/ 225502 h 406405"/>
              <a:gd name="connsiteX91" fmla="*/ 242171 w 291819"/>
              <a:gd name="connsiteY91" fmla="*/ 207815 h 406405"/>
              <a:gd name="connsiteX92" fmla="*/ 203164 w 291819"/>
              <a:gd name="connsiteY92" fmla="*/ 207815 h 406405"/>
              <a:gd name="connsiteX93" fmla="*/ 201064 w 291819"/>
              <a:gd name="connsiteY93" fmla="*/ 189130 h 406405"/>
              <a:gd name="connsiteX94" fmla="*/ 180398 w 291819"/>
              <a:gd name="connsiteY94" fmla="*/ 163600 h 406405"/>
              <a:gd name="connsiteX95" fmla="*/ 111453 w 291819"/>
              <a:gd name="connsiteY95" fmla="*/ 163600 h 406405"/>
              <a:gd name="connsiteX96" fmla="*/ 115432 w 291819"/>
              <a:gd name="connsiteY96" fmla="*/ 128228 h 406405"/>
              <a:gd name="connsiteX97" fmla="*/ 176418 w 291819"/>
              <a:gd name="connsiteY97" fmla="*/ 128228 h 406405"/>
              <a:gd name="connsiteX98" fmla="*/ 189546 w 291819"/>
              <a:gd name="connsiteY98" fmla="*/ 86622 h 406405"/>
              <a:gd name="connsiteX99" fmla="*/ 242171 w 291819"/>
              <a:gd name="connsiteY99" fmla="*/ 110542 h 406405"/>
              <a:gd name="connsiteX100" fmla="*/ 192234 w 291819"/>
              <a:gd name="connsiteY100" fmla="*/ 110542 h 4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91819" h="406405">
                <a:moveTo>
                  <a:pt x="282977" y="150336"/>
                </a:moveTo>
                <a:cubicBezTo>
                  <a:pt x="287861" y="150336"/>
                  <a:pt x="291820" y="146377"/>
                  <a:pt x="291820" y="141493"/>
                </a:cubicBezTo>
                <a:lnTo>
                  <a:pt x="291820" y="119385"/>
                </a:lnTo>
                <a:cubicBezTo>
                  <a:pt x="291821" y="115917"/>
                  <a:pt x="289794" y="112769"/>
                  <a:pt x="286638" y="111334"/>
                </a:cubicBezTo>
                <a:lnTo>
                  <a:pt x="189364" y="67119"/>
                </a:lnTo>
                <a:cubicBezTo>
                  <a:pt x="188695" y="66824"/>
                  <a:pt x="187991" y="66615"/>
                  <a:pt x="187269" y="66495"/>
                </a:cubicBezTo>
                <a:lnTo>
                  <a:pt x="185646" y="52077"/>
                </a:lnTo>
                <a:cubicBezTo>
                  <a:pt x="185482" y="50608"/>
                  <a:pt x="184954" y="49203"/>
                  <a:pt x="184107" y="47991"/>
                </a:cubicBezTo>
                <a:lnTo>
                  <a:pt x="153157" y="3776"/>
                </a:lnTo>
                <a:cubicBezTo>
                  <a:pt x="150358" y="-226"/>
                  <a:pt x="144844" y="-1202"/>
                  <a:pt x="140842" y="1597"/>
                </a:cubicBezTo>
                <a:cubicBezTo>
                  <a:pt x="139994" y="2190"/>
                  <a:pt x="139256" y="2928"/>
                  <a:pt x="138663" y="3776"/>
                </a:cubicBezTo>
                <a:lnTo>
                  <a:pt x="107712" y="47991"/>
                </a:lnTo>
                <a:cubicBezTo>
                  <a:pt x="106866" y="49203"/>
                  <a:pt x="106337" y="50608"/>
                  <a:pt x="106174" y="52077"/>
                </a:cubicBezTo>
                <a:lnTo>
                  <a:pt x="104551" y="66495"/>
                </a:lnTo>
                <a:cubicBezTo>
                  <a:pt x="103829" y="66614"/>
                  <a:pt x="103125" y="66824"/>
                  <a:pt x="102455" y="67119"/>
                </a:cubicBezTo>
                <a:lnTo>
                  <a:pt x="5182" y="111334"/>
                </a:lnTo>
                <a:cubicBezTo>
                  <a:pt x="2025" y="112769"/>
                  <a:pt x="-1" y="115917"/>
                  <a:pt x="0" y="119385"/>
                </a:cubicBezTo>
                <a:lnTo>
                  <a:pt x="0" y="141493"/>
                </a:lnTo>
                <a:cubicBezTo>
                  <a:pt x="0" y="146377"/>
                  <a:pt x="3959" y="150336"/>
                  <a:pt x="8843" y="150336"/>
                </a:cubicBezTo>
                <a:cubicBezTo>
                  <a:pt x="13727" y="150336"/>
                  <a:pt x="17686" y="146377"/>
                  <a:pt x="17686" y="141493"/>
                </a:cubicBezTo>
                <a:lnTo>
                  <a:pt x="17686" y="128228"/>
                </a:lnTo>
                <a:lnTo>
                  <a:pt x="97631" y="128228"/>
                </a:lnTo>
                <a:lnTo>
                  <a:pt x="93090" y="168659"/>
                </a:lnTo>
                <a:lnTo>
                  <a:pt x="5200" y="208607"/>
                </a:lnTo>
                <a:cubicBezTo>
                  <a:pt x="2036" y="210037"/>
                  <a:pt x="2" y="213187"/>
                  <a:pt x="0" y="216658"/>
                </a:cubicBezTo>
                <a:lnTo>
                  <a:pt x="0" y="238766"/>
                </a:lnTo>
                <a:cubicBezTo>
                  <a:pt x="0" y="243650"/>
                  <a:pt x="3959" y="247609"/>
                  <a:pt x="8843" y="247609"/>
                </a:cubicBezTo>
                <a:cubicBezTo>
                  <a:pt x="13727" y="247609"/>
                  <a:pt x="17686" y="243650"/>
                  <a:pt x="17686" y="238766"/>
                </a:cubicBezTo>
                <a:lnTo>
                  <a:pt x="17686" y="225502"/>
                </a:lnTo>
                <a:lnTo>
                  <a:pt x="86701" y="225502"/>
                </a:lnTo>
                <a:lnTo>
                  <a:pt x="84217" y="247640"/>
                </a:lnTo>
                <a:lnTo>
                  <a:pt x="25742" y="393961"/>
                </a:lnTo>
                <a:cubicBezTo>
                  <a:pt x="23929" y="398496"/>
                  <a:pt x="26136" y="403642"/>
                  <a:pt x="30670" y="405455"/>
                </a:cubicBezTo>
                <a:cubicBezTo>
                  <a:pt x="32843" y="406324"/>
                  <a:pt x="35271" y="406296"/>
                  <a:pt x="37424" y="405377"/>
                </a:cubicBezTo>
                <a:lnTo>
                  <a:pt x="145693" y="359212"/>
                </a:lnTo>
                <a:lnTo>
                  <a:pt x="254608" y="405691"/>
                </a:lnTo>
                <a:cubicBezTo>
                  <a:pt x="259099" y="407611"/>
                  <a:pt x="264296" y="405527"/>
                  <a:pt x="266215" y="401036"/>
                </a:cubicBezTo>
                <a:cubicBezTo>
                  <a:pt x="267136" y="398882"/>
                  <a:pt x="267164" y="396450"/>
                  <a:pt x="266294" y="394275"/>
                </a:cubicBezTo>
                <a:lnTo>
                  <a:pt x="207639" y="247644"/>
                </a:lnTo>
                <a:lnTo>
                  <a:pt x="205158" y="225502"/>
                </a:lnTo>
                <a:lnTo>
                  <a:pt x="274134" y="225502"/>
                </a:lnTo>
                <a:lnTo>
                  <a:pt x="274134" y="238766"/>
                </a:lnTo>
                <a:cubicBezTo>
                  <a:pt x="274134" y="243650"/>
                  <a:pt x="278093" y="247609"/>
                  <a:pt x="282977" y="247609"/>
                </a:cubicBezTo>
                <a:cubicBezTo>
                  <a:pt x="287861" y="247609"/>
                  <a:pt x="291820" y="243650"/>
                  <a:pt x="291820" y="238766"/>
                </a:cubicBezTo>
                <a:lnTo>
                  <a:pt x="291820" y="216658"/>
                </a:lnTo>
                <a:cubicBezTo>
                  <a:pt x="291821" y="213191"/>
                  <a:pt x="289794" y="210043"/>
                  <a:pt x="286638" y="208607"/>
                </a:cubicBezTo>
                <a:lnTo>
                  <a:pt x="198765" y="168659"/>
                </a:lnTo>
                <a:lnTo>
                  <a:pt x="194219" y="128228"/>
                </a:lnTo>
                <a:lnTo>
                  <a:pt x="274134" y="128228"/>
                </a:lnTo>
                <a:lnTo>
                  <a:pt x="274134" y="141493"/>
                </a:lnTo>
                <a:cubicBezTo>
                  <a:pt x="274134" y="146377"/>
                  <a:pt x="278093" y="150336"/>
                  <a:pt x="282977" y="150336"/>
                </a:cubicBezTo>
                <a:close/>
                <a:moveTo>
                  <a:pt x="120398" y="84013"/>
                </a:moveTo>
                <a:lnTo>
                  <a:pt x="171457" y="84013"/>
                </a:lnTo>
                <a:lnTo>
                  <a:pt x="174437" y="110542"/>
                </a:lnTo>
                <a:lnTo>
                  <a:pt x="117400" y="110542"/>
                </a:lnTo>
                <a:close/>
                <a:moveTo>
                  <a:pt x="145910" y="24270"/>
                </a:moveTo>
                <a:lnTo>
                  <a:pt x="168322" y="56286"/>
                </a:lnTo>
                <a:lnTo>
                  <a:pt x="169468" y="66327"/>
                </a:lnTo>
                <a:lnTo>
                  <a:pt x="122383" y="66327"/>
                </a:lnTo>
                <a:lnTo>
                  <a:pt x="123515" y="56286"/>
                </a:lnTo>
                <a:close/>
                <a:moveTo>
                  <a:pt x="49685" y="110542"/>
                </a:moveTo>
                <a:lnTo>
                  <a:pt x="102300" y="86622"/>
                </a:lnTo>
                <a:lnTo>
                  <a:pt x="99621" y="110542"/>
                </a:lnTo>
                <a:close/>
                <a:moveTo>
                  <a:pt x="185367" y="207815"/>
                </a:moveTo>
                <a:lnTo>
                  <a:pt x="106488" y="207815"/>
                </a:lnTo>
                <a:lnTo>
                  <a:pt x="109468" y="181286"/>
                </a:lnTo>
                <a:lnTo>
                  <a:pt x="182387" y="181286"/>
                </a:lnTo>
                <a:close/>
                <a:moveTo>
                  <a:pt x="49685" y="207815"/>
                </a:moveTo>
                <a:lnTo>
                  <a:pt x="90805" y="189130"/>
                </a:lnTo>
                <a:lnTo>
                  <a:pt x="88691" y="207815"/>
                </a:lnTo>
                <a:close/>
                <a:moveTo>
                  <a:pt x="194989" y="263668"/>
                </a:moveTo>
                <a:lnTo>
                  <a:pt x="207143" y="294035"/>
                </a:lnTo>
                <a:lnTo>
                  <a:pt x="167301" y="276128"/>
                </a:lnTo>
                <a:close/>
                <a:moveTo>
                  <a:pt x="207546" y="313605"/>
                </a:moveTo>
                <a:lnTo>
                  <a:pt x="145693" y="339983"/>
                </a:lnTo>
                <a:lnTo>
                  <a:pt x="83894" y="313605"/>
                </a:lnTo>
                <a:lnTo>
                  <a:pt x="145729" y="285815"/>
                </a:lnTo>
                <a:close/>
                <a:moveTo>
                  <a:pt x="84805" y="293801"/>
                </a:moveTo>
                <a:lnTo>
                  <a:pt x="96782" y="263823"/>
                </a:lnTo>
                <a:lnTo>
                  <a:pt x="124143" y="276119"/>
                </a:lnTo>
                <a:close/>
                <a:moveTo>
                  <a:pt x="50051" y="380758"/>
                </a:moveTo>
                <a:lnTo>
                  <a:pt x="71341" y="327484"/>
                </a:lnTo>
                <a:lnTo>
                  <a:pt x="123143" y="349591"/>
                </a:lnTo>
                <a:close/>
                <a:moveTo>
                  <a:pt x="168221" y="349600"/>
                </a:moveTo>
                <a:lnTo>
                  <a:pt x="220465" y="327329"/>
                </a:lnTo>
                <a:lnTo>
                  <a:pt x="241958" y="381068"/>
                </a:lnTo>
                <a:close/>
                <a:moveTo>
                  <a:pt x="189718" y="246650"/>
                </a:moveTo>
                <a:lnTo>
                  <a:pt x="145715" y="266427"/>
                </a:lnTo>
                <a:lnTo>
                  <a:pt x="102093" y="246818"/>
                </a:lnTo>
                <a:lnTo>
                  <a:pt x="104498" y="225502"/>
                </a:lnTo>
                <a:lnTo>
                  <a:pt x="187357" y="225502"/>
                </a:lnTo>
                <a:close/>
                <a:moveTo>
                  <a:pt x="242171" y="207815"/>
                </a:moveTo>
                <a:lnTo>
                  <a:pt x="203164" y="207815"/>
                </a:lnTo>
                <a:lnTo>
                  <a:pt x="201064" y="189130"/>
                </a:lnTo>
                <a:close/>
                <a:moveTo>
                  <a:pt x="180398" y="163600"/>
                </a:moveTo>
                <a:lnTo>
                  <a:pt x="111453" y="163600"/>
                </a:lnTo>
                <a:lnTo>
                  <a:pt x="115432" y="128228"/>
                </a:lnTo>
                <a:lnTo>
                  <a:pt x="176418" y="128228"/>
                </a:lnTo>
                <a:close/>
                <a:moveTo>
                  <a:pt x="189546" y="86622"/>
                </a:moveTo>
                <a:lnTo>
                  <a:pt x="242171" y="110542"/>
                </a:lnTo>
                <a:lnTo>
                  <a:pt x="192234" y="110542"/>
                </a:lnTo>
                <a:close/>
              </a:path>
            </a:pathLst>
          </a:custGeom>
          <a:solidFill>
            <a:schemeClr val="tx2"/>
          </a:solidFill>
          <a:ln w="4366"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17C09F20-EDCA-DA5A-0D01-D661D5305F7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517576" y="3391157"/>
            <a:ext cx="349074" cy="507929"/>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reeform: Shape 252">
            <a:extLst>
              <a:ext uri="{FF2B5EF4-FFF2-40B4-BE49-F238E27FC236}">
                <a16:creationId xmlns:a16="http://schemas.microsoft.com/office/drawing/2014/main" id="{D0188BAF-C86C-753A-09D8-3907BD1434D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515147" y="3500379"/>
            <a:ext cx="359880" cy="526711"/>
          </a:xfrm>
          <a:custGeom>
            <a:avLst/>
            <a:gdLst>
              <a:gd name="connsiteX0" fmla="*/ 0 w 551005"/>
              <a:gd name="connsiteY0" fmla="*/ 695325 h 695325"/>
              <a:gd name="connsiteX1" fmla="*/ 538163 w 551005"/>
              <a:gd name="connsiteY1" fmla="*/ 0 h 695325"/>
            </a:gdLst>
            <a:ahLst/>
            <a:cxnLst>
              <a:cxn ang="0">
                <a:pos x="connsiteX0" y="connsiteY0"/>
              </a:cxn>
              <a:cxn ang="0">
                <a:pos x="connsiteX1" y="connsiteY1"/>
              </a:cxn>
            </a:cxnLst>
            <a:rect l="l" t="t" r="r" b="b"/>
            <a:pathLst>
              <a:path w="551005" h="695325">
                <a:moveTo>
                  <a:pt x="0" y="695325"/>
                </a:moveTo>
                <a:cubicBezTo>
                  <a:pt x="309166" y="433784"/>
                  <a:pt x="618332" y="172244"/>
                  <a:pt x="538163"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6" name="Group 415">
            <a:extLst>
              <a:ext uri="{FF2B5EF4-FFF2-40B4-BE49-F238E27FC236}">
                <a16:creationId xmlns:a16="http://schemas.microsoft.com/office/drawing/2014/main" id="{6E594EC5-DC99-E687-1992-C157EAE56940}"/>
              </a:ext>
              <a:ext uri="{C183D7F6-B498-43B3-948B-1728B52AA6E4}">
                <adec:decorative xmlns:adec="http://schemas.microsoft.com/office/drawing/2017/decorative" val="1"/>
              </a:ext>
            </a:extLst>
          </p:cNvPr>
          <p:cNvGrpSpPr>
            <a:grpSpLocks noGrp="1" noUngrp="1" noRot="1" noMove="1" noResize="1"/>
          </p:cNvGrpSpPr>
          <p:nvPr/>
        </p:nvGrpSpPr>
        <p:grpSpPr>
          <a:xfrm>
            <a:off x="2384795" y="2697059"/>
            <a:ext cx="1380644" cy="378482"/>
            <a:chOff x="1957219" y="5048872"/>
            <a:chExt cx="3372662" cy="952079"/>
          </a:xfrm>
        </p:grpSpPr>
        <p:sp>
          <p:nvSpPr>
            <p:cNvPr id="417" name="Rectangle: Rounded Corners 233">
              <a:extLst>
                <a:ext uri="{FF2B5EF4-FFF2-40B4-BE49-F238E27FC236}">
                  <a16:creationId xmlns:a16="http://schemas.microsoft.com/office/drawing/2014/main" id="{248DA18F-B1DD-2ED4-934B-CE22EC5313F9}"/>
                </a:ext>
              </a:extLst>
            </p:cNvPr>
            <p:cNvSpPr>
              <a:spLocks noGrp="1" noRot="1" noMove="1" noResize="1" noEditPoints="1" noAdjustHandles="1" noChangeArrowheads="1" noChangeShapeType="1"/>
            </p:cNvSpPr>
            <p:nvPr/>
          </p:nvSpPr>
          <p:spPr>
            <a:xfrm>
              <a:off x="2553126"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ectangle: Rounded Corners 234">
              <a:extLst>
                <a:ext uri="{FF2B5EF4-FFF2-40B4-BE49-F238E27FC236}">
                  <a16:creationId xmlns:a16="http://schemas.microsoft.com/office/drawing/2014/main" id="{B811B26D-FA6B-184D-3BFD-D3E42E70A5F7}"/>
                </a:ext>
              </a:extLst>
            </p:cNvPr>
            <p:cNvSpPr>
              <a:spLocks noGrp="1" noRot="1" noMove="1" noResize="1" noEditPoints="1" noAdjustHandles="1" noChangeArrowheads="1" noChangeShapeType="1"/>
            </p:cNvSpPr>
            <p:nvPr/>
          </p:nvSpPr>
          <p:spPr>
            <a:xfrm>
              <a:off x="2538360"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ectangle: Rounded Corners 231">
              <a:extLst>
                <a:ext uri="{FF2B5EF4-FFF2-40B4-BE49-F238E27FC236}">
                  <a16:creationId xmlns:a16="http://schemas.microsoft.com/office/drawing/2014/main" id="{7F9BB221-E0C8-12D1-55A3-4B3E933ACE41}"/>
                </a:ext>
              </a:extLst>
            </p:cNvPr>
            <p:cNvSpPr>
              <a:spLocks noGrp="1" noRot="1" noMove="1" noResize="1" noEditPoints="1" noAdjustHandles="1" noChangeArrowheads="1" noChangeShapeType="1"/>
            </p:cNvSpPr>
            <p:nvPr/>
          </p:nvSpPr>
          <p:spPr>
            <a:xfrm>
              <a:off x="2977443"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Rounded Corners 232">
              <a:extLst>
                <a:ext uri="{FF2B5EF4-FFF2-40B4-BE49-F238E27FC236}">
                  <a16:creationId xmlns:a16="http://schemas.microsoft.com/office/drawing/2014/main" id="{FE34D384-514B-DE34-8D91-30DF9A642C89}"/>
                </a:ext>
              </a:extLst>
            </p:cNvPr>
            <p:cNvSpPr>
              <a:spLocks noGrp="1" noRot="1" noMove="1" noResize="1" noEditPoints="1" noAdjustHandles="1" noChangeArrowheads="1" noChangeShapeType="1"/>
            </p:cNvSpPr>
            <p:nvPr/>
          </p:nvSpPr>
          <p:spPr>
            <a:xfrm>
              <a:off x="2962677"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Parallelogram 420">
              <a:extLst>
                <a:ext uri="{FF2B5EF4-FFF2-40B4-BE49-F238E27FC236}">
                  <a16:creationId xmlns:a16="http://schemas.microsoft.com/office/drawing/2014/main" id="{B6238C8B-99CF-2710-CB5F-A771661CBF4B}"/>
                </a:ext>
              </a:extLst>
            </p:cNvPr>
            <p:cNvSpPr>
              <a:spLocks noGrp="1" noRot="1" noMove="1" noResize="1" noEditPoints="1" noAdjustHandles="1" noChangeArrowheads="1" noChangeShapeType="1"/>
            </p:cNvSpPr>
            <p:nvPr/>
          </p:nvSpPr>
          <p:spPr>
            <a:xfrm>
              <a:off x="2445188"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2" name="Group 421">
              <a:extLst>
                <a:ext uri="{FF2B5EF4-FFF2-40B4-BE49-F238E27FC236}">
                  <a16:creationId xmlns:a16="http://schemas.microsoft.com/office/drawing/2014/main" id="{47BBF90D-04C5-333D-AAA3-91DC1098FCCC}"/>
                </a:ext>
              </a:extLst>
            </p:cNvPr>
            <p:cNvGrpSpPr>
              <a:grpSpLocks noGrp="1" noUngrp="1" noRot="1" noMove="1" noResize="1"/>
            </p:cNvGrpSpPr>
            <p:nvPr/>
          </p:nvGrpSpPr>
          <p:grpSpPr>
            <a:xfrm>
              <a:off x="2477689" y="5082228"/>
              <a:ext cx="670502" cy="439423"/>
              <a:chOff x="-1427462" y="3076575"/>
              <a:chExt cx="2887030" cy="1892057"/>
            </a:xfrm>
            <a:solidFill>
              <a:srgbClr val="00B0F0"/>
            </a:solidFill>
            <a:scene3d>
              <a:camera prst="orthographicFront">
                <a:rot lat="0" lon="600000" rev="0"/>
              </a:camera>
              <a:lightRig rig="threePt" dir="t"/>
            </a:scene3d>
          </p:grpSpPr>
          <p:sp>
            <p:nvSpPr>
              <p:cNvPr id="515" name="Parallelogram 514">
                <a:extLst>
                  <a:ext uri="{FF2B5EF4-FFF2-40B4-BE49-F238E27FC236}">
                    <a16:creationId xmlns:a16="http://schemas.microsoft.com/office/drawing/2014/main" id="{C1A18854-2AFB-034E-CC4B-68CA332FF950}"/>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Parallelogram 515">
                <a:extLst>
                  <a:ext uri="{FF2B5EF4-FFF2-40B4-BE49-F238E27FC236}">
                    <a16:creationId xmlns:a16="http://schemas.microsoft.com/office/drawing/2014/main" id="{AD4EC557-FC1B-00E9-F5E1-656614CC1CDA}"/>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Parallelogram 516">
                <a:extLst>
                  <a:ext uri="{FF2B5EF4-FFF2-40B4-BE49-F238E27FC236}">
                    <a16:creationId xmlns:a16="http://schemas.microsoft.com/office/drawing/2014/main" id="{42ECB683-F106-46C4-644B-2B418F7E9BCD}"/>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Parallelogram 517">
                <a:extLst>
                  <a:ext uri="{FF2B5EF4-FFF2-40B4-BE49-F238E27FC236}">
                    <a16:creationId xmlns:a16="http://schemas.microsoft.com/office/drawing/2014/main" id="{B38538E4-F2BD-56B8-B5B3-D2345F329325}"/>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Parallelogram 518">
                <a:extLst>
                  <a:ext uri="{FF2B5EF4-FFF2-40B4-BE49-F238E27FC236}">
                    <a16:creationId xmlns:a16="http://schemas.microsoft.com/office/drawing/2014/main" id="{FEBD62CE-FA55-026B-C445-D675CAADF795}"/>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Parallelogram 519">
                <a:extLst>
                  <a:ext uri="{FF2B5EF4-FFF2-40B4-BE49-F238E27FC236}">
                    <a16:creationId xmlns:a16="http://schemas.microsoft.com/office/drawing/2014/main" id="{BA26CDE9-92BD-824D-C45A-4342557B85CA}"/>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3" name="Rectangle: Rounded Corners 221">
              <a:extLst>
                <a:ext uri="{FF2B5EF4-FFF2-40B4-BE49-F238E27FC236}">
                  <a16:creationId xmlns:a16="http://schemas.microsoft.com/office/drawing/2014/main" id="{4C0DF369-F4EE-5C79-2B9B-48F74C517D27}"/>
                </a:ext>
              </a:extLst>
            </p:cNvPr>
            <p:cNvSpPr>
              <a:spLocks noGrp="1" noRot="1" noMove="1" noResize="1" noEditPoints="1" noAdjustHandles="1" noChangeArrowheads="1" noChangeShapeType="1"/>
            </p:cNvSpPr>
            <p:nvPr/>
          </p:nvSpPr>
          <p:spPr>
            <a:xfrm>
              <a:off x="3253899"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Rounded Corners 222">
              <a:extLst>
                <a:ext uri="{FF2B5EF4-FFF2-40B4-BE49-F238E27FC236}">
                  <a16:creationId xmlns:a16="http://schemas.microsoft.com/office/drawing/2014/main" id="{7646C227-A580-8703-8FB5-610764917EA2}"/>
                </a:ext>
              </a:extLst>
            </p:cNvPr>
            <p:cNvSpPr>
              <a:spLocks noGrp="1" noRot="1" noMove="1" noResize="1" noEditPoints="1" noAdjustHandles="1" noChangeArrowheads="1" noChangeShapeType="1"/>
            </p:cNvSpPr>
            <p:nvPr/>
          </p:nvSpPr>
          <p:spPr>
            <a:xfrm>
              <a:off x="3239133"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ectangle: Rounded Corners 219">
              <a:extLst>
                <a:ext uri="{FF2B5EF4-FFF2-40B4-BE49-F238E27FC236}">
                  <a16:creationId xmlns:a16="http://schemas.microsoft.com/office/drawing/2014/main" id="{28E09504-22B3-8141-D36F-AAA7BBA57CD5}"/>
                </a:ext>
              </a:extLst>
            </p:cNvPr>
            <p:cNvSpPr>
              <a:spLocks noGrp="1" noRot="1" noMove="1" noResize="1" noEditPoints="1" noAdjustHandles="1" noChangeArrowheads="1" noChangeShapeType="1"/>
            </p:cNvSpPr>
            <p:nvPr/>
          </p:nvSpPr>
          <p:spPr>
            <a:xfrm>
              <a:off x="3678216"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Rectangle: Rounded Corners 220">
              <a:extLst>
                <a:ext uri="{FF2B5EF4-FFF2-40B4-BE49-F238E27FC236}">
                  <a16:creationId xmlns:a16="http://schemas.microsoft.com/office/drawing/2014/main" id="{E39B1F63-33AE-039D-7EA5-78EFC6624686}"/>
                </a:ext>
              </a:extLst>
            </p:cNvPr>
            <p:cNvSpPr>
              <a:spLocks noGrp="1" noRot="1" noMove="1" noResize="1" noEditPoints="1" noAdjustHandles="1" noChangeArrowheads="1" noChangeShapeType="1"/>
            </p:cNvSpPr>
            <p:nvPr/>
          </p:nvSpPr>
          <p:spPr>
            <a:xfrm>
              <a:off x="3663450"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Parallelogram 426">
              <a:extLst>
                <a:ext uri="{FF2B5EF4-FFF2-40B4-BE49-F238E27FC236}">
                  <a16:creationId xmlns:a16="http://schemas.microsoft.com/office/drawing/2014/main" id="{46B84981-B783-B004-83AC-3D8EC085259B}"/>
                </a:ext>
              </a:extLst>
            </p:cNvPr>
            <p:cNvSpPr>
              <a:spLocks noGrp="1" noRot="1" noMove="1" noResize="1" noEditPoints="1" noAdjustHandles="1" noChangeArrowheads="1" noChangeShapeType="1"/>
            </p:cNvSpPr>
            <p:nvPr/>
          </p:nvSpPr>
          <p:spPr>
            <a:xfrm>
              <a:off x="3145961"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8" name="Group 427">
              <a:extLst>
                <a:ext uri="{FF2B5EF4-FFF2-40B4-BE49-F238E27FC236}">
                  <a16:creationId xmlns:a16="http://schemas.microsoft.com/office/drawing/2014/main" id="{AD8A133A-7FD6-AC45-9407-9BC960D9E5BC}"/>
                </a:ext>
              </a:extLst>
            </p:cNvPr>
            <p:cNvGrpSpPr>
              <a:grpSpLocks noGrp="1" noUngrp="1" noRot="1" noMove="1" noResize="1"/>
            </p:cNvGrpSpPr>
            <p:nvPr/>
          </p:nvGrpSpPr>
          <p:grpSpPr>
            <a:xfrm>
              <a:off x="3178462" y="5082228"/>
              <a:ext cx="670502" cy="439423"/>
              <a:chOff x="-1427462" y="3076575"/>
              <a:chExt cx="2887030" cy="1892057"/>
            </a:xfrm>
            <a:solidFill>
              <a:srgbClr val="00B0F0"/>
            </a:solidFill>
            <a:scene3d>
              <a:camera prst="orthographicFront">
                <a:rot lat="0" lon="600000" rev="0"/>
              </a:camera>
              <a:lightRig rig="threePt" dir="t"/>
            </a:scene3d>
          </p:grpSpPr>
          <p:sp>
            <p:nvSpPr>
              <p:cNvPr id="509" name="Parallelogram 508">
                <a:extLst>
                  <a:ext uri="{FF2B5EF4-FFF2-40B4-BE49-F238E27FC236}">
                    <a16:creationId xmlns:a16="http://schemas.microsoft.com/office/drawing/2014/main" id="{229FF23E-EBDA-464C-C5D9-EDD17B972789}"/>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Parallelogram 509">
                <a:extLst>
                  <a:ext uri="{FF2B5EF4-FFF2-40B4-BE49-F238E27FC236}">
                    <a16:creationId xmlns:a16="http://schemas.microsoft.com/office/drawing/2014/main" id="{FCA6E226-08BA-3DC5-4E89-DAC7934D161B}"/>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Parallelogram 510">
                <a:extLst>
                  <a:ext uri="{FF2B5EF4-FFF2-40B4-BE49-F238E27FC236}">
                    <a16:creationId xmlns:a16="http://schemas.microsoft.com/office/drawing/2014/main" id="{F1177738-B94F-68B8-DD73-E0BF69A44ACF}"/>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Parallelogram 511">
                <a:extLst>
                  <a:ext uri="{FF2B5EF4-FFF2-40B4-BE49-F238E27FC236}">
                    <a16:creationId xmlns:a16="http://schemas.microsoft.com/office/drawing/2014/main" id="{B59FA9BE-43E3-8C46-547E-0EA22D8E226E}"/>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Parallelogram 512">
                <a:extLst>
                  <a:ext uri="{FF2B5EF4-FFF2-40B4-BE49-F238E27FC236}">
                    <a16:creationId xmlns:a16="http://schemas.microsoft.com/office/drawing/2014/main" id="{771273EF-3CD1-EB23-725B-3B8C6F717051}"/>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Parallelogram 513">
                <a:extLst>
                  <a:ext uri="{FF2B5EF4-FFF2-40B4-BE49-F238E27FC236}">
                    <a16:creationId xmlns:a16="http://schemas.microsoft.com/office/drawing/2014/main" id="{61D5281B-9B5F-F516-AE7E-07A5391CC922}"/>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9" name="Rectangle: Rounded Corners 209">
              <a:extLst>
                <a:ext uri="{FF2B5EF4-FFF2-40B4-BE49-F238E27FC236}">
                  <a16:creationId xmlns:a16="http://schemas.microsoft.com/office/drawing/2014/main" id="{A2C2362B-8ED2-7D30-D2ED-6DE01B2C5CA8}"/>
                </a:ext>
              </a:extLst>
            </p:cNvPr>
            <p:cNvSpPr>
              <a:spLocks noGrp="1" noRot="1" noMove="1" noResize="1" noEditPoints="1" noAdjustHandles="1" noChangeArrowheads="1" noChangeShapeType="1"/>
            </p:cNvSpPr>
            <p:nvPr/>
          </p:nvSpPr>
          <p:spPr>
            <a:xfrm>
              <a:off x="3964832"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Rounded Corners 210">
              <a:extLst>
                <a:ext uri="{FF2B5EF4-FFF2-40B4-BE49-F238E27FC236}">
                  <a16:creationId xmlns:a16="http://schemas.microsoft.com/office/drawing/2014/main" id="{693B508E-849D-BCBF-562F-FF4E6476CC55}"/>
                </a:ext>
              </a:extLst>
            </p:cNvPr>
            <p:cNvSpPr>
              <a:spLocks noGrp="1" noRot="1" noMove="1" noResize="1" noEditPoints="1" noAdjustHandles="1" noChangeArrowheads="1" noChangeShapeType="1"/>
            </p:cNvSpPr>
            <p:nvPr/>
          </p:nvSpPr>
          <p:spPr>
            <a:xfrm>
              <a:off x="3950066"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ectangle: Rounded Corners 207">
              <a:extLst>
                <a:ext uri="{FF2B5EF4-FFF2-40B4-BE49-F238E27FC236}">
                  <a16:creationId xmlns:a16="http://schemas.microsoft.com/office/drawing/2014/main" id="{8EC25288-A190-BCDD-54ED-C0C99EFA3A68}"/>
                </a:ext>
              </a:extLst>
            </p:cNvPr>
            <p:cNvSpPr>
              <a:spLocks noGrp="1" noRot="1" noMove="1" noResize="1" noEditPoints="1" noAdjustHandles="1" noChangeArrowheads="1" noChangeShapeType="1"/>
            </p:cNvSpPr>
            <p:nvPr/>
          </p:nvSpPr>
          <p:spPr>
            <a:xfrm>
              <a:off x="4389149"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ectangle: Rounded Corners 208">
              <a:extLst>
                <a:ext uri="{FF2B5EF4-FFF2-40B4-BE49-F238E27FC236}">
                  <a16:creationId xmlns:a16="http://schemas.microsoft.com/office/drawing/2014/main" id="{FDE2E71C-E50E-056B-FDA8-E67BF80D95F8}"/>
                </a:ext>
              </a:extLst>
            </p:cNvPr>
            <p:cNvSpPr>
              <a:spLocks noGrp="1" noRot="1" noMove="1" noResize="1" noEditPoints="1" noAdjustHandles="1" noChangeArrowheads="1" noChangeShapeType="1"/>
            </p:cNvSpPr>
            <p:nvPr/>
          </p:nvSpPr>
          <p:spPr>
            <a:xfrm>
              <a:off x="4374383"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Parallelogram 432">
              <a:extLst>
                <a:ext uri="{FF2B5EF4-FFF2-40B4-BE49-F238E27FC236}">
                  <a16:creationId xmlns:a16="http://schemas.microsoft.com/office/drawing/2014/main" id="{08995181-D844-3DD6-CFB1-BA269690DE0D}"/>
                </a:ext>
              </a:extLst>
            </p:cNvPr>
            <p:cNvSpPr>
              <a:spLocks noGrp="1" noRot="1" noMove="1" noResize="1" noEditPoints="1" noAdjustHandles="1" noChangeArrowheads="1" noChangeShapeType="1"/>
            </p:cNvSpPr>
            <p:nvPr/>
          </p:nvSpPr>
          <p:spPr>
            <a:xfrm>
              <a:off x="3856895"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4" name="Group 433">
              <a:extLst>
                <a:ext uri="{FF2B5EF4-FFF2-40B4-BE49-F238E27FC236}">
                  <a16:creationId xmlns:a16="http://schemas.microsoft.com/office/drawing/2014/main" id="{ACC0112D-31F8-F6E2-14C0-EB4E0C494596}"/>
                </a:ext>
              </a:extLst>
            </p:cNvPr>
            <p:cNvGrpSpPr>
              <a:grpSpLocks noGrp="1" noUngrp="1" noRot="1" noMove="1" noResize="1"/>
            </p:cNvGrpSpPr>
            <p:nvPr/>
          </p:nvGrpSpPr>
          <p:grpSpPr>
            <a:xfrm>
              <a:off x="3889396" y="5082228"/>
              <a:ext cx="670502" cy="439423"/>
              <a:chOff x="-1427462" y="3076575"/>
              <a:chExt cx="2887030" cy="1892057"/>
            </a:xfrm>
            <a:solidFill>
              <a:srgbClr val="00B0F0"/>
            </a:solidFill>
            <a:scene3d>
              <a:camera prst="orthographicFront">
                <a:rot lat="0" lon="600000" rev="0"/>
              </a:camera>
              <a:lightRig rig="threePt" dir="t"/>
            </a:scene3d>
          </p:grpSpPr>
          <p:sp>
            <p:nvSpPr>
              <p:cNvPr id="503" name="Parallelogram 502">
                <a:extLst>
                  <a:ext uri="{FF2B5EF4-FFF2-40B4-BE49-F238E27FC236}">
                    <a16:creationId xmlns:a16="http://schemas.microsoft.com/office/drawing/2014/main" id="{12654D1A-2F5F-2885-41BC-E25E2592D0FA}"/>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Parallelogram 503">
                <a:extLst>
                  <a:ext uri="{FF2B5EF4-FFF2-40B4-BE49-F238E27FC236}">
                    <a16:creationId xmlns:a16="http://schemas.microsoft.com/office/drawing/2014/main" id="{6435F2DB-4993-5D92-0984-B127CFCD6F50}"/>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Parallelogram 504">
                <a:extLst>
                  <a:ext uri="{FF2B5EF4-FFF2-40B4-BE49-F238E27FC236}">
                    <a16:creationId xmlns:a16="http://schemas.microsoft.com/office/drawing/2014/main" id="{B6DBB490-E3B0-5056-F386-B71A4602FAED}"/>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Parallelogram 505">
                <a:extLst>
                  <a:ext uri="{FF2B5EF4-FFF2-40B4-BE49-F238E27FC236}">
                    <a16:creationId xmlns:a16="http://schemas.microsoft.com/office/drawing/2014/main" id="{AC18424C-0B1F-D1A8-1C5F-14C44F8D9DF2}"/>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Parallelogram 506">
                <a:extLst>
                  <a:ext uri="{FF2B5EF4-FFF2-40B4-BE49-F238E27FC236}">
                    <a16:creationId xmlns:a16="http://schemas.microsoft.com/office/drawing/2014/main" id="{2A1642DD-E75F-BE7D-5F1A-225F279AFFD2}"/>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Parallelogram 507">
                <a:extLst>
                  <a:ext uri="{FF2B5EF4-FFF2-40B4-BE49-F238E27FC236}">
                    <a16:creationId xmlns:a16="http://schemas.microsoft.com/office/drawing/2014/main" id="{9296C9E7-5FC6-D413-E13A-B0296C887520}"/>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5" name="Rectangle: Rounded Corners 197">
              <a:extLst>
                <a:ext uri="{FF2B5EF4-FFF2-40B4-BE49-F238E27FC236}">
                  <a16:creationId xmlns:a16="http://schemas.microsoft.com/office/drawing/2014/main" id="{D2EC2B50-DF7F-B85F-A614-9273EC057A5D}"/>
                </a:ext>
              </a:extLst>
            </p:cNvPr>
            <p:cNvSpPr>
              <a:spLocks noGrp="1" noRot="1" noMove="1" noResize="1" noEditPoints="1" noAdjustHandles="1" noChangeArrowheads="1" noChangeShapeType="1"/>
            </p:cNvSpPr>
            <p:nvPr/>
          </p:nvSpPr>
          <p:spPr>
            <a:xfrm>
              <a:off x="4679518"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Rounded Corners 198">
              <a:extLst>
                <a:ext uri="{FF2B5EF4-FFF2-40B4-BE49-F238E27FC236}">
                  <a16:creationId xmlns:a16="http://schemas.microsoft.com/office/drawing/2014/main" id="{3F487192-08E9-BD6B-4C1E-BE5593671EB9}"/>
                </a:ext>
              </a:extLst>
            </p:cNvPr>
            <p:cNvSpPr>
              <a:spLocks noGrp="1" noRot="1" noMove="1" noResize="1" noEditPoints="1" noAdjustHandles="1" noChangeArrowheads="1" noChangeShapeType="1"/>
            </p:cNvSpPr>
            <p:nvPr/>
          </p:nvSpPr>
          <p:spPr>
            <a:xfrm>
              <a:off x="4664752"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Rounded Corners 195">
              <a:extLst>
                <a:ext uri="{FF2B5EF4-FFF2-40B4-BE49-F238E27FC236}">
                  <a16:creationId xmlns:a16="http://schemas.microsoft.com/office/drawing/2014/main" id="{7874ABA6-55D4-4A8C-BC65-FDD8637F77B9}"/>
                </a:ext>
              </a:extLst>
            </p:cNvPr>
            <p:cNvSpPr>
              <a:spLocks noGrp="1" noRot="1" noMove="1" noResize="1" noEditPoints="1" noAdjustHandles="1" noChangeArrowheads="1" noChangeShapeType="1"/>
            </p:cNvSpPr>
            <p:nvPr/>
          </p:nvSpPr>
          <p:spPr>
            <a:xfrm>
              <a:off x="5103835"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Rounded Corners 196">
              <a:extLst>
                <a:ext uri="{FF2B5EF4-FFF2-40B4-BE49-F238E27FC236}">
                  <a16:creationId xmlns:a16="http://schemas.microsoft.com/office/drawing/2014/main" id="{7CB6525E-F708-2C69-DC51-1C9957BC57E9}"/>
                </a:ext>
              </a:extLst>
            </p:cNvPr>
            <p:cNvSpPr>
              <a:spLocks noGrp="1" noRot="1" noMove="1" noResize="1" noEditPoints="1" noAdjustHandles="1" noChangeArrowheads="1" noChangeShapeType="1"/>
            </p:cNvSpPr>
            <p:nvPr/>
          </p:nvSpPr>
          <p:spPr>
            <a:xfrm>
              <a:off x="5089069"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Parallelogram 438">
              <a:extLst>
                <a:ext uri="{FF2B5EF4-FFF2-40B4-BE49-F238E27FC236}">
                  <a16:creationId xmlns:a16="http://schemas.microsoft.com/office/drawing/2014/main" id="{A078371E-AF1F-8E27-D98C-5ECE3A37511F}"/>
                </a:ext>
              </a:extLst>
            </p:cNvPr>
            <p:cNvSpPr>
              <a:spLocks noGrp="1" noRot="1" noMove="1" noResize="1" noEditPoints="1" noAdjustHandles="1" noChangeArrowheads="1" noChangeShapeType="1"/>
            </p:cNvSpPr>
            <p:nvPr/>
          </p:nvSpPr>
          <p:spPr>
            <a:xfrm>
              <a:off x="4571580"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0" name="Group 439">
              <a:extLst>
                <a:ext uri="{FF2B5EF4-FFF2-40B4-BE49-F238E27FC236}">
                  <a16:creationId xmlns:a16="http://schemas.microsoft.com/office/drawing/2014/main" id="{2582D07F-D285-9553-3260-F50959BE83C4}"/>
                </a:ext>
              </a:extLst>
            </p:cNvPr>
            <p:cNvGrpSpPr>
              <a:grpSpLocks noGrp="1" noUngrp="1" noRot="1" noMove="1" noResize="1"/>
            </p:cNvGrpSpPr>
            <p:nvPr/>
          </p:nvGrpSpPr>
          <p:grpSpPr>
            <a:xfrm>
              <a:off x="4604081" y="5082228"/>
              <a:ext cx="670502" cy="439423"/>
              <a:chOff x="-1427462" y="3076575"/>
              <a:chExt cx="2887030" cy="1892057"/>
            </a:xfrm>
            <a:solidFill>
              <a:srgbClr val="00B0F0"/>
            </a:solidFill>
            <a:scene3d>
              <a:camera prst="orthographicFront">
                <a:rot lat="0" lon="600000" rev="0"/>
              </a:camera>
              <a:lightRig rig="threePt" dir="t"/>
            </a:scene3d>
          </p:grpSpPr>
          <p:sp>
            <p:nvSpPr>
              <p:cNvPr id="497" name="Parallelogram 496">
                <a:extLst>
                  <a:ext uri="{FF2B5EF4-FFF2-40B4-BE49-F238E27FC236}">
                    <a16:creationId xmlns:a16="http://schemas.microsoft.com/office/drawing/2014/main" id="{6D83A2EF-0B1F-681D-56AD-4A598A07F098}"/>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Parallelogram 497">
                <a:extLst>
                  <a:ext uri="{FF2B5EF4-FFF2-40B4-BE49-F238E27FC236}">
                    <a16:creationId xmlns:a16="http://schemas.microsoft.com/office/drawing/2014/main" id="{8A7EFE5D-5619-2BC0-DD34-8E8941DFAAD9}"/>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Parallelogram 498">
                <a:extLst>
                  <a:ext uri="{FF2B5EF4-FFF2-40B4-BE49-F238E27FC236}">
                    <a16:creationId xmlns:a16="http://schemas.microsoft.com/office/drawing/2014/main" id="{A888B753-7A08-1B00-3556-9BFE3109D642}"/>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Parallelogram 499">
                <a:extLst>
                  <a:ext uri="{FF2B5EF4-FFF2-40B4-BE49-F238E27FC236}">
                    <a16:creationId xmlns:a16="http://schemas.microsoft.com/office/drawing/2014/main" id="{5BD0D554-FE53-7C5D-1BAA-3AD9BE2A7B11}"/>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Parallelogram 500">
                <a:extLst>
                  <a:ext uri="{FF2B5EF4-FFF2-40B4-BE49-F238E27FC236}">
                    <a16:creationId xmlns:a16="http://schemas.microsoft.com/office/drawing/2014/main" id="{CF6ED110-95E6-EECC-102C-D75C30FD4BD8}"/>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Parallelogram 501">
                <a:extLst>
                  <a:ext uri="{FF2B5EF4-FFF2-40B4-BE49-F238E27FC236}">
                    <a16:creationId xmlns:a16="http://schemas.microsoft.com/office/drawing/2014/main" id="{34C65E5B-0727-5371-60D6-E4345D307FA7}"/>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1" name="Group 440">
              <a:extLst>
                <a:ext uri="{FF2B5EF4-FFF2-40B4-BE49-F238E27FC236}">
                  <a16:creationId xmlns:a16="http://schemas.microsoft.com/office/drawing/2014/main" id="{2FFAF841-0B05-5AE9-82C9-C1C7C37B4E41}"/>
                </a:ext>
              </a:extLst>
            </p:cNvPr>
            <p:cNvGrpSpPr>
              <a:grpSpLocks noGrp="1" noUngrp="1" noRot="1" noMove="1" noResize="1"/>
            </p:cNvGrpSpPr>
            <p:nvPr/>
          </p:nvGrpSpPr>
          <p:grpSpPr>
            <a:xfrm>
              <a:off x="2050391" y="5774250"/>
              <a:ext cx="62773" cy="226701"/>
              <a:chOff x="5343088" y="5930979"/>
              <a:chExt cx="59781" cy="215896"/>
            </a:xfrm>
          </p:grpSpPr>
          <p:sp>
            <p:nvSpPr>
              <p:cNvPr id="495" name="Rectangle: Rounded Corners 173">
                <a:extLst>
                  <a:ext uri="{FF2B5EF4-FFF2-40B4-BE49-F238E27FC236}">
                    <a16:creationId xmlns:a16="http://schemas.microsoft.com/office/drawing/2014/main" id="{58427BEA-0457-209D-9BCB-C82F60985CB3}"/>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ectangle: Rounded Corners 174">
                <a:extLst>
                  <a:ext uri="{FF2B5EF4-FFF2-40B4-BE49-F238E27FC236}">
                    <a16:creationId xmlns:a16="http://schemas.microsoft.com/office/drawing/2014/main" id="{0C18BDB6-6427-CDD5-59D8-E83BE641EFF1}"/>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2" name="Group 441">
              <a:extLst>
                <a:ext uri="{FF2B5EF4-FFF2-40B4-BE49-F238E27FC236}">
                  <a16:creationId xmlns:a16="http://schemas.microsoft.com/office/drawing/2014/main" id="{B24BC5CA-614C-B10C-844D-DE72C7C97897}"/>
                </a:ext>
              </a:extLst>
            </p:cNvPr>
            <p:cNvGrpSpPr>
              <a:grpSpLocks noGrp="1" noUngrp="1" noRot="1" noMove="1" noResize="1"/>
            </p:cNvGrpSpPr>
            <p:nvPr/>
          </p:nvGrpSpPr>
          <p:grpSpPr>
            <a:xfrm>
              <a:off x="2474708" y="5774250"/>
              <a:ext cx="62773" cy="226701"/>
              <a:chOff x="5343088" y="5930979"/>
              <a:chExt cx="59781" cy="215896"/>
            </a:xfrm>
          </p:grpSpPr>
          <p:sp>
            <p:nvSpPr>
              <p:cNvPr id="493" name="Rectangle: Rounded Corners 171">
                <a:extLst>
                  <a:ext uri="{FF2B5EF4-FFF2-40B4-BE49-F238E27FC236}">
                    <a16:creationId xmlns:a16="http://schemas.microsoft.com/office/drawing/2014/main" id="{6921E09A-98FD-D025-C09C-92D4C68E53E0}"/>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Rounded Corners 172">
                <a:extLst>
                  <a:ext uri="{FF2B5EF4-FFF2-40B4-BE49-F238E27FC236}">
                    <a16:creationId xmlns:a16="http://schemas.microsoft.com/office/drawing/2014/main" id="{9FB2170B-4D97-A8AE-8667-F253A99173F4}"/>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3" name="Parallelogram 442">
              <a:extLst>
                <a:ext uri="{FF2B5EF4-FFF2-40B4-BE49-F238E27FC236}">
                  <a16:creationId xmlns:a16="http://schemas.microsoft.com/office/drawing/2014/main" id="{AA264617-52E7-CA8F-6583-1CEB503D1C25}"/>
                </a:ext>
              </a:extLst>
            </p:cNvPr>
            <p:cNvSpPr>
              <a:spLocks noGrp="1" noRot="1" noMove="1" noResize="1" noEditPoints="1" noAdjustHandles="1" noChangeArrowheads="1" noChangeShapeType="1"/>
            </p:cNvSpPr>
            <p:nvPr/>
          </p:nvSpPr>
          <p:spPr>
            <a:xfrm>
              <a:off x="1957219"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4" name="Group 443">
              <a:extLst>
                <a:ext uri="{FF2B5EF4-FFF2-40B4-BE49-F238E27FC236}">
                  <a16:creationId xmlns:a16="http://schemas.microsoft.com/office/drawing/2014/main" id="{1495EB91-36B4-04A9-9496-ADBCEE2C4424}"/>
                </a:ext>
              </a:extLst>
            </p:cNvPr>
            <p:cNvGrpSpPr>
              <a:grpSpLocks noGrp="1" noUngrp="1" noRot="1" noMove="1" noResize="1"/>
            </p:cNvGrpSpPr>
            <p:nvPr/>
          </p:nvGrpSpPr>
          <p:grpSpPr>
            <a:xfrm>
              <a:off x="1989720" y="5409445"/>
              <a:ext cx="670502" cy="439423"/>
              <a:chOff x="-1427462" y="3076575"/>
              <a:chExt cx="2887030" cy="1892057"/>
            </a:xfrm>
            <a:solidFill>
              <a:srgbClr val="00B0F0"/>
            </a:solidFill>
            <a:scene3d>
              <a:camera prst="orthographicFront">
                <a:rot lat="0" lon="600000" rev="0"/>
              </a:camera>
              <a:lightRig rig="threePt" dir="t"/>
            </a:scene3d>
          </p:grpSpPr>
          <p:sp>
            <p:nvSpPr>
              <p:cNvPr id="487" name="Parallelogram 486">
                <a:extLst>
                  <a:ext uri="{FF2B5EF4-FFF2-40B4-BE49-F238E27FC236}">
                    <a16:creationId xmlns:a16="http://schemas.microsoft.com/office/drawing/2014/main" id="{F00EBC3F-80E2-C448-F0F3-1B133781D04D}"/>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Parallelogram 487">
                <a:extLst>
                  <a:ext uri="{FF2B5EF4-FFF2-40B4-BE49-F238E27FC236}">
                    <a16:creationId xmlns:a16="http://schemas.microsoft.com/office/drawing/2014/main" id="{DC2A01F3-EA56-5985-0751-E90841AA3EC7}"/>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Parallelogram 488">
                <a:extLst>
                  <a:ext uri="{FF2B5EF4-FFF2-40B4-BE49-F238E27FC236}">
                    <a16:creationId xmlns:a16="http://schemas.microsoft.com/office/drawing/2014/main" id="{53F5ABC0-13C6-41D5-FB3D-A6246602A198}"/>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Parallelogram 489">
                <a:extLst>
                  <a:ext uri="{FF2B5EF4-FFF2-40B4-BE49-F238E27FC236}">
                    <a16:creationId xmlns:a16="http://schemas.microsoft.com/office/drawing/2014/main" id="{F4901B5B-BB5E-85AD-EE73-D9348AEC68A4}"/>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Parallelogram 490">
                <a:extLst>
                  <a:ext uri="{FF2B5EF4-FFF2-40B4-BE49-F238E27FC236}">
                    <a16:creationId xmlns:a16="http://schemas.microsoft.com/office/drawing/2014/main" id="{7BFB0FC2-6644-32B2-91DF-64F886FC076A}"/>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Parallelogram 491">
                <a:extLst>
                  <a:ext uri="{FF2B5EF4-FFF2-40B4-BE49-F238E27FC236}">
                    <a16:creationId xmlns:a16="http://schemas.microsoft.com/office/drawing/2014/main" id="{F0460CA8-C7C5-4BF6-7097-8D391D6B4F69}"/>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 name="Group 444">
              <a:extLst>
                <a:ext uri="{FF2B5EF4-FFF2-40B4-BE49-F238E27FC236}">
                  <a16:creationId xmlns:a16="http://schemas.microsoft.com/office/drawing/2014/main" id="{DCA51BB0-97EC-E1C3-B43E-6F8EC4C5FF40}"/>
                </a:ext>
              </a:extLst>
            </p:cNvPr>
            <p:cNvGrpSpPr>
              <a:grpSpLocks noGrp="1" noUngrp="1" noRot="1" noMove="1" noResize="1"/>
            </p:cNvGrpSpPr>
            <p:nvPr/>
          </p:nvGrpSpPr>
          <p:grpSpPr>
            <a:xfrm>
              <a:off x="2751164" y="5774250"/>
              <a:ext cx="62773" cy="226701"/>
              <a:chOff x="5343088" y="5930979"/>
              <a:chExt cx="59781" cy="215896"/>
            </a:xfrm>
          </p:grpSpPr>
          <p:sp>
            <p:nvSpPr>
              <p:cNvPr id="485" name="Rectangle: Rounded Corners 161">
                <a:extLst>
                  <a:ext uri="{FF2B5EF4-FFF2-40B4-BE49-F238E27FC236}">
                    <a16:creationId xmlns:a16="http://schemas.microsoft.com/office/drawing/2014/main" id="{BE68EBEB-E48F-253B-9E99-9B67CB726D8C}"/>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Rectangle: Rounded Corners 162">
                <a:extLst>
                  <a:ext uri="{FF2B5EF4-FFF2-40B4-BE49-F238E27FC236}">
                    <a16:creationId xmlns:a16="http://schemas.microsoft.com/office/drawing/2014/main" id="{165B2D0A-620F-4751-1812-86032E268376}"/>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6" name="Group 445">
              <a:extLst>
                <a:ext uri="{FF2B5EF4-FFF2-40B4-BE49-F238E27FC236}">
                  <a16:creationId xmlns:a16="http://schemas.microsoft.com/office/drawing/2014/main" id="{2DD49861-C98A-7073-2113-734548710CAB}"/>
                </a:ext>
              </a:extLst>
            </p:cNvPr>
            <p:cNvGrpSpPr>
              <a:grpSpLocks noGrp="1" noUngrp="1" noRot="1" noMove="1" noResize="1"/>
            </p:cNvGrpSpPr>
            <p:nvPr/>
          </p:nvGrpSpPr>
          <p:grpSpPr>
            <a:xfrm>
              <a:off x="3175481" y="5774250"/>
              <a:ext cx="62773" cy="226701"/>
              <a:chOff x="5343088" y="5930979"/>
              <a:chExt cx="59781" cy="215896"/>
            </a:xfrm>
          </p:grpSpPr>
          <p:sp>
            <p:nvSpPr>
              <p:cNvPr id="483" name="Rectangle: Rounded Corners 159">
                <a:extLst>
                  <a:ext uri="{FF2B5EF4-FFF2-40B4-BE49-F238E27FC236}">
                    <a16:creationId xmlns:a16="http://schemas.microsoft.com/office/drawing/2014/main" id="{2FA7FCA9-02F3-9063-6F78-AC3646720247}"/>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Rectangle: Rounded Corners 160">
                <a:extLst>
                  <a:ext uri="{FF2B5EF4-FFF2-40B4-BE49-F238E27FC236}">
                    <a16:creationId xmlns:a16="http://schemas.microsoft.com/office/drawing/2014/main" id="{D4503721-E72F-76B9-0F3D-E22B5AC3D44D}"/>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7" name="Parallelogram 446">
              <a:extLst>
                <a:ext uri="{FF2B5EF4-FFF2-40B4-BE49-F238E27FC236}">
                  <a16:creationId xmlns:a16="http://schemas.microsoft.com/office/drawing/2014/main" id="{42777271-27BA-A08C-5FD1-9AE27AE22E26}"/>
                </a:ext>
              </a:extLst>
            </p:cNvPr>
            <p:cNvSpPr>
              <a:spLocks noGrp="1" noRot="1" noMove="1" noResize="1" noEditPoints="1" noAdjustHandles="1" noChangeArrowheads="1" noChangeShapeType="1"/>
            </p:cNvSpPr>
            <p:nvPr/>
          </p:nvSpPr>
          <p:spPr>
            <a:xfrm>
              <a:off x="2657992"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8" name="Group 447">
              <a:extLst>
                <a:ext uri="{FF2B5EF4-FFF2-40B4-BE49-F238E27FC236}">
                  <a16:creationId xmlns:a16="http://schemas.microsoft.com/office/drawing/2014/main" id="{9C13B6F6-0DE1-C5E4-DA43-D8F03113BD87}"/>
                </a:ext>
              </a:extLst>
            </p:cNvPr>
            <p:cNvGrpSpPr>
              <a:grpSpLocks noGrp="1" noUngrp="1" noRot="1" noMove="1" noResize="1"/>
            </p:cNvGrpSpPr>
            <p:nvPr/>
          </p:nvGrpSpPr>
          <p:grpSpPr>
            <a:xfrm>
              <a:off x="2690493" y="5409445"/>
              <a:ext cx="670502" cy="439423"/>
              <a:chOff x="-1427462" y="3076575"/>
              <a:chExt cx="2887030" cy="1892057"/>
            </a:xfrm>
            <a:solidFill>
              <a:srgbClr val="00B0F0"/>
            </a:solidFill>
            <a:scene3d>
              <a:camera prst="orthographicFront">
                <a:rot lat="0" lon="600000" rev="0"/>
              </a:camera>
              <a:lightRig rig="threePt" dir="t"/>
            </a:scene3d>
          </p:grpSpPr>
          <p:sp>
            <p:nvSpPr>
              <p:cNvPr id="477" name="Parallelogram 476">
                <a:extLst>
                  <a:ext uri="{FF2B5EF4-FFF2-40B4-BE49-F238E27FC236}">
                    <a16:creationId xmlns:a16="http://schemas.microsoft.com/office/drawing/2014/main" id="{B48DDE4C-0807-8400-A1F9-B96469373EB4}"/>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Parallelogram 477">
                <a:extLst>
                  <a:ext uri="{FF2B5EF4-FFF2-40B4-BE49-F238E27FC236}">
                    <a16:creationId xmlns:a16="http://schemas.microsoft.com/office/drawing/2014/main" id="{692B4989-C828-A10A-4AF9-FE3BEC30B872}"/>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Parallelogram 478">
                <a:extLst>
                  <a:ext uri="{FF2B5EF4-FFF2-40B4-BE49-F238E27FC236}">
                    <a16:creationId xmlns:a16="http://schemas.microsoft.com/office/drawing/2014/main" id="{FFC73D98-1C9A-A2B8-9FDA-2FDD05F6887B}"/>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Parallelogram 479">
                <a:extLst>
                  <a:ext uri="{FF2B5EF4-FFF2-40B4-BE49-F238E27FC236}">
                    <a16:creationId xmlns:a16="http://schemas.microsoft.com/office/drawing/2014/main" id="{A43496F4-FDD5-274B-BD99-9127B2298A03}"/>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Parallelogram 480">
                <a:extLst>
                  <a:ext uri="{FF2B5EF4-FFF2-40B4-BE49-F238E27FC236}">
                    <a16:creationId xmlns:a16="http://schemas.microsoft.com/office/drawing/2014/main" id="{1DAF4EC5-AB42-BBE6-29C5-41CBDBA35C59}"/>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Parallelogram 481">
                <a:extLst>
                  <a:ext uri="{FF2B5EF4-FFF2-40B4-BE49-F238E27FC236}">
                    <a16:creationId xmlns:a16="http://schemas.microsoft.com/office/drawing/2014/main" id="{B4A931F1-3A4B-6493-C00A-7BC6242B8E97}"/>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9" name="Group 448">
              <a:extLst>
                <a:ext uri="{FF2B5EF4-FFF2-40B4-BE49-F238E27FC236}">
                  <a16:creationId xmlns:a16="http://schemas.microsoft.com/office/drawing/2014/main" id="{63CE5E9D-3DF0-7FDC-0082-BA3D9F6F2A85}"/>
                </a:ext>
              </a:extLst>
            </p:cNvPr>
            <p:cNvGrpSpPr>
              <a:grpSpLocks noGrp="1" noUngrp="1" noRot="1" noMove="1" noResize="1"/>
            </p:cNvGrpSpPr>
            <p:nvPr/>
          </p:nvGrpSpPr>
          <p:grpSpPr>
            <a:xfrm>
              <a:off x="3462097" y="5774250"/>
              <a:ext cx="62773" cy="226701"/>
              <a:chOff x="5343088" y="5930979"/>
              <a:chExt cx="59781" cy="215896"/>
            </a:xfrm>
          </p:grpSpPr>
          <p:sp>
            <p:nvSpPr>
              <p:cNvPr id="475" name="Rectangle: Rounded Corners 149">
                <a:extLst>
                  <a:ext uri="{FF2B5EF4-FFF2-40B4-BE49-F238E27FC236}">
                    <a16:creationId xmlns:a16="http://schemas.microsoft.com/office/drawing/2014/main" id="{A2B9F7F8-1447-BC9A-3A6D-E17A49390EAA}"/>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ectangle: Rounded Corners 150">
                <a:extLst>
                  <a:ext uri="{FF2B5EF4-FFF2-40B4-BE49-F238E27FC236}">
                    <a16:creationId xmlns:a16="http://schemas.microsoft.com/office/drawing/2014/main" id="{AA493786-70A1-657E-76B3-4D2E02B3A6AE}"/>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449">
              <a:extLst>
                <a:ext uri="{FF2B5EF4-FFF2-40B4-BE49-F238E27FC236}">
                  <a16:creationId xmlns:a16="http://schemas.microsoft.com/office/drawing/2014/main" id="{3D4FC29F-6B89-23C0-3350-8158084CCBC9}"/>
                </a:ext>
              </a:extLst>
            </p:cNvPr>
            <p:cNvGrpSpPr>
              <a:grpSpLocks noGrp="1" noUngrp="1" noRot="1" noMove="1" noResize="1"/>
            </p:cNvGrpSpPr>
            <p:nvPr/>
          </p:nvGrpSpPr>
          <p:grpSpPr>
            <a:xfrm>
              <a:off x="3886414" y="5774250"/>
              <a:ext cx="62773" cy="226701"/>
              <a:chOff x="5343088" y="5930979"/>
              <a:chExt cx="59781" cy="215896"/>
            </a:xfrm>
          </p:grpSpPr>
          <p:sp>
            <p:nvSpPr>
              <p:cNvPr id="473" name="Rectangle: Rounded Corners 147">
                <a:extLst>
                  <a:ext uri="{FF2B5EF4-FFF2-40B4-BE49-F238E27FC236}">
                    <a16:creationId xmlns:a16="http://schemas.microsoft.com/office/drawing/2014/main" id="{264EA197-A518-6D26-0EF8-8C187CB3AB73}"/>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ectangle: Rounded Corners 148">
                <a:extLst>
                  <a:ext uri="{FF2B5EF4-FFF2-40B4-BE49-F238E27FC236}">
                    <a16:creationId xmlns:a16="http://schemas.microsoft.com/office/drawing/2014/main" id="{757E2CC2-4DF2-B274-60D4-19436BEC6982}"/>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1" name="Parallelogram 450">
              <a:extLst>
                <a:ext uri="{FF2B5EF4-FFF2-40B4-BE49-F238E27FC236}">
                  <a16:creationId xmlns:a16="http://schemas.microsoft.com/office/drawing/2014/main" id="{7E1E16EC-7117-6A49-8B03-FE33F307E4AA}"/>
                </a:ext>
              </a:extLst>
            </p:cNvPr>
            <p:cNvSpPr>
              <a:spLocks noGrp="1" noRot="1" noMove="1" noResize="1" noEditPoints="1" noAdjustHandles="1" noChangeArrowheads="1" noChangeShapeType="1"/>
            </p:cNvSpPr>
            <p:nvPr/>
          </p:nvSpPr>
          <p:spPr>
            <a:xfrm>
              <a:off x="3368926"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2" name="Group 451">
              <a:extLst>
                <a:ext uri="{FF2B5EF4-FFF2-40B4-BE49-F238E27FC236}">
                  <a16:creationId xmlns:a16="http://schemas.microsoft.com/office/drawing/2014/main" id="{300F6083-839C-77D1-A796-332F1DA6BD8E}"/>
                </a:ext>
              </a:extLst>
            </p:cNvPr>
            <p:cNvGrpSpPr>
              <a:grpSpLocks noGrp="1" noUngrp="1" noRot="1" noMove="1" noResize="1"/>
            </p:cNvGrpSpPr>
            <p:nvPr/>
          </p:nvGrpSpPr>
          <p:grpSpPr>
            <a:xfrm>
              <a:off x="3401427" y="5409445"/>
              <a:ext cx="670502" cy="439423"/>
              <a:chOff x="-1427462" y="3076575"/>
              <a:chExt cx="2887030" cy="1892057"/>
            </a:xfrm>
            <a:solidFill>
              <a:srgbClr val="00B0F0"/>
            </a:solidFill>
            <a:scene3d>
              <a:camera prst="orthographicFront">
                <a:rot lat="0" lon="600000" rev="0"/>
              </a:camera>
              <a:lightRig rig="threePt" dir="t"/>
            </a:scene3d>
          </p:grpSpPr>
          <p:sp>
            <p:nvSpPr>
              <p:cNvPr id="467" name="Parallelogram 466">
                <a:extLst>
                  <a:ext uri="{FF2B5EF4-FFF2-40B4-BE49-F238E27FC236}">
                    <a16:creationId xmlns:a16="http://schemas.microsoft.com/office/drawing/2014/main" id="{4FBEF607-06A9-341B-A68A-452E6C49393D}"/>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Parallelogram 467">
                <a:extLst>
                  <a:ext uri="{FF2B5EF4-FFF2-40B4-BE49-F238E27FC236}">
                    <a16:creationId xmlns:a16="http://schemas.microsoft.com/office/drawing/2014/main" id="{421B9843-D075-3EA9-5C0A-C65E96BBB0A3}"/>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Parallelogram 468">
                <a:extLst>
                  <a:ext uri="{FF2B5EF4-FFF2-40B4-BE49-F238E27FC236}">
                    <a16:creationId xmlns:a16="http://schemas.microsoft.com/office/drawing/2014/main" id="{94D76D61-9868-374D-4248-869F65CCF315}"/>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Parallelogram 469">
                <a:extLst>
                  <a:ext uri="{FF2B5EF4-FFF2-40B4-BE49-F238E27FC236}">
                    <a16:creationId xmlns:a16="http://schemas.microsoft.com/office/drawing/2014/main" id="{3A2013E0-0BB1-D93E-5D94-7F24C566C651}"/>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Parallelogram 470">
                <a:extLst>
                  <a:ext uri="{FF2B5EF4-FFF2-40B4-BE49-F238E27FC236}">
                    <a16:creationId xmlns:a16="http://schemas.microsoft.com/office/drawing/2014/main" id="{A64986F3-7756-850E-3E33-16D8E243CDD7}"/>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Parallelogram 471">
                <a:extLst>
                  <a:ext uri="{FF2B5EF4-FFF2-40B4-BE49-F238E27FC236}">
                    <a16:creationId xmlns:a16="http://schemas.microsoft.com/office/drawing/2014/main" id="{70ABE725-7A47-C025-CCB0-1ECBF627CF59}"/>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3" name="Group 452">
              <a:extLst>
                <a:ext uri="{FF2B5EF4-FFF2-40B4-BE49-F238E27FC236}">
                  <a16:creationId xmlns:a16="http://schemas.microsoft.com/office/drawing/2014/main" id="{E9D040EC-8317-D18B-F3DF-F63D17B4CCE9}"/>
                </a:ext>
              </a:extLst>
            </p:cNvPr>
            <p:cNvGrpSpPr>
              <a:grpSpLocks noGrp="1" noUngrp="1" noRot="1" noMove="1" noResize="1"/>
            </p:cNvGrpSpPr>
            <p:nvPr/>
          </p:nvGrpSpPr>
          <p:grpSpPr>
            <a:xfrm>
              <a:off x="4176783" y="5774250"/>
              <a:ext cx="62773" cy="226701"/>
              <a:chOff x="5343088" y="5930979"/>
              <a:chExt cx="59781" cy="215896"/>
            </a:xfrm>
          </p:grpSpPr>
          <p:sp>
            <p:nvSpPr>
              <p:cNvPr id="465" name="Rectangle: Rounded Corners 137">
                <a:extLst>
                  <a:ext uri="{FF2B5EF4-FFF2-40B4-BE49-F238E27FC236}">
                    <a16:creationId xmlns:a16="http://schemas.microsoft.com/office/drawing/2014/main" id="{1C5DF18E-18CD-4CDE-0C6C-3731702678AA}"/>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Rectangle: Rounded Corners 138">
                <a:extLst>
                  <a:ext uri="{FF2B5EF4-FFF2-40B4-BE49-F238E27FC236}">
                    <a16:creationId xmlns:a16="http://schemas.microsoft.com/office/drawing/2014/main" id="{263D6E20-2FB7-F69A-C365-5DA48E550978}"/>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4" name="Group 453">
              <a:extLst>
                <a:ext uri="{FF2B5EF4-FFF2-40B4-BE49-F238E27FC236}">
                  <a16:creationId xmlns:a16="http://schemas.microsoft.com/office/drawing/2014/main" id="{D9F29D56-F560-19B6-5A21-DE73AA54C340}"/>
                </a:ext>
              </a:extLst>
            </p:cNvPr>
            <p:cNvGrpSpPr>
              <a:grpSpLocks noGrp="1" noUngrp="1" noRot="1" noMove="1" noResize="1"/>
            </p:cNvGrpSpPr>
            <p:nvPr/>
          </p:nvGrpSpPr>
          <p:grpSpPr>
            <a:xfrm>
              <a:off x="4601100" y="5774250"/>
              <a:ext cx="62773" cy="226701"/>
              <a:chOff x="5343088" y="5930979"/>
              <a:chExt cx="59781" cy="215896"/>
            </a:xfrm>
          </p:grpSpPr>
          <p:sp>
            <p:nvSpPr>
              <p:cNvPr id="463" name="Rectangle: Rounded Corners 135">
                <a:extLst>
                  <a:ext uri="{FF2B5EF4-FFF2-40B4-BE49-F238E27FC236}">
                    <a16:creationId xmlns:a16="http://schemas.microsoft.com/office/drawing/2014/main" id="{347DA3F0-0A63-A696-6686-AEE382D33AD8}"/>
                  </a:ext>
                </a:extLst>
              </p:cNvPr>
              <p:cNvSpPr>
                <a:spLocks noGrp="1" noRot="1" noMove="1" noResize="1" noEditPoints="1" noAdjustHandles="1" noChangeArrowheads="1" noChangeShapeType="1"/>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Rounded Corners 136">
                <a:extLst>
                  <a:ext uri="{FF2B5EF4-FFF2-40B4-BE49-F238E27FC236}">
                    <a16:creationId xmlns:a16="http://schemas.microsoft.com/office/drawing/2014/main" id="{973FAD11-8BD3-C1EC-1D75-D6F032EACB5B}"/>
                  </a:ext>
                </a:extLst>
              </p:cNvPr>
              <p:cNvSpPr>
                <a:spLocks noGrp="1" noRot="1" noMove="1" noResize="1" noEditPoints="1" noAdjustHandles="1" noChangeArrowheads="1" noChangeShapeType="1"/>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5" name="Parallelogram 454">
              <a:extLst>
                <a:ext uri="{FF2B5EF4-FFF2-40B4-BE49-F238E27FC236}">
                  <a16:creationId xmlns:a16="http://schemas.microsoft.com/office/drawing/2014/main" id="{A24C0870-5436-6145-6F41-7147EA079E48}"/>
                </a:ext>
              </a:extLst>
            </p:cNvPr>
            <p:cNvSpPr>
              <a:spLocks noGrp="1" noRot="1" noMove="1" noResize="1" noEditPoints="1" noAdjustHandles="1" noChangeArrowheads="1" noChangeShapeType="1"/>
            </p:cNvSpPr>
            <p:nvPr/>
          </p:nvSpPr>
          <p:spPr>
            <a:xfrm>
              <a:off x="4083611"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6" name="Group 455">
              <a:extLst>
                <a:ext uri="{FF2B5EF4-FFF2-40B4-BE49-F238E27FC236}">
                  <a16:creationId xmlns:a16="http://schemas.microsoft.com/office/drawing/2014/main" id="{54E47431-D71D-4BB6-7905-DEDA5F5E7B0A}"/>
                </a:ext>
              </a:extLst>
            </p:cNvPr>
            <p:cNvGrpSpPr>
              <a:grpSpLocks noGrp="1" noUngrp="1" noRot="1" noMove="1" noResize="1"/>
            </p:cNvGrpSpPr>
            <p:nvPr/>
          </p:nvGrpSpPr>
          <p:grpSpPr>
            <a:xfrm>
              <a:off x="4116112" y="5409445"/>
              <a:ext cx="670502" cy="439423"/>
              <a:chOff x="-1427462" y="3076575"/>
              <a:chExt cx="2887030" cy="1892057"/>
            </a:xfrm>
            <a:solidFill>
              <a:srgbClr val="00B0F0"/>
            </a:solidFill>
            <a:scene3d>
              <a:camera prst="orthographicFront">
                <a:rot lat="0" lon="600000" rev="0"/>
              </a:camera>
              <a:lightRig rig="threePt" dir="t"/>
            </a:scene3d>
          </p:grpSpPr>
          <p:sp>
            <p:nvSpPr>
              <p:cNvPr id="457" name="Parallelogram 456">
                <a:extLst>
                  <a:ext uri="{FF2B5EF4-FFF2-40B4-BE49-F238E27FC236}">
                    <a16:creationId xmlns:a16="http://schemas.microsoft.com/office/drawing/2014/main" id="{811F62FF-9B20-E241-4809-C4F98A19529E}"/>
                  </a:ext>
                </a:extLst>
              </p:cNvPr>
              <p:cNvSpPr>
                <a:spLocks noGrp="1" noRot="1" noMove="1" noResize="1" noEditPoints="1" noAdjustHandles="1" noChangeArrowheads="1" noChangeShapeType="1"/>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Parallelogram 457">
                <a:extLst>
                  <a:ext uri="{FF2B5EF4-FFF2-40B4-BE49-F238E27FC236}">
                    <a16:creationId xmlns:a16="http://schemas.microsoft.com/office/drawing/2014/main" id="{E38D2822-28C7-9C87-938E-91F2AC4CDC8B}"/>
                  </a:ext>
                </a:extLst>
              </p:cNvPr>
              <p:cNvSpPr>
                <a:spLocks noGrp="1" noRot="1" noMove="1" noResize="1" noEditPoints="1" noAdjustHandles="1" noChangeArrowheads="1" noChangeShapeType="1"/>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Parallelogram 458">
                <a:extLst>
                  <a:ext uri="{FF2B5EF4-FFF2-40B4-BE49-F238E27FC236}">
                    <a16:creationId xmlns:a16="http://schemas.microsoft.com/office/drawing/2014/main" id="{D3E9D39C-40AF-C2C0-2515-0FEFB60CE719}"/>
                  </a:ext>
                </a:extLst>
              </p:cNvPr>
              <p:cNvSpPr>
                <a:spLocks noGrp="1" noRot="1" noMove="1" noResize="1" noEditPoints="1" noAdjustHandles="1" noChangeArrowheads="1" noChangeShapeType="1"/>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Parallelogram 459">
                <a:extLst>
                  <a:ext uri="{FF2B5EF4-FFF2-40B4-BE49-F238E27FC236}">
                    <a16:creationId xmlns:a16="http://schemas.microsoft.com/office/drawing/2014/main" id="{BAFAE907-35C5-9D16-9B87-8678A1ED1EBF}"/>
                  </a:ext>
                </a:extLst>
              </p:cNvPr>
              <p:cNvSpPr>
                <a:spLocks noGrp="1" noRot="1" noMove="1" noResize="1" noEditPoints="1" noAdjustHandles="1" noChangeArrowheads="1" noChangeShapeType="1"/>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Parallelogram 460">
                <a:extLst>
                  <a:ext uri="{FF2B5EF4-FFF2-40B4-BE49-F238E27FC236}">
                    <a16:creationId xmlns:a16="http://schemas.microsoft.com/office/drawing/2014/main" id="{B01E9974-20AD-346A-78FB-2F958D21DCC4}"/>
                  </a:ext>
                </a:extLst>
              </p:cNvPr>
              <p:cNvSpPr>
                <a:spLocks noGrp="1" noRot="1" noMove="1" noResize="1" noEditPoints="1" noAdjustHandles="1" noChangeArrowheads="1" noChangeShapeType="1"/>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Parallelogram 461">
                <a:extLst>
                  <a:ext uri="{FF2B5EF4-FFF2-40B4-BE49-F238E27FC236}">
                    <a16:creationId xmlns:a16="http://schemas.microsoft.com/office/drawing/2014/main" id="{84DE3685-2D92-5E1A-4C34-0BA8295DA755}"/>
                  </a:ext>
                </a:extLst>
              </p:cNvPr>
              <p:cNvSpPr>
                <a:spLocks noGrp="1" noRot="1" noMove="1" noResize="1" noEditPoints="1" noAdjustHandles="1" noChangeArrowheads="1" noChangeShapeType="1"/>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2" name="Group 531">
            <a:extLst>
              <a:ext uri="{FF2B5EF4-FFF2-40B4-BE49-F238E27FC236}">
                <a16:creationId xmlns:a16="http://schemas.microsoft.com/office/drawing/2014/main" id="{A908F41D-28D2-BAB9-F15A-495F9C247BC1}"/>
              </a:ext>
            </a:extLst>
          </p:cNvPr>
          <p:cNvGrpSpPr>
            <a:grpSpLocks noGrp="1" noUngrp="1" noRot="1" noMove="1" noResize="1"/>
          </p:cNvGrpSpPr>
          <p:nvPr/>
        </p:nvGrpSpPr>
        <p:grpSpPr>
          <a:xfrm>
            <a:off x="4110069" y="3564623"/>
            <a:ext cx="896753" cy="269109"/>
            <a:chOff x="1270838" y="3132472"/>
            <a:chExt cx="896753" cy="269109"/>
          </a:xfrm>
        </p:grpSpPr>
        <p:sp>
          <p:nvSpPr>
            <p:cNvPr id="521" name="Rounded Rectangle 520">
              <a:extLst>
                <a:ext uri="{FF2B5EF4-FFF2-40B4-BE49-F238E27FC236}">
                  <a16:creationId xmlns:a16="http://schemas.microsoft.com/office/drawing/2014/main" id="{7FE943C4-0337-8C5C-D095-E4BAC518F477}"/>
                </a:ext>
              </a:extLst>
            </p:cNvPr>
            <p:cNvSpPr>
              <a:spLocks noGrp="1" noRot="1" noMove="1" noResize="1" noEditPoints="1" noAdjustHandles="1" noChangeArrowheads="1" noChangeShapeType="1"/>
            </p:cNvSpPr>
            <p:nvPr/>
          </p:nvSpPr>
          <p:spPr>
            <a:xfrm>
              <a:off x="1511221" y="3147665"/>
              <a:ext cx="501388" cy="253916"/>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2" name="Rounded Rectangle 521">
              <a:extLst>
                <a:ext uri="{FF2B5EF4-FFF2-40B4-BE49-F238E27FC236}">
                  <a16:creationId xmlns:a16="http://schemas.microsoft.com/office/drawing/2014/main" id="{0479B26A-01AD-0AAB-B758-A6248079B274}"/>
                </a:ext>
              </a:extLst>
            </p:cNvPr>
            <p:cNvSpPr>
              <a:spLocks noGrp="1" noRot="1" noMove="1" noResize="1" noEditPoints="1" noAdjustHandles="1" noChangeArrowheads="1" noChangeShapeType="1"/>
            </p:cNvSpPr>
            <p:nvPr/>
          </p:nvSpPr>
          <p:spPr>
            <a:xfrm>
              <a:off x="1463873" y="3195146"/>
              <a:ext cx="45719" cy="143696"/>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7" name="Rounded Rectangle 526">
              <a:extLst>
                <a:ext uri="{FF2B5EF4-FFF2-40B4-BE49-F238E27FC236}">
                  <a16:creationId xmlns:a16="http://schemas.microsoft.com/office/drawing/2014/main" id="{27FD3A98-D745-5DDD-7023-8405C3AC9F78}"/>
                </a:ext>
              </a:extLst>
            </p:cNvPr>
            <p:cNvSpPr>
              <a:spLocks noGrp="1" noRot="1" noMove="1" noResize="1" noEditPoints="1" noAdjustHandles="1" noChangeArrowheads="1" noChangeShapeType="1"/>
            </p:cNvSpPr>
            <p:nvPr/>
          </p:nvSpPr>
          <p:spPr>
            <a:xfrm>
              <a:off x="1531489" y="3177976"/>
              <a:ext cx="140409" cy="193294"/>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8" name="Rounded Rectangle 527">
              <a:extLst>
                <a:ext uri="{FF2B5EF4-FFF2-40B4-BE49-F238E27FC236}">
                  <a16:creationId xmlns:a16="http://schemas.microsoft.com/office/drawing/2014/main" id="{B006A5D4-D1FE-B356-64CB-5CC6558C3A44}"/>
                </a:ext>
              </a:extLst>
            </p:cNvPr>
            <p:cNvSpPr>
              <a:spLocks noGrp="1" noRot="1" noMove="1" noResize="1" noEditPoints="1" noAdjustHandles="1" noChangeArrowheads="1" noChangeShapeType="1"/>
            </p:cNvSpPr>
            <p:nvPr/>
          </p:nvSpPr>
          <p:spPr>
            <a:xfrm>
              <a:off x="1689908" y="3178956"/>
              <a:ext cx="140409" cy="193294"/>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9" name="Rounded Rectangle 528">
              <a:extLst>
                <a:ext uri="{FF2B5EF4-FFF2-40B4-BE49-F238E27FC236}">
                  <a16:creationId xmlns:a16="http://schemas.microsoft.com/office/drawing/2014/main" id="{F4304F07-D38B-1345-6E9B-117B16DFBD28}"/>
                </a:ext>
              </a:extLst>
            </p:cNvPr>
            <p:cNvSpPr>
              <a:spLocks noGrp="1" noRot="1" noMove="1" noResize="1" noEditPoints="1" noAdjustHandles="1" noChangeArrowheads="1" noChangeShapeType="1"/>
            </p:cNvSpPr>
            <p:nvPr/>
          </p:nvSpPr>
          <p:spPr>
            <a:xfrm>
              <a:off x="1847399" y="3177976"/>
              <a:ext cx="140409" cy="193294"/>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0" name="TextBox 529">
              <a:extLst>
                <a:ext uri="{FF2B5EF4-FFF2-40B4-BE49-F238E27FC236}">
                  <a16:creationId xmlns:a16="http://schemas.microsoft.com/office/drawing/2014/main" id="{26AC7712-D09C-DDC8-E8D7-893741E07D1F}"/>
                </a:ext>
              </a:extLst>
            </p:cNvPr>
            <p:cNvSpPr txBox="1">
              <a:spLocks noGrp="1" noRot="1" noMove="1" noResize="1" noEditPoints="1" noAdjustHandles="1" noChangeArrowheads="1" noChangeShapeType="1"/>
            </p:cNvSpPr>
            <p:nvPr/>
          </p:nvSpPr>
          <p:spPr>
            <a:xfrm>
              <a:off x="1270838" y="3139971"/>
              <a:ext cx="268022" cy="261610"/>
            </a:xfrm>
            <a:prstGeom prst="rect">
              <a:avLst/>
            </a:prstGeom>
            <a:noFill/>
          </p:spPr>
          <p:txBody>
            <a:bodyPr wrap="none" rtlCol="0">
              <a:spAutoFit/>
            </a:bodyPr>
            <a:lstStyle/>
            <a:p>
              <a:r>
                <a:rPr lang="en-US" sz="1050" b="1">
                  <a:solidFill>
                    <a:schemeClr val="bg1"/>
                  </a:solidFill>
                </a:rPr>
                <a:t>+</a:t>
              </a:r>
            </a:p>
          </p:txBody>
        </p:sp>
        <p:sp>
          <p:nvSpPr>
            <p:cNvPr id="531" name="TextBox 530">
              <a:extLst>
                <a:ext uri="{FF2B5EF4-FFF2-40B4-BE49-F238E27FC236}">
                  <a16:creationId xmlns:a16="http://schemas.microsoft.com/office/drawing/2014/main" id="{0A027C18-66E7-B08E-C74B-BB9C558FD47C}"/>
                </a:ext>
              </a:extLst>
            </p:cNvPr>
            <p:cNvSpPr txBox="1">
              <a:spLocks noGrp="1" noRot="1" noMove="1" noResize="1" noEditPoints="1" noAdjustHandles="1" noChangeArrowheads="1" noChangeShapeType="1"/>
            </p:cNvSpPr>
            <p:nvPr/>
          </p:nvSpPr>
          <p:spPr>
            <a:xfrm>
              <a:off x="1949261" y="3132472"/>
              <a:ext cx="218330" cy="253916"/>
            </a:xfrm>
            <a:prstGeom prst="rect">
              <a:avLst/>
            </a:prstGeom>
            <a:noFill/>
          </p:spPr>
          <p:txBody>
            <a:bodyPr wrap="none" rtlCol="0">
              <a:spAutoFit/>
            </a:bodyPr>
            <a:lstStyle/>
            <a:p>
              <a:r>
                <a:rPr lang="en-US" sz="1050" b="1">
                  <a:solidFill>
                    <a:schemeClr val="bg1"/>
                  </a:solidFill>
                </a:rPr>
                <a:t>-</a:t>
              </a:r>
            </a:p>
          </p:txBody>
        </p:sp>
      </p:grpSp>
      <p:grpSp>
        <p:nvGrpSpPr>
          <p:cNvPr id="533" name="Group 532">
            <a:extLst>
              <a:ext uri="{FF2B5EF4-FFF2-40B4-BE49-F238E27FC236}">
                <a16:creationId xmlns:a16="http://schemas.microsoft.com/office/drawing/2014/main" id="{7628B22C-7D96-7A19-ACBE-799C3E9EC684}"/>
              </a:ext>
            </a:extLst>
          </p:cNvPr>
          <p:cNvGrpSpPr>
            <a:grpSpLocks noGrp="1" noUngrp="1" noRot="1" noMove="1" noResize="1"/>
          </p:cNvGrpSpPr>
          <p:nvPr/>
        </p:nvGrpSpPr>
        <p:grpSpPr>
          <a:xfrm>
            <a:off x="2225523" y="3501424"/>
            <a:ext cx="896753" cy="269109"/>
            <a:chOff x="1270838" y="3132472"/>
            <a:chExt cx="896753" cy="269109"/>
          </a:xfrm>
        </p:grpSpPr>
        <p:sp>
          <p:nvSpPr>
            <p:cNvPr id="534" name="Rounded Rectangle 533">
              <a:extLst>
                <a:ext uri="{FF2B5EF4-FFF2-40B4-BE49-F238E27FC236}">
                  <a16:creationId xmlns:a16="http://schemas.microsoft.com/office/drawing/2014/main" id="{00F527EC-2CF5-3CD1-C685-C5F8A3950CF5}"/>
                </a:ext>
              </a:extLst>
            </p:cNvPr>
            <p:cNvSpPr>
              <a:spLocks noGrp="1" noRot="1" noMove="1" noResize="1" noEditPoints="1" noAdjustHandles="1" noChangeArrowheads="1" noChangeShapeType="1"/>
            </p:cNvSpPr>
            <p:nvPr/>
          </p:nvSpPr>
          <p:spPr>
            <a:xfrm>
              <a:off x="1511221" y="3147665"/>
              <a:ext cx="501388" cy="253916"/>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5" name="Rounded Rectangle 534">
              <a:extLst>
                <a:ext uri="{FF2B5EF4-FFF2-40B4-BE49-F238E27FC236}">
                  <a16:creationId xmlns:a16="http://schemas.microsoft.com/office/drawing/2014/main" id="{D29022B3-6215-6DA3-CD3D-E1C1D8587CC3}"/>
                </a:ext>
              </a:extLst>
            </p:cNvPr>
            <p:cNvSpPr>
              <a:spLocks noGrp="1" noRot="1" noMove="1" noResize="1" noEditPoints="1" noAdjustHandles="1" noChangeArrowheads="1" noChangeShapeType="1"/>
            </p:cNvSpPr>
            <p:nvPr/>
          </p:nvSpPr>
          <p:spPr>
            <a:xfrm>
              <a:off x="1463873" y="3195146"/>
              <a:ext cx="45719" cy="143696"/>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Rounded Rectangle 535">
              <a:extLst>
                <a:ext uri="{FF2B5EF4-FFF2-40B4-BE49-F238E27FC236}">
                  <a16:creationId xmlns:a16="http://schemas.microsoft.com/office/drawing/2014/main" id="{13AF528D-D7CE-B6D4-5EC2-3B17F6D5A28B}"/>
                </a:ext>
              </a:extLst>
            </p:cNvPr>
            <p:cNvSpPr>
              <a:spLocks noGrp="1" noRot="1" noMove="1" noResize="1" noEditPoints="1" noAdjustHandles="1" noChangeArrowheads="1" noChangeShapeType="1"/>
            </p:cNvSpPr>
            <p:nvPr/>
          </p:nvSpPr>
          <p:spPr>
            <a:xfrm>
              <a:off x="1531489" y="3177976"/>
              <a:ext cx="140409" cy="193294"/>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7" name="Rounded Rectangle 536">
              <a:extLst>
                <a:ext uri="{FF2B5EF4-FFF2-40B4-BE49-F238E27FC236}">
                  <a16:creationId xmlns:a16="http://schemas.microsoft.com/office/drawing/2014/main" id="{E6A62D6B-CE9F-1A9E-361E-E344DC2CE04D}"/>
                </a:ext>
              </a:extLst>
            </p:cNvPr>
            <p:cNvSpPr>
              <a:spLocks noGrp="1" noRot="1" noMove="1" noResize="1" noEditPoints="1" noAdjustHandles="1" noChangeArrowheads="1" noChangeShapeType="1"/>
            </p:cNvSpPr>
            <p:nvPr/>
          </p:nvSpPr>
          <p:spPr>
            <a:xfrm>
              <a:off x="1689908" y="3178956"/>
              <a:ext cx="140409" cy="193294"/>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Rounded Rectangle 537">
              <a:extLst>
                <a:ext uri="{FF2B5EF4-FFF2-40B4-BE49-F238E27FC236}">
                  <a16:creationId xmlns:a16="http://schemas.microsoft.com/office/drawing/2014/main" id="{A198F739-925B-E8E3-B5B5-7C9C828068C8}"/>
                </a:ext>
              </a:extLst>
            </p:cNvPr>
            <p:cNvSpPr>
              <a:spLocks noGrp="1" noRot="1" noMove="1" noResize="1" noEditPoints="1" noAdjustHandles="1" noChangeArrowheads="1" noChangeShapeType="1"/>
            </p:cNvSpPr>
            <p:nvPr/>
          </p:nvSpPr>
          <p:spPr>
            <a:xfrm>
              <a:off x="1847399" y="3177976"/>
              <a:ext cx="140409" cy="193294"/>
            </a:xfrm>
            <a:prstGeom prst="round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9" name="TextBox 538">
              <a:extLst>
                <a:ext uri="{FF2B5EF4-FFF2-40B4-BE49-F238E27FC236}">
                  <a16:creationId xmlns:a16="http://schemas.microsoft.com/office/drawing/2014/main" id="{477909CC-1AD5-684F-76DD-9D20735CFE16}"/>
                </a:ext>
              </a:extLst>
            </p:cNvPr>
            <p:cNvSpPr txBox="1">
              <a:spLocks noGrp="1" noRot="1" noMove="1" noResize="1" noEditPoints="1" noAdjustHandles="1" noChangeArrowheads="1" noChangeShapeType="1"/>
            </p:cNvSpPr>
            <p:nvPr/>
          </p:nvSpPr>
          <p:spPr>
            <a:xfrm>
              <a:off x="1270838" y="3139971"/>
              <a:ext cx="268022" cy="261610"/>
            </a:xfrm>
            <a:prstGeom prst="rect">
              <a:avLst/>
            </a:prstGeom>
            <a:noFill/>
          </p:spPr>
          <p:txBody>
            <a:bodyPr wrap="none" rtlCol="0">
              <a:spAutoFit/>
            </a:bodyPr>
            <a:lstStyle/>
            <a:p>
              <a:r>
                <a:rPr lang="en-US" sz="1050" b="1">
                  <a:solidFill>
                    <a:schemeClr val="bg1"/>
                  </a:solidFill>
                </a:rPr>
                <a:t>+</a:t>
              </a:r>
            </a:p>
          </p:txBody>
        </p:sp>
        <p:sp>
          <p:nvSpPr>
            <p:cNvPr id="540" name="TextBox 539">
              <a:extLst>
                <a:ext uri="{FF2B5EF4-FFF2-40B4-BE49-F238E27FC236}">
                  <a16:creationId xmlns:a16="http://schemas.microsoft.com/office/drawing/2014/main" id="{A8FD244C-8DCB-01FA-9443-DE9E27103FC7}"/>
                </a:ext>
              </a:extLst>
            </p:cNvPr>
            <p:cNvSpPr txBox="1">
              <a:spLocks noGrp="1" noRot="1" noMove="1" noResize="1" noEditPoints="1" noAdjustHandles="1" noChangeArrowheads="1" noChangeShapeType="1"/>
            </p:cNvSpPr>
            <p:nvPr/>
          </p:nvSpPr>
          <p:spPr>
            <a:xfrm>
              <a:off x="1949261" y="3132472"/>
              <a:ext cx="218330" cy="253916"/>
            </a:xfrm>
            <a:prstGeom prst="rect">
              <a:avLst/>
            </a:prstGeom>
            <a:noFill/>
          </p:spPr>
          <p:txBody>
            <a:bodyPr wrap="none" rtlCol="0">
              <a:spAutoFit/>
            </a:bodyPr>
            <a:lstStyle/>
            <a:p>
              <a:r>
                <a:rPr lang="en-US" sz="1050" b="1">
                  <a:solidFill>
                    <a:schemeClr val="bg1"/>
                  </a:solidFill>
                </a:rPr>
                <a:t>-</a:t>
              </a:r>
            </a:p>
          </p:txBody>
        </p:sp>
      </p:grpSp>
      <p:grpSp>
        <p:nvGrpSpPr>
          <p:cNvPr id="544" name="Group 543">
            <a:extLst>
              <a:ext uri="{FF2B5EF4-FFF2-40B4-BE49-F238E27FC236}">
                <a16:creationId xmlns:a16="http://schemas.microsoft.com/office/drawing/2014/main" id="{8EE3E07B-C985-42F6-E637-9383D6AB7577}"/>
              </a:ext>
              <a:ext uri="{C183D7F6-B498-43B3-948B-1728B52AA6E4}">
                <adec:decorative xmlns:adec="http://schemas.microsoft.com/office/drawing/2017/decorative" val="1"/>
              </a:ext>
            </a:extLst>
          </p:cNvPr>
          <p:cNvGrpSpPr>
            <a:grpSpLocks noGrp="1" noUngrp="1" noRot="1" noMove="1" noResize="1"/>
          </p:cNvGrpSpPr>
          <p:nvPr/>
        </p:nvGrpSpPr>
        <p:grpSpPr>
          <a:xfrm>
            <a:off x="657276" y="1334420"/>
            <a:ext cx="889069" cy="888999"/>
            <a:chOff x="586861" y="1143175"/>
            <a:chExt cx="963214" cy="963138"/>
          </a:xfrm>
        </p:grpSpPr>
        <p:sp>
          <p:nvSpPr>
            <p:cNvPr id="545" name="Freeform: Shape 255">
              <a:extLst>
                <a:ext uri="{FF2B5EF4-FFF2-40B4-BE49-F238E27FC236}">
                  <a16:creationId xmlns:a16="http://schemas.microsoft.com/office/drawing/2014/main" id="{D0142200-25ED-4352-E626-BA5D08065B42}"/>
                </a:ext>
              </a:extLst>
            </p:cNvPr>
            <p:cNvSpPr>
              <a:spLocks noGrp="1" noRot="1" noMove="1" noResize="1" noEditPoints="1" noAdjustHandles="1" noChangeArrowheads="1" noChangeShapeType="1"/>
            </p:cNvSpPr>
            <p:nvPr/>
          </p:nvSpPr>
          <p:spPr>
            <a:xfrm>
              <a:off x="586861" y="1590475"/>
              <a:ext cx="181688" cy="68538"/>
            </a:xfrm>
            <a:custGeom>
              <a:avLst/>
              <a:gdLst>
                <a:gd name="connsiteX0" fmla="*/ 179541 w 181688"/>
                <a:gd name="connsiteY0" fmla="*/ 34726 h 68538"/>
                <a:gd name="connsiteX1" fmla="*/ 181689 w 181688"/>
                <a:gd name="connsiteY1" fmla="*/ 0 h 68538"/>
                <a:gd name="connsiteX2" fmla="*/ 0 w 181688"/>
                <a:gd name="connsiteY2" fmla="*/ 0 h 68538"/>
                <a:gd name="connsiteX3" fmla="*/ 0 w 181688"/>
                <a:gd name="connsiteY3" fmla="*/ 68539 h 68538"/>
                <a:gd name="connsiteX4" fmla="*/ 181552 w 181688"/>
                <a:gd name="connsiteY4" fmla="*/ 68539 h 68538"/>
                <a:gd name="connsiteX5" fmla="*/ 179541 w 181688"/>
                <a:gd name="connsiteY5" fmla="*/ 34726 h 6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88" h="68538">
                  <a:moveTo>
                    <a:pt x="179541" y="34726"/>
                  </a:moveTo>
                  <a:cubicBezTo>
                    <a:pt x="179593" y="23119"/>
                    <a:pt x="180311" y="11525"/>
                    <a:pt x="181689" y="0"/>
                  </a:cubicBezTo>
                  <a:lnTo>
                    <a:pt x="0" y="0"/>
                  </a:lnTo>
                  <a:lnTo>
                    <a:pt x="0" y="68539"/>
                  </a:lnTo>
                  <a:lnTo>
                    <a:pt x="181552" y="68539"/>
                  </a:lnTo>
                  <a:cubicBezTo>
                    <a:pt x="180251" y="57314"/>
                    <a:pt x="179580" y="46026"/>
                    <a:pt x="179541" y="34726"/>
                  </a:cubicBezTo>
                  <a:close/>
                </a:path>
              </a:pathLst>
            </a:custGeom>
            <a:solidFill>
              <a:srgbClr val="FFC000"/>
            </a:solidFill>
            <a:ln w="15180" cap="flat">
              <a:noFill/>
              <a:prstDash val="solid"/>
              <a:miter/>
            </a:ln>
          </p:spPr>
          <p:txBody>
            <a:bodyPr rtlCol="0" anchor="ctr"/>
            <a:lstStyle/>
            <a:p>
              <a:endParaRPr lang="en-US"/>
            </a:p>
          </p:txBody>
        </p:sp>
        <p:sp>
          <p:nvSpPr>
            <p:cNvPr id="546" name="Freeform: Shape 256">
              <a:extLst>
                <a:ext uri="{FF2B5EF4-FFF2-40B4-BE49-F238E27FC236}">
                  <a16:creationId xmlns:a16="http://schemas.microsoft.com/office/drawing/2014/main" id="{04DAC4AC-84C7-1BB4-7ECF-855FD8E7C978}"/>
                </a:ext>
              </a:extLst>
            </p:cNvPr>
            <p:cNvSpPr>
              <a:spLocks noGrp="1" noRot="1" noMove="1" noResize="1" noEditPoints="1" noAdjustHandles="1" noChangeArrowheads="1" noChangeShapeType="1"/>
            </p:cNvSpPr>
            <p:nvPr/>
          </p:nvSpPr>
          <p:spPr>
            <a:xfrm>
              <a:off x="703682" y="1260056"/>
              <a:ext cx="177287" cy="177211"/>
            </a:xfrm>
            <a:custGeom>
              <a:avLst/>
              <a:gdLst>
                <a:gd name="connsiteX0" fmla="*/ 177287 w 177287"/>
                <a:gd name="connsiteY0" fmla="*/ 128746 h 177211"/>
                <a:gd name="connsiteX1" fmla="*/ 48465 w 177287"/>
                <a:gd name="connsiteY1" fmla="*/ 0 h 177211"/>
                <a:gd name="connsiteX2" fmla="*/ 0 w 177287"/>
                <a:gd name="connsiteY2" fmla="*/ 48449 h 177211"/>
                <a:gd name="connsiteX3" fmla="*/ 128762 w 177287"/>
                <a:gd name="connsiteY3" fmla="*/ 177211 h 177211"/>
                <a:gd name="connsiteX4" fmla="*/ 177287 w 177287"/>
                <a:gd name="connsiteY4" fmla="*/ 128746 h 177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87" h="177211">
                  <a:moveTo>
                    <a:pt x="177287" y="128746"/>
                  </a:moveTo>
                  <a:lnTo>
                    <a:pt x="48465" y="0"/>
                  </a:lnTo>
                  <a:lnTo>
                    <a:pt x="0" y="48449"/>
                  </a:lnTo>
                  <a:lnTo>
                    <a:pt x="128762" y="177211"/>
                  </a:lnTo>
                  <a:cubicBezTo>
                    <a:pt x="143065" y="159284"/>
                    <a:pt x="159342" y="143027"/>
                    <a:pt x="177287" y="128746"/>
                  </a:cubicBezTo>
                  <a:close/>
                </a:path>
              </a:pathLst>
            </a:custGeom>
            <a:solidFill>
              <a:srgbClr val="FFC000"/>
            </a:solidFill>
            <a:ln w="15180" cap="flat">
              <a:noFill/>
              <a:prstDash val="solid"/>
              <a:miter/>
            </a:ln>
          </p:spPr>
          <p:txBody>
            <a:bodyPr rtlCol="0" anchor="ctr"/>
            <a:lstStyle/>
            <a:p>
              <a:endParaRPr lang="en-US"/>
            </a:p>
          </p:txBody>
        </p:sp>
        <p:sp>
          <p:nvSpPr>
            <p:cNvPr id="547" name="Freeform: Shape 257">
              <a:extLst>
                <a:ext uri="{FF2B5EF4-FFF2-40B4-BE49-F238E27FC236}">
                  <a16:creationId xmlns:a16="http://schemas.microsoft.com/office/drawing/2014/main" id="{86ABDF7F-902D-4969-9E42-192DE27D9B04}"/>
                </a:ext>
              </a:extLst>
            </p:cNvPr>
            <p:cNvSpPr>
              <a:spLocks noGrp="1" noRot="1" noMove="1" noResize="1" noEditPoints="1" noAdjustHandles="1" noChangeArrowheads="1" noChangeShapeType="1"/>
            </p:cNvSpPr>
            <p:nvPr/>
          </p:nvSpPr>
          <p:spPr>
            <a:xfrm>
              <a:off x="1034176" y="1143175"/>
              <a:ext cx="68538" cy="182069"/>
            </a:xfrm>
            <a:custGeom>
              <a:avLst/>
              <a:gdLst>
                <a:gd name="connsiteX0" fmla="*/ 34269 w 68538"/>
                <a:gd name="connsiteY0" fmla="*/ 179983 h 182069"/>
                <a:gd name="connsiteX1" fmla="*/ 68539 w 68538"/>
                <a:gd name="connsiteY1" fmla="*/ 182070 h 182069"/>
                <a:gd name="connsiteX2" fmla="*/ 68539 w 68538"/>
                <a:gd name="connsiteY2" fmla="*/ 0 h 182069"/>
                <a:gd name="connsiteX3" fmla="*/ 0 w 68538"/>
                <a:gd name="connsiteY3" fmla="*/ 0 h 182069"/>
                <a:gd name="connsiteX4" fmla="*/ 0 w 68538"/>
                <a:gd name="connsiteY4" fmla="*/ 182070 h 182069"/>
                <a:gd name="connsiteX5" fmla="*/ 34269 w 68538"/>
                <a:gd name="connsiteY5" fmla="*/ 179983 h 18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38" h="182069">
                  <a:moveTo>
                    <a:pt x="34269" y="179983"/>
                  </a:moveTo>
                  <a:cubicBezTo>
                    <a:pt x="45723" y="180030"/>
                    <a:pt x="57164" y="180728"/>
                    <a:pt x="68539" y="182070"/>
                  </a:cubicBezTo>
                  <a:lnTo>
                    <a:pt x="68539" y="0"/>
                  </a:lnTo>
                  <a:lnTo>
                    <a:pt x="0" y="0"/>
                  </a:lnTo>
                  <a:lnTo>
                    <a:pt x="0" y="182070"/>
                  </a:lnTo>
                  <a:cubicBezTo>
                    <a:pt x="11374" y="180726"/>
                    <a:pt x="22816" y="180030"/>
                    <a:pt x="34269" y="179983"/>
                  </a:cubicBezTo>
                  <a:close/>
                </a:path>
              </a:pathLst>
            </a:custGeom>
            <a:solidFill>
              <a:srgbClr val="FFC000"/>
            </a:solidFill>
            <a:ln w="15180" cap="flat">
              <a:noFill/>
              <a:prstDash val="solid"/>
              <a:miter/>
            </a:ln>
          </p:spPr>
          <p:txBody>
            <a:bodyPr rtlCol="0" anchor="ctr"/>
            <a:lstStyle/>
            <a:p>
              <a:endParaRPr lang="en-US"/>
            </a:p>
          </p:txBody>
        </p:sp>
        <p:sp>
          <p:nvSpPr>
            <p:cNvPr id="548" name="Freeform: Shape 258">
              <a:extLst>
                <a:ext uri="{FF2B5EF4-FFF2-40B4-BE49-F238E27FC236}">
                  <a16:creationId xmlns:a16="http://schemas.microsoft.com/office/drawing/2014/main" id="{814CBA72-9403-CB97-3405-A5B31E51C377}"/>
                </a:ext>
              </a:extLst>
            </p:cNvPr>
            <p:cNvSpPr>
              <a:spLocks noGrp="1" noRot="1" noMove="1" noResize="1" noEditPoints="1" noAdjustHandles="1" noChangeArrowheads="1" noChangeShapeType="1"/>
            </p:cNvSpPr>
            <p:nvPr/>
          </p:nvSpPr>
          <p:spPr>
            <a:xfrm>
              <a:off x="1255907" y="1260056"/>
              <a:ext cx="177287" cy="177150"/>
            </a:xfrm>
            <a:custGeom>
              <a:avLst/>
              <a:gdLst>
                <a:gd name="connsiteX0" fmla="*/ 48526 w 177287"/>
                <a:gd name="connsiteY0" fmla="*/ 177150 h 177150"/>
                <a:gd name="connsiteX1" fmla="*/ 177287 w 177287"/>
                <a:gd name="connsiteY1" fmla="*/ 48388 h 177150"/>
                <a:gd name="connsiteX2" fmla="*/ 128823 w 177287"/>
                <a:gd name="connsiteY2" fmla="*/ 0 h 177150"/>
                <a:gd name="connsiteX3" fmla="*/ 0 w 177287"/>
                <a:gd name="connsiteY3" fmla="*/ 128807 h 177150"/>
                <a:gd name="connsiteX4" fmla="*/ 48526 w 177287"/>
                <a:gd name="connsiteY4" fmla="*/ 177150 h 17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87" h="177150">
                  <a:moveTo>
                    <a:pt x="48526" y="177150"/>
                  </a:moveTo>
                  <a:lnTo>
                    <a:pt x="177287" y="48388"/>
                  </a:lnTo>
                  <a:lnTo>
                    <a:pt x="128823" y="0"/>
                  </a:lnTo>
                  <a:lnTo>
                    <a:pt x="0" y="128807"/>
                  </a:lnTo>
                  <a:cubicBezTo>
                    <a:pt x="17945" y="143041"/>
                    <a:pt x="34224" y="159258"/>
                    <a:pt x="48526" y="177150"/>
                  </a:cubicBezTo>
                  <a:close/>
                </a:path>
              </a:pathLst>
            </a:custGeom>
            <a:solidFill>
              <a:srgbClr val="FFC000"/>
            </a:solidFill>
            <a:ln w="15180" cap="flat">
              <a:noFill/>
              <a:prstDash val="solid"/>
              <a:miter/>
            </a:ln>
          </p:spPr>
          <p:txBody>
            <a:bodyPr rtlCol="0" anchor="ctr"/>
            <a:lstStyle/>
            <a:p>
              <a:endParaRPr lang="en-US"/>
            </a:p>
          </p:txBody>
        </p:sp>
        <p:sp>
          <p:nvSpPr>
            <p:cNvPr id="549" name="Freeform: Shape 259">
              <a:extLst>
                <a:ext uri="{FF2B5EF4-FFF2-40B4-BE49-F238E27FC236}">
                  <a16:creationId xmlns:a16="http://schemas.microsoft.com/office/drawing/2014/main" id="{C415E3D9-8A72-299D-2961-0C0E3EE9DCCD}"/>
                </a:ext>
              </a:extLst>
            </p:cNvPr>
            <p:cNvSpPr>
              <a:spLocks noGrp="1" noRot="1" noMove="1" noResize="1" noEditPoints="1" noAdjustHandles="1" noChangeArrowheads="1" noChangeShapeType="1"/>
            </p:cNvSpPr>
            <p:nvPr/>
          </p:nvSpPr>
          <p:spPr>
            <a:xfrm>
              <a:off x="703682" y="1812678"/>
              <a:ext cx="176769" cy="176815"/>
            </a:xfrm>
            <a:custGeom>
              <a:avLst/>
              <a:gdLst>
                <a:gd name="connsiteX0" fmla="*/ 128381 w 176769"/>
                <a:gd name="connsiteY0" fmla="*/ 0 h 176815"/>
                <a:gd name="connsiteX1" fmla="*/ 0 w 176769"/>
                <a:gd name="connsiteY1" fmla="*/ 128350 h 176815"/>
                <a:gd name="connsiteX2" fmla="*/ 48465 w 176769"/>
                <a:gd name="connsiteY2" fmla="*/ 176815 h 176815"/>
                <a:gd name="connsiteX3" fmla="*/ 176769 w 176769"/>
                <a:gd name="connsiteY3" fmla="*/ 48526 h 176815"/>
                <a:gd name="connsiteX4" fmla="*/ 128381 w 176769"/>
                <a:gd name="connsiteY4" fmla="*/ 0 h 176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69" h="176815">
                  <a:moveTo>
                    <a:pt x="128381" y="0"/>
                  </a:moveTo>
                  <a:lnTo>
                    <a:pt x="0" y="128350"/>
                  </a:lnTo>
                  <a:lnTo>
                    <a:pt x="48465" y="176815"/>
                  </a:lnTo>
                  <a:lnTo>
                    <a:pt x="176769" y="48526"/>
                  </a:lnTo>
                  <a:cubicBezTo>
                    <a:pt x="158866" y="34224"/>
                    <a:pt x="142632" y="17945"/>
                    <a:pt x="128381" y="0"/>
                  </a:cubicBezTo>
                  <a:close/>
                </a:path>
              </a:pathLst>
            </a:custGeom>
            <a:solidFill>
              <a:srgbClr val="FFC000"/>
            </a:solidFill>
            <a:ln w="15180" cap="flat">
              <a:noFill/>
              <a:prstDash val="solid"/>
              <a:miter/>
            </a:ln>
          </p:spPr>
          <p:txBody>
            <a:bodyPr rtlCol="0" anchor="ctr"/>
            <a:lstStyle/>
            <a:p>
              <a:endParaRPr lang="en-US"/>
            </a:p>
          </p:txBody>
        </p:sp>
        <p:sp>
          <p:nvSpPr>
            <p:cNvPr id="550" name="Freeform: Shape 260">
              <a:extLst>
                <a:ext uri="{FF2B5EF4-FFF2-40B4-BE49-F238E27FC236}">
                  <a16:creationId xmlns:a16="http://schemas.microsoft.com/office/drawing/2014/main" id="{41C2209B-EED7-F9C4-192D-25ADFCEA2CAC}"/>
                </a:ext>
              </a:extLst>
            </p:cNvPr>
            <p:cNvSpPr>
              <a:spLocks noGrp="1" noRot="1" noMove="1" noResize="1" noEditPoints="1" noAdjustHandles="1" noChangeArrowheads="1" noChangeShapeType="1"/>
            </p:cNvSpPr>
            <p:nvPr/>
          </p:nvSpPr>
          <p:spPr>
            <a:xfrm>
              <a:off x="1034176" y="1925158"/>
              <a:ext cx="68538" cy="181155"/>
            </a:xfrm>
            <a:custGeom>
              <a:avLst/>
              <a:gdLst>
                <a:gd name="connsiteX0" fmla="*/ 34269 w 68538"/>
                <a:gd name="connsiteY0" fmla="*/ 2087 h 181155"/>
                <a:gd name="connsiteX1" fmla="*/ 0 w 68538"/>
                <a:gd name="connsiteY1" fmla="*/ 0 h 181155"/>
                <a:gd name="connsiteX2" fmla="*/ 0 w 68538"/>
                <a:gd name="connsiteY2" fmla="*/ 181156 h 181155"/>
                <a:gd name="connsiteX3" fmla="*/ 68539 w 68538"/>
                <a:gd name="connsiteY3" fmla="*/ 181156 h 181155"/>
                <a:gd name="connsiteX4" fmla="*/ 68539 w 68538"/>
                <a:gd name="connsiteY4" fmla="*/ 0 h 181155"/>
                <a:gd name="connsiteX5" fmla="*/ 34269 w 68538"/>
                <a:gd name="connsiteY5" fmla="*/ 2087 h 18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38" h="181155">
                  <a:moveTo>
                    <a:pt x="34269" y="2087"/>
                  </a:moveTo>
                  <a:cubicBezTo>
                    <a:pt x="22816" y="2039"/>
                    <a:pt x="11374" y="1343"/>
                    <a:pt x="0" y="0"/>
                  </a:cubicBezTo>
                  <a:lnTo>
                    <a:pt x="0" y="181156"/>
                  </a:lnTo>
                  <a:lnTo>
                    <a:pt x="68539" y="181156"/>
                  </a:lnTo>
                  <a:lnTo>
                    <a:pt x="68539" y="0"/>
                  </a:lnTo>
                  <a:cubicBezTo>
                    <a:pt x="57164" y="1342"/>
                    <a:pt x="45723" y="2038"/>
                    <a:pt x="34269" y="2087"/>
                  </a:cubicBezTo>
                  <a:close/>
                </a:path>
              </a:pathLst>
            </a:custGeom>
            <a:solidFill>
              <a:srgbClr val="FFC000"/>
            </a:solidFill>
            <a:ln w="15180" cap="flat">
              <a:noFill/>
              <a:prstDash val="solid"/>
              <a:miter/>
            </a:ln>
          </p:spPr>
          <p:txBody>
            <a:bodyPr rtlCol="0" anchor="ctr"/>
            <a:lstStyle/>
            <a:p>
              <a:endParaRPr lang="en-US"/>
            </a:p>
          </p:txBody>
        </p:sp>
        <p:sp>
          <p:nvSpPr>
            <p:cNvPr id="551" name="Freeform: Shape 261">
              <a:extLst>
                <a:ext uri="{FF2B5EF4-FFF2-40B4-BE49-F238E27FC236}">
                  <a16:creationId xmlns:a16="http://schemas.microsoft.com/office/drawing/2014/main" id="{FE603574-1F23-0320-C0A2-B261C065E589}"/>
                </a:ext>
              </a:extLst>
            </p:cNvPr>
            <p:cNvSpPr>
              <a:spLocks noGrp="1" noRot="1" noMove="1" noResize="1" noEditPoints="1" noAdjustHandles="1" noChangeArrowheads="1" noChangeShapeType="1"/>
            </p:cNvSpPr>
            <p:nvPr/>
          </p:nvSpPr>
          <p:spPr>
            <a:xfrm>
              <a:off x="1368326" y="1590475"/>
              <a:ext cx="181749" cy="68538"/>
            </a:xfrm>
            <a:custGeom>
              <a:avLst/>
              <a:gdLst>
                <a:gd name="connsiteX0" fmla="*/ 0 w 181749"/>
                <a:gd name="connsiteY0" fmla="*/ 0 h 68538"/>
                <a:gd name="connsiteX1" fmla="*/ 137 w 181749"/>
                <a:gd name="connsiteY1" fmla="*/ 68539 h 68538"/>
                <a:gd name="connsiteX2" fmla="*/ 181750 w 181749"/>
                <a:gd name="connsiteY2" fmla="*/ 68539 h 68538"/>
                <a:gd name="connsiteX3" fmla="*/ 181750 w 181749"/>
                <a:gd name="connsiteY3" fmla="*/ 0 h 68538"/>
              </a:gdLst>
              <a:ahLst/>
              <a:cxnLst>
                <a:cxn ang="0">
                  <a:pos x="connsiteX0" y="connsiteY0"/>
                </a:cxn>
                <a:cxn ang="0">
                  <a:pos x="connsiteX1" y="connsiteY1"/>
                </a:cxn>
                <a:cxn ang="0">
                  <a:pos x="connsiteX2" y="connsiteY2"/>
                </a:cxn>
                <a:cxn ang="0">
                  <a:pos x="connsiteX3" y="connsiteY3"/>
                </a:cxn>
              </a:cxnLst>
              <a:rect l="l" t="t" r="r" b="b"/>
              <a:pathLst>
                <a:path w="181749" h="68538">
                  <a:moveTo>
                    <a:pt x="0" y="0"/>
                  </a:moveTo>
                  <a:cubicBezTo>
                    <a:pt x="2838" y="22755"/>
                    <a:pt x="2883" y="45772"/>
                    <a:pt x="137" y="68539"/>
                  </a:cubicBezTo>
                  <a:lnTo>
                    <a:pt x="181750" y="68539"/>
                  </a:lnTo>
                  <a:lnTo>
                    <a:pt x="181750" y="0"/>
                  </a:lnTo>
                  <a:close/>
                </a:path>
              </a:pathLst>
            </a:custGeom>
            <a:solidFill>
              <a:srgbClr val="FFC000"/>
            </a:solidFill>
            <a:ln w="15180" cap="flat">
              <a:noFill/>
              <a:prstDash val="solid"/>
              <a:miter/>
            </a:ln>
          </p:spPr>
          <p:txBody>
            <a:bodyPr rtlCol="0" anchor="ctr"/>
            <a:lstStyle/>
            <a:p>
              <a:endParaRPr lang="en-US"/>
            </a:p>
          </p:txBody>
        </p:sp>
        <p:sp>
          <p:nvSpPr>
            <p:cNvPr id="552" name="Freeform: Shape 262">
              <a:extLst>
                <a:ext uri="{FF2B5EF4-FFF2-40B4-BE49-F238E27FC236}">
                  <a16:creationId xmlns:a16="http://schemas.microsoft.com/office/drawing/2014/main" id="{C137A87F-18B7-2A46-7EEA-72566694033D}"/>
                </a:ext>
              </a:extLst>
            </p:cNvPr>
            <p:cNvSpPr>
              <a:spLocks noGrp="1" noRot="1" noMove="1" noResize="1" noEditPoints="1" noAdjustHandles="1" noChangeArrowheads="1" noChangeShapeType="1"/>
            </p:cNvSpPr>
            <p:nvPr/>
          </p:nvSpPr>
          <p:spPr>
            <a:xfrm>
              <a:off x="1256425" y="1812678"/>
              <a:ext cx="176769" cy="176815"/>
            </a:xfrm>
            <a:custGeom>
              <a:avLst/>
              <a:gdLst>
                <a:gd name="connsiteX0" fmla="*/ 0 w 176769"/>
                <a:gd name="connsiteY0" fmla="*/ 48526 h 176815"/>
                <a:gd name="connsiteX1" fmla="*/ 128305 w 176769"/>
                <a:gd name="connsiteY1" fmla="*/ 176815 h 176815"/>
                <a:gd name="connsiteX2" fmla="*/ 176769 w 176769"/>
                <a:gd name="connsiteY2" fmla="*/ 128350 h 176815"/>
                <a:gd name="connsiteX3" fmla="*/ 48434 w 176769"/>
                <a:gd name="connsiteY3" fmla="*/ 0 h 176815"/>
                <a:gd name="connsiteX4" fmla="*/ 0 w 176769"/>
                <a:gd name="connsiteY4" fmla="*/ 48526 h 176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69" h="176815">
                  <a:moveTo>
                    <a:pt x="0" y="48526"/>
                  </a:moveTo>
                  <a:lnTo>
                    <a:pt x="128305" y="176815"/>
                  </a:lnTo>
                  <a:lnTo>
                    <a:pt x="176769" y="128350"/>
                  </a:lnTo>
                  <a:lnTo>
                    <a:pt x="48434" y="0"/>
                  </a:lnTo>
                  <a:cubicBezTo>
                    <a:pt x="34167" y="17947"/>
                    <a:pt x="17921" y="34225"/>
                    <a:pt x="0" y="48526"/>
                  </a:cubicBezTo>
                  <a:close/>
                </a:path>
              </a:pathLst>
            </a:custGeom>
            <a:solidFill>
              <a:srgbClr val="FFC000"/>
            </a:solidFill>
            <a:ln w="15180" cap="flat">
              <a:noFill/>
              <a:prstDash val="solid"/>
              <a:miter/>
            </a:ln>
          </p:spPr>
          <p:txBody>
            <a:bodyPr rtlCol="0" anchor="ctr"/>
            <a:lstStyle/>
            <a:p>
              <a:endParaRPr lang="en-US"/>
            </a:p>
          </p:txBody>
        </p:sp>
        <p:sp>
          <p:nvSpPr>
            <p:cNvPr id="553" name="Freeform: Shape 263">
              <a:extLst>
                <a:ext uri="{FF2B5EF4-FFF2-40B4-BE49-F238E27FC236}">
                  <a16:creationId xmlns:a16="http://schemas.microsoft.com/office/drawing/2014/main" id="{2670867F-06F8-3681-18AB-FC150517366F}"/>
                </a:ext>
              </a:extLst>
            </p:cNvPr>
            <p:cNvSpPr>
              <a:spLocks noGrp="1" noRot="1" noMove="1" noResize="1" noEditPoints="1" noAdjustHandles="1" noChangeArrowheads="1" noChangeShapeType="1"/>
            </p:cNvSpPr>
            <p:nvPr/>
          </p:nvSpPr>
          <p:spPr>
            <a:xfrm>
              <a:off x="827296" y="1384066"/>
              <a:ext cx="482270" cy="482270"/>
            </a:xfrm>
            <a:custGeom>
              <a:avLst/>
              <a:gdLst>
                <a:gd name="connsiteX0" fmla="*/ 482270 w 482270"/>
                <a:gd name="connsiteY0" fmla="*/ 241135 h 482270"/>
                <a:gd name="connsiteX1" fmla="*/ 241135 w 482270"/>
                <a:gd name="connsiteY1" fmla="*/ 482270 h 482270"/>
                <a:gd name="connsiteX2" fmla="*/ 0 w 482270"/>
                <a:gd name="connsiteY2" fmla="*/ 241135 h 482270"/>
                <a:gd name="connsiteX3" fmla="*/ 241135 w 482270"/>
                <a:gd name="connsiteY3" fmla="*/ 0 h 482270"/>
                <a:gd name="connsiteX4" fmla="*/ 241150 w 482270"/>
                <a:gd name="connsiteY4" fmla="*/ 0 h 482270"/>
                <a:gd name="connsiteX5" fmla="*/ 482270 w 482270"/>
                <a:gd name="connsiteY5" fmla="*/ 241120 h 482270"/>
                <a:gd name="connsiteX6" fmla="*/ 482270 w 482270"/>
                <a:gd name="connsiteY6" fmla="*/ 241135 h 4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270" h="482270">
                  <a:moveTo>
                    <a:pt x="482270" y="241135"/>
                  </a:moveTo>
                  <a:cubicBezTo>
                    <a:pt x="482270" y="374311"/>
                    <a:pt x="374311" y="482270"/>
                    <a:pt x="241135" y="482270"/>
                  </a:cubicBezTo>
                  <a:cubicBezTo>
                    <a:pt x="107959" y="482270"/>
                    <a:pt x="0" y="374311"/>
                    <a:pt x="0" y="241135"/>
                  </a:cubicBezTo>
                  <a:cubicBezTo>
                    <a:pt x="0" y="107959"/>
                    <a:pt x="107959" y="0"/>
                    <a:pt x="241135" y="0"/>
                  </a:cubicBezTo>
                  <a:cubicBezTo>
                    <a:pt x="241140" y="0"/>
                    <a:pt x="241146" y="0"/>
                    <a:pt x="241150" y="0"/>
                  </a:cubicBezTo>
                  <a:cubicBezTo>
                    <a:pt x="374317" y="0"/>
                    <a:pt x="482270" y="107953"/>
                    <a:pt x="482270" y="241120"/>
                  </a:cubicBezTo>
                  <a:cubicBezTo>
                    <a:pt x="482270" y="241124"/>
                    <a:pt x="482270" y="241131"/>
                    <a:pt x="482270" y="241135"/>
                  </a:cubicBezTo>
                  <a:close/>
                </a:path>
              </a:pathLst>
            </a:custGeom>
            <a:solidFill>
              <a:srgbClr val="FFC000"/>
            </a:solidFill>
            <a:ln w="15180" cap="flat">
              <a:noFill/>
              <a:prstDash val="solid"/>
              <a:miter/>
            </a:ln>
          </p:spPr>
          <p:txBody>
            <a:bodyPr rtlCol="0" anchor="ctr"/>
            <a:lstStyle/>
            <a:p>
              <a:endParaRPr lang="en-US"/>
            </a:p>
          </p:txBody>
        </p:sp>
      </p:grpSp>
      <p:sp>
        <p:nvSpPr>
          <p:cNvPr id="28" name="Graphic 553" descr="Electric Tower with solid fill">
            <a:extLst>
              <a:ext uri="{FF2B5EF4-FFF2-40B4-BE49-F238E27FC236}">
                <a16:creationId xmlns:a16="http://schemas.microsoft.com/office/drawing/2014/main" id="{5546708B-C334-51A8-506E-5D5A70BAEA4D}"/>
              </a:ext>
            </a:extLst>
          </p:cNvPr>
          <p:cNvSpPr>
            <a:spLocks noGrp="1" noRot="1" noMove="1" noResize="1" noEditPoints="1" noAdjustHandles="1" noChangeArrowheads="1" noChangeShapeType="1"/>
          </p:cNvSpPr>
          <p:nvPr/>
        </p:nvSpPr>
        <p:spPr>
          <a:xfrm>
            <a:off x="1816578" y="5100350"/>
            <a:ext cx="497498" cy="692844"/>
          </a:xfrm>
          <a:custGeom>
            <a:avLst/>
            <a:gdLst>
              <a:gd name="connsiteX0" fmla="*/ 482423 w 497498"/>
              <a:gd name="connsiteY0" fmla="*/ 256294 h 692844"/>
              <a:gd name="connsiteX1" fmla="*/ 497498 w 497498"/>
              <a:gd name="connsiteY1" fmla="*/ 241219 h 692844"/>
              <a:gd name="connsiteX2" fmla="*/ 497498 w 497498"/>
              <a:gd name="connsiteY2" fmla="*/ 203529 h 692844"/>
              <a:gd name="connsiteX3" fmla="*/ 488664 w 497498"/>
              <a:gd name="connsiteY3" fmla="*/ 189803 h 692844"/>
              <a:gd name="connsiteX4" fmla="*/ 322831 w 497498"/>
              <a:gd name="connsiteY4" fmla="*/ 114425 h 692844"/>
              <a:gd name="connsiteX5" fmla="*/ 319258 w 497498"/>
              <a:gd name="connsiteY5" fmla="*/ 113362 h 692844"/>
              <a:gd name="connsiteX6" fmla="*/ 316492 w 497498"/>
              <a:gd name="connsiteY6" fmla="*/ 88781 h 692844"/>
              <a:gd name="connsiteX7" fmla="*/ 313869 w 497498"/>
              <a:gd name="connsiteY7" fmla="*/ 81816 h 692844"/>
              <a:gd name="connsiteX8" fmla="*/ 261104 w 497498"/>
              <a:gd name="connsiteY8" fmla="*/ 6437 h 692844"/>
              <a:gd name="connsiteX9" fmla="*/ 240109 w 497498"/>
              <a:gd name="connsiteY9" fmla="*/ 2722 h 692844"/>
              <a:gd name="connsiteX10" fmla="*/ 236395 w 497498"/>
              <a:gd name="connsiteY10" fmla="*/ 6437 h 692844"/>
              <a:gd name="connsiteX11" fmla="*/ 183630 w 497498"/>
              <a:gd name="connsiteY11" fmla="*/ 81816 h 692844"/>
              <a:gd name="connsiteX12" fmla="*/ 181007 w 497498"/>
              <a:gd name="connsiteY12" fmla="*/ 88781 h 692844"/>
              <a:gd name="connsiteX13" fmla="*/ 178240 w 497498"/>
              <a:gd name="connsiteY13" fmla="*/ 113362 h 692844"/>
              <a:gd name="connsiteX14" fmla="*/ 174667 w 497498"/>
              <a:gd name="connsiteY14" fmla="*/ 114425 h 692844"/>
              <a:gd name="connsiteX15" fmla="*/ 8834 w 497498"/>
              <a:gd name="connsiteY15" fmla="*/ 189803 h 692844"/>
              <a:gd name="connsiteX16" fmla="*/ 0 w 497498"/>
              <a:gd name="connsiteY16" fmla="*/ 203529 h 692844"/>
              <a:gd name="connsiteX17" fmla="*/ 0 w 497498"/>
              <a:gd name="connsiteY17" fmla="*/ 241219 h 692844"/>
              <a:gd name="connsiteX18" fmla="*/ 15076 w 497498"/>
              <a:gd name="connsiteY18" fmla="*/ 256294 h 692844"/>
              <a:gd name="connsiteX19" fmla="*/ 30151 w 497498"/>
              <a:gd name="connsiteY19" fmla="*/ 241219 h 692844"/>
              <a:gd name="connsiteX20" fmla="*/ 30151 w 497498"/>
              <a:gd name="connsiteY20" fmla="*/ 218605 h 692844"/>
              <a:gd name="connsiteX21" fmla="*/ 166443 w 497498"/>
              <a:gd name="connsiteY21" fmla="*/ 218605 h 692844"/>
              <a:gd name="connsiteX22" fmla="*/ 158702 w 497498"/>
              <a:gd name="connsiteY22" fmla="*/ 287531 h 692844"/>
              <a:gd name="connsiteX23" fmla="*/ 8865 w 497498"/>
              <a:gd name="connsiteY23" fmla="*/ 355636 h 692844"/>
              <a:gd name="connsiteX24" fmla="*/ 0 w 497498"/>
              <a:gd name="connsiteY24" fmla="*/ 369362 h 692844"/>
              <a:gd name="connsiteX25" fmla="*/ 0 w 497498"/>
              <a:gd name="connsiteY25" fmla="*/ 407051 h 692844"/>
              <a:gd name="connsiteX26" fmla="*/ 15076 w 497498"/>
              <a:gd name="connsiteY26" fmla="*/ 422127 h 692844"/>
              <a:gd name="connsiteX27" fmla="*/ 30151 w 497498"/>
              <a:gd name="connsiteY27" fmla="*/ 407051 h 692844"/>
              <a:gd name="connsiteX28" fmla="*/ 30151 w 497498"/>
              <a:gd name="connsiteY28" fmla="*/ 384438 h 692844"/>
              <a:gd name="connsiteX29" fmla="*/ 147810 w 497498"/>
              <a:gd name="connsiteY29" fmla="*/ 384438 h 692844"/>
              <a:gd name="connsiteX30" fmla="*/ 143574 w 497498"/>
              <a:gd name="connsiteY30" fmla="*/ 422180 h 692844"/>
              <a:gd name="connsiteX31" fmla="*/ 43885 w 497498"/>
              <a:gd name="connsiteY31" fmla="*/ 671630 h 692844"/>
              <a:gd name="connsiteX32" fmla="*/ 52287 w 497498"/>
              <a:gd name="connsiteY32" fmla="*/ 691224 h 692844"/>
              <a:gd name="connsiteX33" fmla="*/ 63800 w 497498"/>
              <a:gd name="connsiteY33" fmla="*/ 691092 h 692844"/>
              <a:gd name="connsiteX34" fmla="*/ 248380 w 497498"/>
              <a:gd name="connsiteY34" fmla="*/ 612390 h 692844"/>
              <a:gd name="connsiteX35" fmla="*/ 434060 w 497498"/>
              <a:gd name="connsiteY35" fmla="*/ 691627 h 692844"/>
              <a:gd name="connsiteX36" fmla="*/ 453847 w 497498"/>
              <a:gd name="connsiteY36" fmla="*/ 683691 h 692844"/>
              <a:gd name="connsiteX37" fmla="*/ 453982 w 497498"/>
              <a:gd name="connsiteY37" fmla="*/ 672165 h 692844"/>
              <a:gd name="connsiteX38" fmla="*/ 353985 w 497498"/>
              <a:gd name="connsiteY38" fmla="*/ 422187 h 692844"/>
              <a:gd name="connsiteX39" fmla="*/ 349756 w 497498"/>
              <a:gd name="connsiteY39" fmla="*/ 384438 h 692844"/>
              <a:gd name="connsiteX40" fmla="*/ 467347 w 497498"/>
              <a:gd name="connsiteY40" fmla="*/ 384438 h 692844"/>
              <a:gd name="connsiteX41" fmla="*/ 467347 w 497498"/>
              <a:gd name="connsiteY41" fmla="*/ 407051 h 692844"/>
              <a:gd name="connsiteX42" fmla="*/ 482423 w 497498"/>
              <a:gd name="connsiteY42" fmla="*/ 422127 h 692844"/>
              <a:gd name="connsiteX43" fmla="*/ 497498 w 497498"/>
              <a:gd name="connsiteY43" fmla="*/ 407051 h 692844"/>
              <a:gd name="connsiteX44" fmla="*/ 497498 w 497498"/>
              <a:gd name="connsiteY44" fmla="*/ 369362 h 692844"/>
              <a:gd name="connsiteX45" fmla="*/ 488664 w 497498"/>
              <a:gd name="connsiteY45" fmla="*/ 355636 h 692844"/>
              <a:gd name="connsiteX46" fmla="*/ 338857 w 497498"/>
              <a:gd name="connsiteY46" fmla="*/ 287531 h 692844"/>
              <a:gd name="connsiteX47" fmla="*/ 331108 w 497498"/>
              <a:gd name="connsiteY47" fmla="*/ 218605 h 692844"/>
              <a:gd name="connsiteX48" fmla="*/ 467347 w 497498"/>
              <a:gd name="connsiteY48" fmla="*/ 218605 h 692844"/>
              <a:gd name="connsiteX49" fmla="*/ 467347 w 497498"/>
              <a:gd name="connsiteY49" fmla="*/ 241219 h 692844"/>
              <a:gd name="connsiteX50" fmla="*/ 482423 w 497498"/>
              <a:gd name="connsiteY50" fmla="*/ 256294 h 692844"/>
              <a:gd name="connsiteX51" fmla="*/ 205256 w 497498"/>
              <a:gd name="connsiteY51" fmla="*/ 143227 h 692844"/>
              <a:gd name="connsiteX52" fmla="*/ 292303 w 497498"/>
              <a:gd name="connsiteY52" fmla="*/ 143227 h 692844"/>
              <a:gd name="connsiteX53" fmla="*/ 297383 w 497498"/>
              <a:gd name="connsiteY53" fmla="*/ 188454 h 692844"/>
              <a:gd name="connsiteX54" fmla="*/ 200145 w 497498"/>
              <a:gd name="connsiteY54" fmla="*/ 188454 h 692844"/>
              <a:gd name="connsiteX55" fmla="*/ 248749 w 497498"/>
              <a:gd name="connsiteY55" fmla="*/ 41375 h 692844"/>
              <a:gd name="connsiteX56" fmla="*/ 286959 w 497498"/>
              <a:gd name="connsiteY56" fmla="*/ 95957 h 692844"/>
              <a:gd name="connsiteX57" fmla="*/ 288911 w 497498"/>
              <a:gd name="connsiteY57" fmla="*/ 113075 h 692844"/>
              <a:gd name="connsiteX58" fmla="*/ 208640 w 497498"/>
              <a:gd name="connsiteY58" fmla="*/ 113075 h 692844"/>
              <a:gd name="connsiteX59" fmla="*/ 210570 w 497498"/>
              <a:gd name="connsiteY59" fmla="*/ 95957 h 692844"/>
              <a:gd name="connsiteX60" fmla="*/ 84703 w 497498"/>
              <a:gd name="connsiteY60" fmla="*/ 188454 h 692844"/>
              <a:gd name="connsiteX61" fmla="*/ 174403 w 497498"/>
              <a:gd name="connsiteY61" fmla="*/ 147674 h 692844"/>
              <a:gd name="connsiteX62" fmla="*/ 169835 w 497498"/>
              <a:gd name="connsiteY62" fmla="*/ 188454 h 692844"/>
              <a:gd name="connsiteX63" fmla="*/ 316017 w 497498"/>
              <a:gd name="connsiteY63" fmla="*/ 354286 h 692844"/>
              <a:gd name="connsiteX64" fmla="*/ 181542 w 497498"/>
              <a:gd name="connsiteY64" fmla="*/ 354286 h 692844"/>
              <a:gd name="connsiteX65" fmla="*/ 186622 w 497498"/>
              <a:gd name="connsiteY65" fmla="*/ 309059 h 692844"/>
              <a:gd name="connsiteX66" fmla="*/ 310937 w 497498"/>
              <a:gd name="connsiteY66" fmla="*/ 309059 h 692844"/>
              <a:gd name="connsiteX67" fmla="*/ 84703 w 497498"/>
              <a:gd name="connsiteY67" fmla="*/ 354286 h 692844"/>
              <a:gd name="connsiteX68" fmla="*/ 154805 w 497498"/>
              <a:gd name="connsiteY68" fmla="*/ 322431 h 692844"/>
              <a:gd name="connsiteX69" fmla="*/ 151202 w 497498"/>
              <a:gd name="connsiteY69" fmla="*/ 354286 h 692844"/>
              <a:gd name="connsiteX70" fmla="*/ 332419 w 497498"/>
              <a:gd name="connsiteY70" fmla="*/ 449504 h 692844"/>
              <a:gd name="connsiteX71" fmla="*/ 353141 w 497498"/>
              <a:gd name="connsiteY71" fmla="*/ 501274 h 692844"/>
              <a:gd name="connsiteX72" fmla="*/ 285217 w 497498"/>
              <a:gd name="connsiteY72" fmla="*/ 470746 h 692844"/>
              <a:gd name="connsiteX73" fmla="*/ 353827 w 497498"/>
              <a:gd name="connsiteY73" fmla="*/ 534637 h 692844"/>
              <a:gd name="connsiteX74" fmla="*/ 248380 w 497498"/>
              <a:gd name="connsiteY74" fmla="*/ 579608 h 692844"/>
              <a:gd name="connsiteX75" fmla="*/ 143023 w 497498"/>
              <a:gd name="connsiteY75" fmla="*/ 534637 h 692844"/>
              <a:gd name="connsiteX76" fmla="*/ 248440 w 497498"/>
              <a:gd name="connsiteY76" fmla="*/ 487261 h 692844"/>
              <a:gd name="connsiteX77" fmla="*/ 144576 w 497498"/>
              <a:gd name="connsiteY77" fmla="*/ 500875 h 692844"/>
              <a:gd name="connsiteX78" fmla="*/ 164996 w 497498"/>
              <a:gd name="connsiteY78" fmla="*/ 449768 h 692844"/>
              <a:gd name="connsiteX79" fmla="*/ 211640 w 497498"/>
              <a:gd name="connsiteY79" fmla="*/ 470731 h 692844"/>
              <a:gd name="connsiteX80" fmla="*/ 85329 w 497498"/>
              <a:gd name="connsiteY80" fmla="*/ 649122 h 692844"/>
              <a:gd name="connsiteX81" fmla="*/ 121623 w 497498"/>
              <a:gd name="connsiteY81" fmla="*/ 558298 h 692844"/>
              <a:gd name="connsiteX82" fmla="*/ 209937 w 497498"/>
              <a:gd name="connsiteY82" fmla="*/ 595987 h 692844"/>
              <a:gd name="connsiteX83" fmla="*/ 286785 w 497498"/>
              <a:gd name="connsiteY83" fmla="*/ 596002 h 692844"/>
              <a:gd name="connsiteX84" fmla="*/ 375852 w 497498"/>
              <a:gd name="connsiteY84" fmla="*/ 558034 h 692844"/>
              <a:gd name="connsiteX85" fmla="*/ 412494 w 497498"/>
              <a:gd name="connsiteY85" fmla="*/ 649649 h 692844"/>
              <a:gd name="connsiteX86" fmla="*/ 323434 w 497498"/>
              <a:gd name="connsiteY86" fmla="*/ 420491 h 692844"/>
              <a:gd name="connsiteX87" fmla="*/ 248418 w 497498"/>
              <a:gd name="connsiteY87" fmla="*/ 454208 h 692844"/>
              <a:gd name="connsiteX88" fmla="*/ 174049 w 497498"/>
              <a:gd name="connsiteY88" fmla="*/ 420778 h 692844"/>
              <a:gd name="connsiteX89" fmla="*/ 178150 w 497498"/>
              <a:gd name="connsiteY89" fmla="*/ 384438 h 692844"/>
              <a:gd name="connsiteX90" fmla="*/ 319409 w 497498"/>
              <a:gd name="connsiteY90" fmla="*/ 384438 h 692844"/>
              <a:gd name="connsiteX91" fmla="*/ 412856 w 497498"/>
              <a:gd name="connsiteY91" fmla="*/ 354286 h 692844"/>
              <a:gd name="connsiteX92" fmla="*/ 346357 w 497498"/>
              <a:gd name="connsiteY92" fmla="*/ 354286 h 692844"/>
              <a:gd name="connsiteX93" fmla="*/ 342776 w 497498"/>
              <a:gd name="connsiteY93" fmla="*/ 322431 h 692844"/>
              <a:gd name="connsiteX94" fmla="*/ 307544 w 497498"/>
              <a:gd name="connsiteY94" fmla="*/ 278908 h 692844"/>
              <a:gd name="connsiteX95" fmla="*/ 190007 w 497498"/>
              <a:gd name="connsiteY95" fmla="*/ 278908 h 692844"/>
              <a:gd name="connsiteX96" fmla="*/ 196791 w 497498"/>
              <a:gd name="connsiteY96" fmla="*/ 218605 h 692844"/>
              <a:gd name="connsiteX97" fmla="*/ 300760 w 497498"/>
              <a:gd name="connsiteY97" fmla="*/ 218605 h 692844"/>
              <a:gd name="connsiteX98" fmla="*/ 323140 w 497498"/>
              <a:gd name="connsiteY98" fmla="*/ 147674 h 692844"/>
              <a:gd name="connsiteX99" fmla="*/ 412856 w 497498"/>
              <a:gd name="connsiteY99" fmla="*/ 188454 h 692844"/>
              <a:gd name="connsiteX100" fmla="*/ 327723 w 497498"/>
              <a:gd name="connsiteY100" fmla="*/ 188454 h 69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97498" h="692844">
                <a:moveTo>
                  <a:pt x="482423" y="256294"/>
                </a:moveTo>
                <a:cubicBezTo>
                  <a:pt x="490749" y="256294"/>
                  <a:pt x="497498" y="249545"/>
                  <a:pt x="497498" y="241219"/>
                </a:cubicBezTo>
                <a:lnTo>
                  <a:pt x="497498" y="203529"/>
                </a:lnTo>
                <a:cubicBezTo>
                  <a:pt x="497500" y="197617"/>
                  <a:pt x="494045" y="192251"/>
                  <a:pt x="488664" y="189803"/>
                </a:cubicBezTo>
                <a:lnTo>
                  <a:pt x="322831" y="114425"/>
                </a:lnTo>
                <a:cubicBezTo>
                  <a:pt x="321689" y="113923"/>
                  <a:pt x="320489" y="113566"/>
                  <a:pt x="319258" y="113362"/>
                </a:cubicBezTo>
                <a:lnTo>
                  <a:pt x="316492" y="88781"/>
                </a:lnTo>
                <a:cubicBezTo>
                  <a:pt x="316213" y="86277"/>
                  <a:pt x="315311" y="83882"/>
                  <a:pt x="313869" y="81816"/>
                </a:cubicBezTo>
                <a:lnTo>
                  <a:pt x="261104" y="6437"/>
                </a:lnTo>
                <a:cubicBezTo>
                  <a:pt x="256332" y="-386"/>
                  <a:pt x="246933" y="-2049"/>
                  <a:pt x="240109" y="2722"/>
                </a:cubicBezTo>
                <a:cubicBezTo>
                  <a:pt x="238664" y="3734"/>
                  <a:pt x="237406" y="4991"/>
                  <a:pt x="236395" y="6437"/>
                </a:cubicBezTo>
                <a:lnTo>
                  <a:pt x="183630" y="81816"/>
                </a:lnTo>
                <a:cubicBezTo>
                  <a:pt x="182187" y="83882"/>
                  <a:pt x="181285" y="86277"/>
                  <a:pt x="181007" y="88781"/>
                </a:cubicBezTo>
                <a:lnTo>
                  <a:pt x="178240" y="113362"/>
                </a:lnTo>
                <a:cubicBezTo>
                  <a:pt x="177009" y="113565"/>
                  <a:pt x="175809" y="113922"/>
                  <a:pt x="174667" y="114425"/>
                </a:cubicBezTo>
                <a:lnTo>
                  <a:pt x="8834" y="189803"/>
                </a:lnTo>
                <a:cubicBezTo>
                  <a:pt x="3453" y="192251"/>
                  <a:pt x="-2" y="197617"/>
                  <a:pt x="0" y="203529"/>
                </a:cubicBezTo>
                <a:lnTo>
                  <a:pt x="0" y="241219"/>
                </a:lnTo>
                <a:cubicBezTo>
                  <a:pt x="0" y="249545"/>
                  <a:pt x="6749" y="256294"/>
                  <a:pt x="15076" y="256294"/>
                </a:cubicBezTo>
                <a:cubicBezTo>
                  <a:pt x="23402" y="256294"/>
                  <a:pt x="30151" y="249545"/>
                  <a:pt x="30151" y="241219"/>
                </a:cubicBezTo>
                <a:lnTo>
                  <a:pt x="30151" y="218605"/>
                </a:lnTo>
                <a:lnTo>
                  <a:pt x="166443" y="218605"/>
                </a:lnTo>
                <a:lnTo>
                  <a:pt x="158702" y="287531"/>
                </a:lnTo>
                <a:lnTo>
                  <a:pt x="8865" y="355636"/>
                </a:lnTo>
                <a:cubicBezTo>
                  <a:pt x="3471" y="358074"/>
                  <a:pt x="4" y="363443"/>
                  <a:pt x="0" y="369362"/>
                </a:cubicBezTo>
                <a:lnTo>
                  <a:pt x="0" y="407051"/>
                </a:lnTo>
                <a:cubicBezTo>
                  <a:pt x="0" y="415378"/>
                  <a:pt x="6749" y="422127"/>
                  <a:pt x="15076" y="422127"/>
                </a:cubicBezTo>
                <a:cubicBezTo>
                  <a:pt x="23402" y="422127"/>
                  <a:pt x="30151" y="415378"/>
                  <a:pt x="30151" y="407051"/>
                </a:cubicBezTo>
                <a:lnTo>
                  <a:pt x="30151" y="384438"/>
                </a:lnTo>
                <a:lnTo>
                  <a:pt x="147810" y="384438"/>
                </a:lnTo>
                <a:lnTo>
                  <a:pt x="143574" y="422180"/>
                </a:lnTo>
                <a:lnTo>
                  <a:pt x="43885" y="671630"/>
                </a:lnTo>
                <a:cubicBezTo>
                  <a:pt x="40795" y="679360"/>
                  <a:pt x="44556" y="688134"/>
                  <a:pt x="52287" y="691224"/>
                </a:cubicBezTo>
                <a:cubicBezTo>
                  <a:pt x="55991" y="692705"/>
                  <a:pt x="60131" y="692658"/>
                  <a:pt x="63800" y="691092"/>
                </a:cubicBezTo>
                <a:lnTo>
                  <a:pt x="248380" y="612390"/>
                </a:lnTo>
                <a:lnTo>
                  <a:pt x="434060" y="691627"/>
                </a:lnTo>
                <a:cubicBezTo>
                  <a:pt x="441716" y="694900"/>
                  <a:pt x="450575" y="691347"/>
                  <a:pt x="453847" y="683691"/>
                </a:cubicBezTo>
                <a:cubicBezTo>
                  <a:pt x="455418" y="680018"/>
                  <a:pt x="455466" y="675873"/>
                  <a:pt x="453982" y="672165"/>
                </a:cubicBezTo>
                <a:lnTo>
                  <a:pt x="353985" y="422187"/>
                </a:lnTo>
                <a:lnTo>
                  <a:pt x="349756" y="384438"/>
                </a:lnTo>
                <a:lnTo>
                  <a:pt x="467347" y="384438"/>
                </a:lnTo>
                <a:lnTo>
                  <a:pt x="467347" y="407051"/>
                </a:lnTo>
                <a:cubicBezTo>
                  <a:pt x="467347" y="415378"/>
                  <a:pt x="474096" y="422127"/>
                  <a:pt x="482423" y="422127"/>
                </a:cubicBezTo>
                <a:cubicBezTo>
                  <a:pt x="490749" y="422127"/>
                  <a:pt x="497498" y="415378"/>
                  <a:pt x="497498" y="407051"/>
                </a:cubicBezTo>
                <a:lnTo>
                  <a:pt x="497498" y="369362"/>
                </a:lnTo>
                <a:cubicBezTo>
                  <a:pt x="497500" y="363450"/>
                  <a:pt x="494045" y="358083"/>
                  <a:pt x="488664" y="355636"/>
                </a:cubicBezTo>
                <a:lnTo>
                  <a:pt x="338857" y="287531"/>
                </a:lnTo>
                <a:lnTo>
                  <a:pt x="331108" y="218605"/>
                </a:lnTo>
                <a:lnTo>
                  <a:pt x="467347" y="218605"/>
                </a:lnTo>
                <a:lnTo>
                  <a:pt x="467347" y="241219"/>
                </a:lnTo>
                <a:cubicBezTo>
                  <a:pt x="467347" y="249545"/>
                  <a:pt x="474096" y="256294"/>
                  <a:pt x="482423" y="256294"/>
                </a:cubicBezTo>
                <a:close/>
                <a:moveTo>
                  <a:pt x="205256" y="143227"/>
                </a:moveTo>
                <a:lnTo>
                  <a:pt x="292303" y="143227"/>
                </a:lnTo>
                <a:lnTo>
                  <a:pt x="297383" y="188454"/>
                </a:lnTo>
                <a:lnTo>
                  <a:pt x="200145" y="188454"/>
                </a:lnTo>
                <a:close/>
                <a:moveTo>
                  <a:pt x="248749" y="41375"/>
                </a:moveTo>
                <a:lnTo>
                  <a:pt x="286959" y="95957"/>
                </a:lnTo>
                <a:lnTo>
                  <a:pt x="288911" y="113075"/>
                </a:lnTo>
                <a:lnTo>
                  <a:pt x="208640" y="113075"/>
                </a:lnTo>
                <a:lnTo>
                  <a:pt x="210570" y="95957"/>
                </a:lnTo>
                <a:close/>
                <a:moveTo>
                  <a:pt x="84703" y="188454"/>
                </a:moveTo>
                <a:lnTo>
                  <a:pt x="174403" y="147674"/>
                </a:lnTo>
                <a:lnTo>
                  <a:pt x="169835" y="188454"/>
                </a:lnTo>
                <a:close/>
                <a:moveTo>
                  <a:pt x="316017" y="354286"/>
                </a:moveTo>
                <a:lnTo>
                  <a:pt x="181542" y="354286"/>
                </a:lnTo>
                <a:lnTo>
                  <a:pt x="186622" y="309059"/>
                </a:lnTo>
                <a:lnTo>
                  <a:pt x="310937" y="309059"/>
                </a:lnTo>
                <a:close/>
                <a:moveTo>
                  <a:pt x="84703" y="354286"/>
                </a:moveTo>
                <a:lnTo>
                  <a:pt x="154805" y="322431"/>
                </a:lnTo>
                <a:lnTo>
                  <a:pt x="151202" y="354286"/>
                </a:lnTo>
                <a:close/>
                <a:moveTo>
                  <a:pt x="332419" y="449504"/>
                </a:moveTo>
                <a:lnTo>
                  <a:pt x="353141" y="501274"/>
                </a:lnTo>
                <a:lnTo>
                  <a:pt x="285217" y="470746"/>
                </a:lnTo>
                <a:close/>
                <a:moveTo>
                  <a:pt x="353827" y="534637"/>
                </a:moveTo>
                <a:lnTo>
                  <a:pt x="248380" y="579608"/>
                </a:lnTo>
                <a:lnTo>
                  <a:pt x="143023" y="534637"/>
                </a:lnTo>
                <a:lnTo>
                  <a:pt x="248440" y="487261"/>
                </a:lnTo>
                <a:close/>
                <a:moveTo>
                  <a:pt x="144576" y="500875"/>
                </a:moveTo>
                <a:lnTo>
                  <a:pt x="164996" y="449768"/>
                </a:lnTo>
                <a:lnTo>
                  <a:pt x="211640" y="470731"/>
                </a:lnTo>
                <a:close/>
                <a:moveTo>
                  <a:pt x="85329" y="649122"/>
                </a:moveTo>
                <a:lnTo>
                  <a:pt x="121623" y="558298"/>
                </a:lnTo>
                <a:lnTo>
                  <a:pt x="209937" y="595987"/>
                </a:lnTo>
                <a:close/>
                <a:moveTo>
                  <a:pt x="286785" y="596002"/>
                </a:moveTo>
                <a:lnTo>
                  <a:pt x="375852" y="558034"/>
                </a:lnTo>
                <a:lnTo>
                  <a:pt x="412494" y="649649"/>
                </a:lnTo>
                <a:close/>
                <a:moveTo>
                  <a:pt x="323434" y="420491"/>
                </a:moveTo>
                <a:lnTo>
                  <a:pt x="248418" y="454208"/>
                </a:lnTo>
                <a:lnTo>
                  <a:pt x="174049" y="420778"/>
                </a:lnTo>
                <a:lnTo>
                  <a:pt x="178150" y="384438"/>
                </a:lnTo>
                <a:lnTo>
                  <a:pt x="319409" y="384438"/>
                </a:lnTo>
                <a:close/>
                <a:moveTo>
                  <a:pt x="412856" y="354286"/>
                </a:moveTo>
                <a:lnTo>
                  <a:pt x="346357" y="354286"/>
                </a:lnTo>
                <a:lnTo>
                  <a:pt x="342776" y="322431"/>
                </a:lnTo>
                <a:close/>
                <a:moveTo>
                  <a:pt x="307544" y="278908"/>
                </a:moveTo>
                <a:lnTo>
                  <a:pt x="190007" y="278908"/>
                </a:lnTo>
                <a:lnTo>
                  <a:pt x="196791" y="218605"/>
                </a:lnTo>
                <a:lnTo>
                  <a:pt x="300760" y="218605"/>
                </a:lnTo>
                <a:close/>
                <a:moveTo>
                  <a:pt x="323140" y="147674"/>
                </a:moveTo>
                <a:lnTo>
                  <a:pt x="412856" y="188454"/>
                </a:lnTo>
                <a:lnTo>
                  <a:pt x="327723" y="188454"/>
                </a:lnTo>
                <a:close/>
              </a:path>
            </a:pathLst>
          </a:custGeom>
          <a:solidFill>
            <a:schemeClr val="tx2"/>
          </a:solidFill>
          <a:ln w="7441" cap="flat">
            <a:noFill/>
            <a:prstDash val="solid"/>
            <a:miter/>
          </a:ln>
        </p:spPr>
        <p:txBody>
          <a:bodyPr rtlCol="0" anchor="ctr"/>
          <a:lstStyle/>
          <a:p>
            <a:endParaRPr lang="en-US"/>
          </a:p>
        </p:txBody>
      </p:sp>
      <p:sp>
        <p:nvSpPr>
          <p:cNvPr id="555" name="Freeform: Shape 31">
            <a:extLst>
              <a:ext uri="{FF2B5EF4-FFF2-40B4-BE49-F238E27FC236}">
                <a16:creationId xmlns:a16="http://schemas.microsoft.com/office/drawing/2014/main" id="{A76C50CE-AF1B-01F9-EEC7-49709F4EF41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721591">
            <a:off x="4253701" y="2856690"/>
            <a:ext cx="643604" cy="172255"/>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6" name="Freeform: Shape 293">
            <a:extLst>
              <a:ext uri="{FF2B5EF4-FFF2-40B4-BE49-F238E27FC236}">
                <a16:creationId xmlns:a16="http://schemas.microsoft.com/office/drawing/2014/main" id="{D3C8BF4C-CCDB-A50B-DFB4-7B9A7CF6032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441657">
            <a:off x="4257162" y="2994821"/>
            <a:ext cx="446008" cy="119092"/>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7" name="Freeform: Shape 293">
            <a:extLst>
              <a:ext uri="{FF2B5EF4-FFF2-40B4-BE49-F238E27FC236}">
                <a16:creationId xmlns:a16="http://schemas.microsoft.com/office/drawing/2014/main" id="{30623259-E311-4776-0813-91C807FF31E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698895">
            <a:off x="3522018" y="2897800"/>
            <a:ext cx="487504" cy="165577"/>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8" name="Freeform: Shape 293">
            <a:extLst>
              <a:ext uri="{FF2B5EF4-FFF2-40B4-BE49-F238E27FC236}">
                <a16:creationId xmlns:a16="http://schemas.microsoft.com/office/drawing/2014/main" id="{ABB02210-B1E4-A9CB-D773-521CAEC37C6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821766">
            <a:off x="3717686" y="2820969"/>
            <a:ext cx="307151" cy="91616"/>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9" name="Freeform: Shape 248">
            <a:extLst>
              <a:ext uri="{FF2B5EF4-FFF2-40B4-BE49-F238E27FC236}">
                <a16:creationId xmlns:a16="http://schemas.microsoft.com/office/drawing/2014/main" id="{B2B6136E-6EB8-215B-52E5-5AD5AD3CEEA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030869" y="2600859"/>
            <a:ext cx="412736" cy="351494"/>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raphic 562" descr="Electric Tower with solid fill">
            <a:extLst>
              <a:ext uri="{FF2B5EF4-FFF2-40B4-BE49-F238E27FC236}">
                <a16:creationId xmlns:a16="http://schemas.microsoft.com/office/drawing/2014/main" id="{71BE878D-D04A-42D0-8E1E-C6F3998770B8}"/>
              </a:ext>
            </a:extLst>
          </p:cNvPr>
          <p:cNvSpPr>
            <a:spLocks noGrp="1" noRot="1" noMove="1" noResize="1" noEditPoints="1" noAdjustHandles="1" noChangeArrowheads="1" noChangeShapeType="1"/>
          </p:cNvSpPr>
          <p:nvPr/>
        </p:nvSpPr>
        <p:spPr>
          <a:xfrm>
            <a:off x="4441740" y="2437334"/>
            <a:ext cx="199634" cy="278023"/>
          </a:xfrm>
          <a:custGeom>
            <a:avLst/>
            <a:gdLst>
              <a:gd name="connsiteX0" fmla="*/ 193585 w 199634"/>
              <a:gd name="connsiteY0" fmla="*/ 102845 h 278023"/>
              <a:gd name="connsiteX1" fmla="*/ 199635 w 199634"/>
              <a:gd name="connsiteY1" fmla="*/ 96796 h 278023"/>
              <a:gd name="connsiteX2" fmla="*/ 199635 w 199634"/>
              <a:gd name="connsiteY2" fmla="*/ 81672 h 278023"/>
              <a:gd name="connsiteX3" fmla="*/ 196090 w 199634"/>
              <a:gd name="connsiteY3" fmla="*/ 76164 h 278023"/>
              <a:gd name="connsiteX4" fmla="*/ 129545 w 199634"/>
              <a:gd name="connsiteY4" fmla="*/ 45916 h 278023"/>
              <a:gd name="connsiteX5" fmla="*/ 128111 w 199634"/>
              <a:gd name="connsiteY5" fmla="*/ 45490 h 278023"/>
              <a:gd name="connsiteX6" fmla="*/ 127001 w 199634"/>
              <a:gd name="connsiteY6" fmla="*/ 35626 h 278023"/>
              <a:gd name="connsiteX7" fmla="*/ 125948 w 199634"/>
              <a:gd name="connsiteY7" fmla="*/ 32831 h 278023"/>
              <a:gd name="connsiteX8" fmla="*/ 104775 w 199634"/>
              <a:gd name="connsiteY8" fmla="*/ 2583 h 278023"/>
              <a:gd name="connsiteX9" fmla="*/ 96350 w 199634"/>
              <a:gd name="connsiteY9" fmla="*/ 1092 h 278023"/>
              <a:gd name="connsiteX10" fmla="*/ 94860 w 199634"/>
              <a:gd name="connsiteY10" fmla="*/ 2583 h 278023"/>
              <a:gd name="connsiteX11" fmla="*/ 73686 w 199634"/>
              <a:gd name="connsiteY11" fmla="*/ 32831 h 278023"/>
              <a:gd name="connsiteX12" fmla="*/ 72634 w 199634"/>
              <a:gd name="connsiteY12" fmla="*/ 35626 h 278023"/>
              <a:gd name="connsiteX13" fmla="*/ 71524 w 199634"/>
              <a:gd name="connsiteY13" fmla="*/ 45490 h 278023"/>
              <a:gd name="connsiteX14" fmla="*/ 70090 w 199634"/>
              <a:gd name="connsiteY14" fmla="*/ 45916 h 278023"/>
              <a:gd name="connsiteX15" fmla="*/ 3545 w 199634"/>
              <a:gd name="connsiteY15" fmla="*/ 76164 h 278023"/>
              <a:gd name="connsiteX16" fmla="*/ 0 w 199634"/>
              <a:gd name="connsiteY16" fmla="*/ 81672 h 278023"/>
              <a:gd name="connsiteX17" fmla="*/ 0 w 199634"/>
              <a:gd name="connsiteY17" fmla="*/ 96796 h 278023"/>
              <a:gd name="connsiteX18" fmla="*/ 6050 w 199634"/>
              <a:gd name="connsiteY18" fmla="*/ 102845 h 278023"/>
              <a:gd name="connsiteX19" fmla="*/ 12099 w 199634"/>
              <a:gd name="connsiteY19" fmla="*/ 96796 h 278023"/>
              <a:gd name="connsiteX20" fmla="*/ 12099 w 199634"/>
              <a:gd name="connsiteY20" fmla="*/ 87721 h 278023"/>
              <a:gd name="connsiteX21" fmla="*/ 66790 w 199634"/>
              <a:gd name="connsiteY21" fmla="*/ 87721 h 278023"/>
              <a:gd name="connsiteX22" fmla="*/ 63684 w 199634"/>
              <a:gd name="connsiteY22" fmla="*/ 115380 h 278023"/>
              <a:gd name="connsiteX23" fmla="*/ 3557 w 199634"/>
              <a:gd name="connsiteY23" fmla="*/ 142709 h 278023"/>
              <a:gd name="connsiteX24" fmla="*/ 0 w 199634"/>
              <a:gd name="connsiteY24" fmla="*/ 148217 h 278023"/>
              <a:gd name="connsiteX25" fmla="*/ 0 w 199634"/>
              <a:gd name="connsiteY25" fmla="*/ 163341 h 278023"/>
              <a:gd name="connsiteX26" fmla="*/ 6050 w 199634"/>
              <a:gd name="connsiteY26" fmla="*/ 169390 h 278023"/>
              <a:gd name="connsiteX27" fmla="*/ 12099 w 199634"/>
              <a:gd name="connsiteY27" fmla="*/ 163341 h 278023"/>
              <a:gd name="connsiteX28" fmla="*/ 12099 w 199634"/>
              <a:gd name="connsiteY28" fmla="*/ 154266 h 278023"/>
              <a:gd name="connsiteX29" fmla="*/ 59313 w 199634"/>
              <a:gd name="connsiteY29" fmla="*/ 154266 h 278023"/>
              <a:gd name="connsiteX30" fmla="*/ 57613 w 199634"/>
              <a:gd name="connsiteY30" fmla="*/ 169411 h 278023"/>
              <a:gd name="connsiteX31" fmla="*/ 17610 w 199634"/>
              <a:gd name="connsiteY31" fmla="*/ 269510 h 278023"/>
              <a:gd name="connsiteX32" fmla="*/ 20982 w 199634"/>
              <a:gd name="connsiteY32" fmla="*/ 277373 h 278023"/>
              <a:gd name="connsiteX33" fmla="*/ 25602 w 199634"/>
              <a:gd name="connsiteY33" fmla="*/ 277320 h 278023"/>
              <a:gd name="connsiteX34" fmla="*/ 99669 w 199634"/>
              <a:gd name="connsiteY34" fmla="*/ 245738 h 278023"/>
              <a:gd name="connsiteX35" fmla="*/ 174178 w 199634"/>
              <a:gd name="connsiteY35" fmla="*/ 277535 h 278023"/>
              <a:gd name="connsiteX36" fmla="*/ 182119 w 199634"/>
              <a:gd name="connsiteY36" fmla="*/ 274350 h 278023"/>
              <a:gd name="connsiteX37" fmla="*/ 182173 w 199634"/>
              <a:gd name="connsiteY37" fmla="*/ 269725 h 278023"/>
              <a:gd name="connsiteX38" fmla="*/ 142046 w 199634"/>
              <a:gd name="connsiteY38" fmla="*/ 169414 h 278023"/>
              <a:gd name="connsiteX39" fmla="*/ 140349 w 199634"/>
              <a:gd name="connsiteY39" fmla="*/ 154266 h 278023"/>
              <a:gd name="connsiteX40" fmla="*/ 187536 w 199634"/>
              <a:gd name="connsiteY40" fmla="*/ 154266 h 278023"/>
              <a:gd name="connsiteX41" fmla="*/ 187536 w 199634"/>
              <a:gd name="connsiteY41" fmla="*/ 163341 h 278023"/>
              <a:gd name="connsiteX42" fmla="*/ 193585 w 199634"/>
              <a:gd name="connsiteY42" fmla="*/ 169390 h 278023"/>
              <a:gd name="connsiteX43" fmla="*/ 199635 w 199634"/>
              <a:gd name="connsiteY43" fmla="*/ 163341 h 278023"/>
              <a:gd name="connsiteX44" fmla="*/ 199635 w 199634"/>
              <a:gd name="connsiteY44" fmla="*/ 148217 h 278023"/>
              <a:gd name="connsiteX45" fmla="*/ 196090 w 199634"/>
              <a:gd name="connsiteY45" fmla="*/ 142709 h 278023"/>
              <a:gd name="connsiteX46" fmla="*/ 135976 w 199634"/>
              <a:gd name="connsiteY46" fmla="*/ 115380 h 278023"/>
              <a:gd name="connsiteX47" fmla="*/ 132866 w 199634"/>
              <a:gd name="connsiteY47" fmla="*/ 87721 h 278023"/>
              <a:gd name="connsiteX48" fmla="*/ 187536 w 199634"/>
              <a:gd name="connsiteY48" fmla="*/ 87721 h 278023"/>
              <a:gd name="connsiteX49" fmla="*/ 187536 w 199634"/>
              <a:gd name="connsiteY49" fmla="*/ 96796 h 278023"/>
              <a:gd name="connsiteX50" fmla="*/ 193585 w 199634"/>
              <a:gd name="connsiteY50" fmla="*/ 102845 h 278023"/>
              <a:gd name="connsiteX51" fmla="*/ 82365 w 199634"/>
              <a:gd name="connsiteY51" fmla="*/ 57474 h 278023"/>
              <a:gd name="connsiteX52" fmla="*/ 117295 w 199634"/>
              <a:gd name="connsiteY52" fmla="*/ 57474 h 278023"/>
              <a:gd name="connsiteX53" fmla="*/ 119333 w 199634"/>
              <a:gd name="connsiteY53" fmla="*/ 75622 h 278023"/>
              <a:gd name="connsiteX54" fmla="*/ 80314 w 199634"/>
              <a:gd name="connsiteY54" fmla="*/ 75622 h 278023"/>
              <a:gd name="connsiteX55" fmla="*/ 99817 w 199634"/>
              <a:gd name="connsiteY55" fmla="*/ 16603 h 278023"/>
              <a:gd name="connsiteX56" fmla="*/ 115150 w 199634"/>
              <a:gd name="connsiteY56" fmla="*/ 38505 h 278023"/>
              <a:gd name="connsiteX57" fmla="*/ 115933 w 199634"/>
              <a:gd name="connsiteY57" fmla="*/ 45375 h 278023"/>
              <a:gd name="connsiteX58" fmla="*/ 83723 w 199634"/>
              <a:gd name="connsiteY58" fmla="*/ 45375 h 278023"/>
              <a:gd name="connsiteX59" fmla="*/ 84497 w 199634"/>
              <a:gd name="connsiteY59" fmla="*/ 38505 h 278023"/>
              <a:gd name="connsiteX60" fmla="*/ 33989 w 199634"/>
              <a:gd name="connsiteY60" fmla="*/ 75622 h 278023"/>
              <a:gd name="connsiteX61" fmla="*/ 69984 w 199634"/>
              <a:gd name="connsiteY61" fmla="*/ 59258 h 278023"/>
              <a:gd name="connsiteX62" fmla="*/ 68151 w 199634"/>
              <a:gd name="connsiteY62" fmla="*/ 75622 h 278023"/>
              <a:gd name="connsiteX63" fmla="*/ 126810 w 199634"/>
              <a:gd name="connsiteY63" fmla="*/ 142167 h 278023"/>
              <a:gd name="connsiteX64" fmla="*/ 72849 w 199634"/>
              <a:gd name="connsiteY64" fmla="*/ 142167 h 278023"/>
              <a:gd name="connsiteX65" fmla="*/ 74887 w 199634"/>
              <a:gd name="connsiteY65" fmla="*/ 124019 h 278023"/>
              <a:gd name="connsiteX66" fmla="*/ 124772 w 199634"/>
              <a:gd name="connsiteY66" fmla="*/ 124019 h 278023"/>
              <a:gd name="connsiteX67" fmla="*/ 33989 w 199634"/>
              <a:gd name="connsiteY67" fmla="*/ 142167 h 278023"/>
              <a:gd name="connsiteX68" fmla="*/ 62120 w 199634"/>
              <a:gd name="connsiteY68" fmla="*/ 129385 h 278023"/>
              <a:gd name="connsiteX69" fmla="*/ 60674 w 199634"/>
              <a:gd name="connsiteY69" fmla="*/ 142167 h 278023"/>
              <a:gd name="connsiteX70" fmla="*/ 133392 w 199634"/>
              <a:gd name="connsiteY70" fmla="*/ 180376 h 278023"/>
              <a:gd name="connsiteX71" fmla="*/ 141707 w 199634"/>
              <a:gd name="connsiteY71" fmla="*/ 201150 h 278023"/>
              <a:gd name="connsiteX72" fmla="*/ 114451 w 199634"/>
              <a:gd name="connsiteY72" fmla="*/ 188900 h 278023"/>
              <a:gd name="connsiteX73" fmla="*/ 141983 w 199634"/>
              <a:gd name="connsiteY73" fmla="*/ 214538 h 278023"/>
              <a:gd name="connsiteX74" fmla="*/ 99669 w 199634"/>
              <a:gd name="connsiteY74" fmla="*/ 232584 h 278023"/>
              <a:gd name="connsiteX75" fmla="*/ 57392 w 199634"/>
              <a:gd name="connsiteY75" fmla="*/ 214538 h 278023"/>
              <a:gd name="connsiteX76" fmla="*/ 99693 w 199634"/>
              <a:gd name="connsiteY76" fmla="*/ 195527 h 278023"/>
              <a:gd name="connsiteX77" fmla="*/ 58015 w 199634"/>
              <a:gd name="connsiteY77" fmla="*/ 200990 h 278023"/>
              <a:gd name="connsiteX78" fmla="*/ 66209 w 199634"/>
              <a:gd name="connsiteY78" fmla="*/ 180482 h 278023"/>
              <a:gd name="connsiteX79" fmla="*/ 84926 w 199634"/>
              <a:gd name="connsiteY79" fmla="*/ 188894 h 278023"/>
              <a:gd name="connsiteX80" fmla="*/ 34240 w 199634"/>
              <a:gd name="connsiteY80" fmla="*/ 260478 h 278023"/>
              <a:gd name="connsiteX81" fmla="*/ 48805 w 199634"/>
              <a:gd name="connsiteY81" fmla="*/ 224033 h 278023"/>
              <a:gd name="connsiteX82" fmla="*/ 84243 w 199634"/>
              <a:gd name="connsiteY82" fmla="*/ 239157 h 278023"/>
              <a:gd name="connsiteX83" fmla="*/ 115080 w 199634"/>
              <a:gd name="connsiteY83" fmla="*/ 239163 h 278023"/>
              <a:gd name="connsiteX84" fmla="*/ 150821 w 199634"/>
              <a:gd name="connsiteY84" fmla="*/ 223927 h 278023"/>
              <a:gd name="connsiteX85" fmla="*/ 165525 w 199634"/>
              <a:gd name="connsiteY85" fmla="*/ 260690 h 278023"/>
              <a:gd name="connsiteX86" fmla="*/ 129787 w 199634"/>
              <a:gd name="connsiteY86" fmla="*/ 168734 h 278023"/>
              <a:gd name="connsiteX87" fmla="*/ 99684 w 199634"/>
              <a:gd name="connsiteY87" fmla="*/ 182264 h 278023"/>
              <a:gd name="connsiteX88" fmla="*/ 69842 w 199634"/>
              <a:gd name="connsiteY88" fmla="*/ 168849 h 278023"/>
              <a:gd name="connsiteX89" fmla="*/ 71487 w 199634"/>
              <a:gd name="connsiteY89" fmla="*/ 154266 h 278023"/>
              <a:gd name="connsiteX90" fmla="*/ 128172 w 199634"/>
              <a:gd name="connsiteY90" fmla="*/ 154266 h 278023"/>
              <a:gd name="connsiteX91" fmla="*/ 165670 w 199634"/>
              <a:gd name="connsiteY91" fmla="*/ 142167 h 278023"/>
              <a:gd name="connsiteX92" fmla="*/ 138985 w 199634"/>
              <a:gd name="connsiteY92" fmla="*/ 142167 h 278023"/>
              <a:gd name="connsiteX93" fmla="*/ 137548 w 199634"/>
              <a:gd name="connsiteY93" fmla="*/ 129385 h 278023"/>
              <a:gd name="connsiteX94" fmla="*/ 123411 w 199634"/>
              <a:gd name="connsiteY94" fmla="*/ 111920 h 278023"/>
              <a:gd name="connsiteX95" fmla="*/ 76245 w 199634"/>
              <a:gd name="connsiteY95" fmla="*/ 111920 h 278023"/>
              <a:gd name="connsiteX96" fmla="*/ 78968 w 199634"/>
              <a:gd name="connsiteY96" fmla="*/ 87721 h 278023"/>
              <a:gd name="connsiteX97" fmla="*/ 120688 w 199634"/>
              <a:gd name="connsiteY97" fmla="*/ 87721 h 278023"/>
              <a:gd name="connsiteX98" fmla="*/ 129669 w 199634"/>
              <a:gd name="connsiteY98" fmla="*/ 59258 h 278023"/>
              <a:gd name="connsiteX99" fmla="*/ 165670 w 199634"/>
              <a:gd name="connsiteY99" fmla="*/ 75622 h 278023"/>
              <a:gd name="connsiteX100" fmla="*/ 131508 w 199634"/>
              <a:gd name="connsiteY100" fmla="*/ 75622 h 2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99634" h="278023">
                <a:moveTo>
                  <a:pt x="193585" y="102845"/>
                </a:moveTo>
                <a:cubicBezTo>
                  <a:pt x="196927" y="102845"/>
                  <a:pt x="199635" y="100137"/>
                  <a:pt x="199635" y="96796"/>
                </a:cubicBezTo>
                <a:lnTo>
                  <a:pt x="199635" y="81672"/>
                </a:lnTo>
                <a:cubicBezTo>
                  <a:pt x="199635" y="79300"/>
                  <a:pt x="198249" y="77146"/>
                  <a:pt x="196090" y="76164"/>
                </a:cubicBezTo>
                <a:lnTo>
                  <a:pt x="129545" y="45916"/>
                </a:lnTo>
                <a:cubicBezTo>
                  <a:pt x="129087" y="45715"/>
                  <a:pt x="128605" y="45572"/>
                  <a:pt x="128111" y="45490"/>
                </a:cubicBezTo>
                <a:lnTo>
                  <a:pt x="127001" y="35626"/>
                </a:lnTo>
                <a:cubicBezTo>
                  <a:pt x="126889" y="34621"/>
                  <a:pt x="126527" y="33660"/>
                  <a:pt x="125948" y="32831"/>
                </a:cubicBezTo>
                <a:lnTo>
                  <a:pt x="104775" y="2583"/>
                </a:lnTo>
                <a:cubicBezTo>
                  <a:pt x="102860" y="-155"/>
                  <a:pt x="99088" y="-822"/>
                  <a:pt x="96350" y="1092"/>
                </a:cubicBezTo>
                <a:cubicBezTo>
                  <a:pt x="95770" y="1498"/>
                  <a:pt x="95266" y="2003"/>
                  <a:pt x="94860" y="2583"/>
                </a:cubicBezTo>
                <a:lnTo>
                  <a:pt x="73686" y="32831"/>
                </a:lnTo>
                <a:cubicBezTo>
                  <a:pt x="73108" y="33660"/>
                  <a:pt x="72746" y="34621"/>
                  <a:pt x="72634" y="35626"/>
                </a:cubicBezTo>
                <a:lnTo>
                  <a:pt x="71524" y="45490"/>
                </a:lnTo>
                <a:cubicBezTo>
                  <a:pt x="71030" y="45571"/>
                  <a:pt x="70548" y="45714"/>
                  <a:pt x="70090" y="45916"/>
                </a:cubicBezTo>
                <a:lnTo>
                  <a:pt x="3545" y="76164"/>
                </a:lnTo>
                <a:cubicBezTo>
                  <a:pt x="1386" y="77146"/>
                  <a:pt x="-1" y="79300"/>
                  <a:pt x="0" y="81672"/>
                </a:cubicBezTo>
                <a:lnTo>
                  <a:pt x="0" y="96796"/>
                </a:lnTo>
                <a:cubicBezTo>
                  <a:pt x="0" y="100137"/>
                  <a:pt x="2708" y="102845"/>
                  <a:pt x="6050" y="102845"/>
                </a:cubicBezTo>
                <a:cubicBezTo>
                  <a:pt x="9391" y="102845"/>
                  <a:pt x="12099" y="100137"/>
                  <a:pt x="12099" y="96796"/>
                </a:cubicBezTo>
                <a:lnTo>
                  <a:pt x="12099" y="87721"/>
                </a:lnTo>
                <a:lnTo>
                  <a:pt x="66790" y="87721"/>
                </a:lnTo>
                <a:lnTo>
                  <a:pt x="63684" y="115380"/>
                </a:lnTo>
                <a:lnTo>
                  <a:pt x="3557" y="142709"/>
                </a:lnTo>
                <a:cubicBezTo>
                  <a:pt x="1393" y="143687"/>
                  <a:pt x="2" y="145842"/>
                  <a:pt x="0" y="148217"/>
                </a:cubicBezTo>
                <a:lnTo>
                  <a:pt x="0" y="163341"/>
                </a:lnTo>
                <a:cubicBezTo>
                  <a:pt x="0" y="166682"/>
                  <a:pt x="2708" y="169390"/>
                  <a:pt x="6050" y="169390"/>
                </a:cubicBezTo>
                <a:cubicBezTo>
                  <a:pt x="9391" y="169390"/>
                  <a:pt x="12099" y="166682"/>
                  <a:pt x="12099" y="163341"/>
                </a:cubicBezTo>
                <a:lnTo>
                  <a:pt x="12099" y="154266"/>
                </a:lnTo>
                <a:lnTo>
                  <a:pt x="59313" y="154266"/>
                </a:lnTo>
                <a:lnTo>
                  <a:pt x="57613" y="169411"/>
                </a:lnTo>
                <a:lnTo>
                  <a:pt x="17610" y="269510"/>
                </a:lnTo>
                <a:cubicBezTo>
                  <a:pt x="16370" y="272612"/>
                  <a:pt x="17879" y="276133"/>
                  <a:pt x="20982" y="277373"/>
                </a:cubicBezTo>
                <a:cubicBezTo>
                  <a:pt x="22468" y="277967"/>
                  <a:pt x="24129" y="277948"/>
                  <a:pt x="25602" y="277320"/>
                </a:cubicBezTo>
                <a:lnTo>
                  <a:pt x="99669" y="245738"/>
                </a:lnTo>
                <a:lnTo>
                  <a:pt x="174178" y="277535"/>
                </a:lnTo>
                <a:cubicBezTo>
                  <a:pt x="177251" y="278848"/>
                  <a:pt x="180806" y="277422"/>
                  <a:pt x="182119" y="274350"/>
                </a:cubicBezTo>
                <a:cubicBezTo>
                  <a:pt x="182749" y="272876"/>
                  <a:pt x="182768" y="271213"/>
                  <a:pt x="182173" y="269725"/>
                </a:cubicBezTo>
                <a:lnTo>
                  <a:pt x="142046" y="169414"/>
                </a:lnTo>
                <a:lnTo>
                  <a:pt x="140349" y="154266"/>
                </a:lnTo>
                <a:lnTo>
                  <a:pt x="187536" y="154266"/>
                </a:lnTo>
                <a:lnTo>
                  <a:pt x="187536" y="163341"/>
                </a:lnTo>
                <a:cubicBezTo>
                  <a:pt x="187536" y="166682"/>
                  <a:pt x="190244" y="169390"/>
                  <a:pt x="193585" y="169390"/>
                </a:cubicBezTo>
                <a:cubicBezTo>
                  <a:pt x="196927" y="169390"/>
                  <a:pt x="199635" y="166682"/>
                  <a:pt x="199635" y="163341"/>
                </a:cubicBezTo>
                <a:lnTo>
                  <a:pt x="199635" y="148217"/>
                </a:lnTo>
                <a:cubicBezTo>
                  <a:pt x="199635" y="145845"/>
                  <a:pt x="198249" y="143691"/>
                  <a:pt x="196090" y="142709"/>
                </a:cubicBezTo>
                <a:lnTo>
                  <a:pt x="135976" y="115380"/>
                </a:lnTo>
                <a:lnTo>
                  <a:pt x="132866" y="87721"/>
                </a:lnTo>
                <a:lnTo>
                  <a:pt x="187536" y="87721"/>
                </a:lnTo>
                <a:lnTo>
                  <a:pt x="187536" y="96796"/>
                </a:lnTo>
                <a:cubicBezTo>
                  <a:pt x="187536" y="100137"/>
                  <a:pt x="190244" y="102845"/>
                  <a:pt x="193585" y="102845"/>
                </a:cubicBezTo>
                <a:close/>
                <a:moveTo>
                  <a:pt x="82365" y="57474"/>
                </a:moveTo>
                <a:lnTo>
                  <a:pt x="117295" y="57474"/>
                </a:lnTo>
                <a:lnTo>
                  <a:pt x="119333" y="75622"/>
                </a:lnTo>
                <a:lnTo>
                  <a:pt x="80314" y="75622"/>
                </a:lnTo>
                <a:close/>
                <a:moveTo>
                  <a:pt x="99817" y="16603"/>
                </a:moveTo>
                <a:lnTo>
                  <a:pt x="115150" y="38505"/>
                </a:lnTo>
                <a:lnTo>
                  <a:pt x="115933" y="45375"/>
                </a:lnTo>
                <a:lnTo>
                  <a:pt x="83723" y="45375"/>
                </a:lnTo>
                <a:lnTo>
                  <a:pt x="84497" y="38505"/>
                </a:lnTo>
                <a:close/>
                <a:moveTo>
                  <a:pt x="33989" y="75622"/>
                </a:moveTo>
                <a:lnTo>
                  <a:pt x="69984" y="59258"/>
                </a:lnTo>
                <a:lnTo>
                  <a:pt x="68151" y="75622"/>
                </a:lnTo>
                <a:close/>
                <a:moveTo>
                  <a:pt x="126810" y="142167"/>
                </a:moveTo>
                <a:lnTo>
                  <a:pt x="72849" y="142167"/>
                </a:lnTo>
                <a:lnTo>
                  <a:pt x="74887" y="124019"/>
                </a:lnTo>
                <a:lnTo>
                  <a:pt x="124772" y="124019"/>
                </a:lnTo>
                <a:close/>
                <a:moveTo>
                  <a:pt x="33989" y="142167"/>
                </a:moveTo>
                <a:lnTo>
                  <a:pt x="62120" y="129385"/>
                </a:lnTo>
                <a:lnTo>
                  <a:pt x="60674" y="142167"/>
                </a:lnTo>
                <a:close/>
                <a:moveTo>
                  <a:pt x="133392" y="180376"/>
                </a:moveTo>
                <a:lnTo>
                  <a:pt x="141707" y="201150"/>
                </a:lnTo>
                <a:lnTo>
                  <a:pt x="114451" y="188900"/>
                </a:lnTo>
                <a:close/>
                <a:moveTo>
                  <a:pt x="141983" y="214538"/>
                </a:moveTo>
                <a:lnTo>
                  <a:pt x="99669" y="232584"/>
                </a:lnTo>
                <a:lnTo>
                  <a:pt x="57392" y="214538"/>
                </a:lnTo>
                <a:lnTo>
                  <a:pt x="99693" y="195527"/>
                </a:lnTo>
                <a:close/>
                <a:moveTo>
                  <a:pt x="58015" y="200990"/>
                </a:moveTo>
                <a:lnTo>
                  <a:pt x="66209" y="180482"/>
                </a:lnTo>
                <a:lnTo>
                  <a:pt x="84926" y="188894"/>
                </a:lnTo>
                <a:close/>
                <a:moveTo>
                  <a:pt x="34240" y="260478"/>
                </a:moveTo>
                <a:lnTo>
                  <a:pt x="48805" y="224033"/>
                </a:lnTo>
                <a:lnTo>
                  <a:pt x="84243" y="239157"/>
                </a:lnTo>
                <a:close/>
                <a:moveTo>
                  <a:pt x="115080" y="239163"/>
                </a:moveTo>
                <a:lnTo>
                  <a:pt x="150821" y="223927"/>
                </a:lnTo>
                <a:lnTo>
                  <a:pt x="165525" y="260690"/>
                </a:lnTo>
                <a:close/>
                <a:moveTo>
                  <a:pt x="129787" y="168734"/>
                </a:moveTo>
                <a:lnTo>
                  <a:pt x="99684" y="182264"/>
                </a:lnTo>
                <a:lnTo>
                  <a:pt x="69842" y="168849"/>
                </a:lnTo>
                <a:lnTo>
                  <a:pt x="71487" y="154266"/>
                </a:lnTo>
                <a:lnTo>
                  <a:pt x="128172" y="154266"/>
                </a:lnTo>
                <a:close/>
                <a:moveTo>
                  <a:pt x="165670" y="142167"/>
                </a:moveTo>
                <a:lnTo>
                  <a:pt x="138985" y="142167"/>
                </a:lnTo>
                <a:lnTo>
                  <a:pt x="137548" y="129385"/>
                </a:lnTo>
                <a:close/>
                <a:moveTo>
                  <a:pt x="123411" y="111920"/>
                </a:moveTo>
                <a:lnTo>
                  <a:pt x="76245" y="111920"/>
                </a:lnTo>
                <a:lnTo>
                  <a:pt x="78968" y="87721"/>
                </a:lnTo>
                <a:lnTo>
                  <a:pt x="120688" y="87721"/>
                </a:lnTo>
                <a:close/>
                <a:moveTo>
                  <a:pt x="129669" y="59258"/>
                </a:moveTo>
                <a:lnTo>
                  <a:pt x="165670" y="75622"/>
                </a:lnTo>
                <a:lnTo>
                  <a:pt x="131508" y="75622"/>
                </a:lnTo>
                <a:close/>
              </a:path>
            </a:pathLst>
          </a:custGeom>
          <a:solidFill>
            <a:schemeClr val="tx2"/>
          </a:solidFill>
          <a:ln w="2977" cap="flat">
            <a:noFill/>
            <a:prstDash val="solid"/>
            <a:miter/>
          </a:ln>
        </p:spPr>
        <p:txBody>
          <a:bodyPr rtlCol="0" anchor="ctr"/>
          <a:lstStyle/>
          <a:p>
            <a:endParaRPr lang="en-US"/>
          </a:p>
        </p:txBody>
      </p:sp>
      <p:sp>
        <p:nvSpPr>
          <p:cNvPr id="562" name="Freeform: Shape 248">
            <a:extLst>
              <a:ext uri="{FF2B5EF4-FFF2-40B4-BE49-F238E27FC236}">
                <a16:creationId xmlns:a16="http://schemas.microsoft.com/office/drawing/2014/main" id="{BE1337D9-9EAA-0425-7D2C-4BC966015E3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033725" y="2523511"/>
            <a:ext cx="409880" cy="334834"/>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Freeform: Shape 248">
            <a:extLst>
              <a:ext uri="{FF2B5EF4-FFF2-40B4-BE49-F238E27FC236}">
                <a16:creationId xmlns:a16="http://schemas.microsoft.com/office/drawing/2014/main" id="{5CE670F5-4FF0-483A-AF0B-994E26930F0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283839" y="2594429"/>
            <a:ext cx="352310" cy="352743"/>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raphic 410" descr="Electric Tower with solid fill">
            <a:extLst>
              <a:ext uri="{FF2B5EF4-FFF2-40B4-BE49-F238E27FC236}">
                <a16:creationId xmlns:a16="http://schemas.microsoft.com/office/drawing/2014/main" id="{8B9AFE18-63AA-57B8-CB16-3A06A079DFDC}"/>
              </a:ext>
            </a:extLst>
          </p:cNvPr>
          <p:cNvSpPr>
            <a:spLocks noGrp="1" noRot="1" noMove="1" noResize="1" noEditPoints="1" noAdjustHandles="1" noChangeArrowheads="1" noChangeShapeType="1"/>
          </p:cNvSpPr>
          <p:nvPr/>
        </p:nvSpPr>
        <p:spPr>
          <a:xfrm>
            <a:off x="4022649" y="2753618"/>
            <a:ext cx="258794" cy="360412"/>
          </a:xfrm>
          <a:custGeom>
            <a:avLst/>
            <a:gdLst>
              <a:gd name="connsiteX0" fmla="*/ 250952 w 258794"/>
              <a:gd name="connsiteY0" fmla="*/ 133322 h 360412"/>
              <a:gd name="connsiteX1" fmla="*/ 258794 w 258794"/>
              <a:gd name="connsiteY1" fmla="*/ 125480 h 360412"/>
              <a:gd name="connsiteX2" fmla="*/ 258794 w 258794"/>
              <a:gd name="connsiteY2" fmla="*/ 105874 h 360412"/>
              <a:gd name="connsiteX3" fmla="*/ 254199 w 258794"/>
              <a:gd name="connsiteY3" fmla="*/ 98734 h 360412"/>
              <a:gd name="connsiteX4" fmla="*/ 167934 w 258794"/>
              <a:gd name="connsiteY4" fmla="*/ 59523 h 360412"/>
              <a:gd name="connsiteX5" fmla="*/ 166075 w 258794"/>
              <a:gd name="connsiteY5" fmla="*/ 58970 h 360412"/>
              <a:gd name="connsiteX6" fmla="*/ 164636 w 258794"/>
              <a:gd name="connsiteY6" fmla="*/ 46183 h 360412"/>
              <a:gd name="connsiteX7" fmla="*/ 163272 w 258794"/>
              <a:gd name="connsiteY7" fmla="*/ 42560 h 360412"/>
              <a:gd name="connsiteX8" fmla="*/ 135824 w 258794"/>
              <a:gd name="connsiteY8" fmla="*/ 3349 h 360412"/>
              <a:gd name="connsiteX9" fmla="*/ 124903 w 258794"/>
              <a:gd name="connsiteY9" fmla="*/ 1416 h 360412"/>
              <a:gd name="connsiteX10" fmla="*/ 122970 w 258794"/>
              <a:gd name="connsiteY10" fmla="*/ 3349 h 360412"/>
              <a:gd name="connsiteX11" fmla="*/ 95523 w 258794"/>
              <a:gd name="connsiteY11" fmla="*/ 42560 h 360412"/>
              <a:gd name="connsiteX12" fmla="*/ 94158 w 258794"/>
              <a:gd name="connsiteY12" fmla="*/ 46183 h 360412"/>
              <a:gd name="connsiteX13" fmla="*/ 92719 w 258794"/>
              <a:gd name="connsiteY13" fmla="*/ 58970 h 360412"/>
              <a:gd name="connsiteX14" fmla="*/ 90860 w 258794"/>
              <a:gd name="connsiteY14" fmla="*/ 59523 h 360412"/>
              <a:gd name="connsiteX15" fmla="*/ 4596 w 258794"/>
              <a:gd name="connsiteY15" fmla="*/ 98734 h 360412"/>
              <a:gd name="connsiteX16" fmla="*/ 0 w 258794"/>
              <a:gd name="connsiteY16" fmla="*/ 105874 h 360412"/>
              <a:gd name="connsiteX17" fmla="*/ 0 w 258794"/>
              <a:gd name="connsiteY17" fmla="*/ 125480 h 360412"/>
              <a:gd name="connsiteX18" fmla="*/ 7842 w 258794"/>
              <a:gd name="connsiteY18" fmla="*/ 133322 h 360412"/>
              <a:gd name="connsiteX19" fmla="*/ 15685 w 258794"/>
              <a:gd name="connsiteY19" fmla="*/ 125480 h 360412"/>
              <a:gd name="connsiteX20" fmla="*/ 15685 w 258794"/>
              <a:gd name="connsiteY20" fmla="*/ 113717 h 360412"/>
              <a:gd name="connsiteX21" fmla="*/ 86582 w 258794"/>
              <a:gd name="connsiteY21" fmla="*/ 113717 h 360412"/>
              <a:gd name="connsiteX22" fmla="*/ 82555 w 258794"/>
              <a:gd name="connsiteY22" fmla="*/ 149571 h 360412"/>
              <a:gd name="connsiteX23" fmla="*/ 4611 w 258794"/>
              <a:gd name="connsiteY23" fmla="*/ 184999 h 360412"/>
              <a:gd name="connsiteX24" fmla="*/ 0 w 258794"/>
              <a:gd name="connsiteY24" fmla="*/ 192139 h 360412"/>
              <a:gd name="connsiteX25" fmla="*/ 0 w 258794"/>
              <a:gd name="connsiteY25" fmla="*/ 211745 h 360412"/>
              <a:gd name="connsiteX26" fmla="*/ 7842 w 258794"/>
              <a:gd name="connsiteY26" fmla="*/ 219587 h 360412"/>
              <a:gd name="connsiteX27" fmla="*/ 15685 w 258794"/>
              <a:gd name="connsiteY27" fmla="*/ 211745 h 360412"/>
              <a:gd name="connsiteX28" fmla="*/ 15685 w 258794"/>
              <a:gd name="connsiteY28" fmla="*/ 199981 h 360412"/>
              <a:gd name="connsiteX29" fmla="*/ 76889 w 258794"/>
              <a:gd name="connsiteY29" fmla="*/ 199981 h 360412"/>
              <a:gd name="connsiteX30" fmla="*/ 74686 w 258794"/>
              <a:gd name="connsiteY30" fmla="*/ 219614 h 360412"/>
              <a:gd name="connsiteX31" fmla="*/ 22829 w 258794"/>
              <a:gd name="connsiteY31" fmla="*/ 349376 h 360412"/>
              <a:gd name="connsiteX32" fmla="*/ 27199 w 258794"/>
              <a:gd name="connsiteY32" fmla="*/ 359569 h 360412"/>
              <a:gd name="connsiteX33" fmla="*/ 33188 w 258794"/>
              <a:gd name="connsiteY33" fmla="*/ 359501 h 360412"/>
              <a:gd name="connsiteX34" fmla="*/ 129205 w 258794"/>
              <a:gd name="connsiteY34" fmla="*/ 318560 h 360412"/>
              <a:gd name="connsiteX35" fmla="*/ 225794 w 258794"/>
              <a:gd name="connsiteY35" fmla="*/ 359779 h 360412"/>
              <a:gd name="connsiteX36" fmla="*/ 236087 w 258794"/>
              <a:gd name="connsiteY36" fmla="*/ 355650 h 360412"/>
              <a:gd name="connsiteX37" fmla="*/ 236158 w 258794"/>
              <a:gd name="connsiteY37" fmla="*/ 349655 h 360412"/>
              <a:gd name="connsiteX38" fmla="*/ 184140 w 258794"/>
              <a:gd name="connsiteY38" fmla="*/ 219618 h 360412"/>
              <a:gd name="connsiteX39" fmla="*/ 181940 w 258794"/>
              <a:gd name="connsiteY39" fmla="*/ 199981 h 360412"/>
              <a:gd name="connsiteX40" fmla="*/ 243110 w 258794"/>
              <a:gd name="connsiteY40" fmla="*/ 199981 h 360412"/>
              <a:gd name="connsiteX41" fmla="*/ 243110 w 258794"/>
              <a:gd name="connsiteY41" fmla="*/ 211745 h 360412"/>
              <a:gd name="connsiteX42" fmla="*/ 250952 w 258794"/>
              <a:gd name="connsiteY42" fmla="*/ 219587 h 360412"/>
              <a:gd name="connsiteX43" fmla="*/ 258794 w 258794"/>
              <a:gd name="connsiteY43" fmla="*/ 211745 h 360412"/>
              <a:gd name="connsiteX44" fmla="*/ 258794 w 258794"/>
              <a:gd name="connsiteY44" fmla="*/ 192139 h 360412"/>
              <a:gd name="connsiteX45" fmla="*/ 254199 w 258794"/>
              <a:gd name="connsiteY45" fmla="*/ 184999 h 360412"/>
              <a:gd name="connsiteX46" fmla="*/ 176270 w 258794"/>
              <a:gd name="connsiteY46" fmla="*/ 149571 h 360412"/>
              <a:gd name="connsiteX47" fmla="*/ 172239 w 258794"/>
              <a:gd name="connsiteY47" fmla="*/ 113717 h 360412"/>
              <a:gd name="connsiteX48" fmla="*/ 243110 w 258794"/>
              <a:gd name="connsiteY48" fmla="*/ 113717 h 360412"/>
              <a:gd name="connsiteX49" fmla="*/ 243110 w 258794"/>
              <a:gd name="connsiteY49" fmla="*/ 125480 h 360412"/>
              <a:gd name="connsiteX50" fmla="*/ 250952 w 258794"/>
              <a:gd name="connsiteY50" fmla="*/ 133322 h 360412"/>
              <a:gd name="connsiteX51" fmla="*/ 106772 w 258794"/>
              <a:gd name="connsiteY51" fmla="*/ 74505 h 360412"/>
              <a:gd name="connsiteX52" fmla="*/ 152053 w 258794"/>
              <a:gd name="connsiteY52" fmla="*/ 74505 h 360412"/>
              <a:gd name="connsiteX53" fmla="*/ 154696 w 258794"/>
              <a:gd name="connsiteY53" fmla="*/ 98032 h 360412"/>
              <a:gd name="connsiteX54" fmla="*/ 104114 w 258794"/>
              <a:gd name="connsiteY54" fmla="*/ 98032 h 360412"/>
              <a:gd name="connsiteX55" fmla="*/ 129397 w 258794"/>
              <a:gd name="connsiteY55" fmla="*/ 21523 h 360412"/>
              <a:gd name="connsiteX56" fmla="*/ 149273 w 258794"/>
              <a:gd name="connsiteY56" fmla="*/ 49916 h 360412"/>
              <a:gd name="connsiteX57" fmla="*/ 150289 w 258794"/>
              <a:gd name="connsiteY57" fmla="*/ 58821 h 360412"/>
              <a:gd name="connsiteX58" fmla="*/ 108533 w 258794"/>
              <a:gd name="connsiteY58" fmla="*/ 58821 h 360412"/>
              <a:gd name="connsiteX59" fmla="*/ 109537 w 258794"/>
              <a:gd name="connsiteY59" fmla="*/ 49916 h 360412"/>
              <a:gd name="connsiteX60" fmla="*/ 44062 w 258794"/>
              <a:gd name="connsiteY60" fmla="*/ 98032 h 360412"/>
              <a:gd name="connsiteX61" fmla="*/ 90723 w 258794"/>
              <a:gd name="connsiteY61" fmla="*/ 76819 h 360412"/>
              <a:gd name="connsiteX62" fmla="*/ 88347 w 258794"/>
              <a:gd name="connsiteY62" fmla="*/ 98032 h 360412"/>
              <a:gd name="connsiteX63" fmla="*/ 164389 w 258794"/>
              <a:gd name="connsiteY63" fmla="*/ 184297 h 360412"/>
              <a:gd name="connsiteX64" fmla="*/ 94436 w 258794"/>
              <a:gd name="connsiteY64" fmla="*/ 184297 h 360412"/>
              <a:gd name="connsiteX65" fmla="*/ 97079 w 258794"/>
              <a:gd name="connsiteY65" fmla="*/ 160770 h 360412"/>
              <a:gd name="connsiteX66" fmla="*/ 161746 w 258794"/>
              <a:gd name="connsiteY66" fmla="*/ 160770 h 360412"/>
              <a:gd name="connsiteX67" fmla="*/ 44062 w 258794"/>
              <a:gd name="connsiteY67" fmla="*/ 184297 h 360412"/>
              <a:gd name="connsiteX68" fmla="*/ 80528 w 258794"/>
              <a:gd name="connsiteY68" fmla="*/ 167726 h 360412"/>
              <a:gd name="connsiteX69" fmla="*/ 78654 w 258794"/>
              <a:gd name="connsiteY69" fmla="*/ 184297 h 360412"/>
              <a:gd name="connsiteX70" fmla="*/ 172922 w 258794"/>
              <a:gd name="connsiteY70" fmla="*/ 233829 h 360412"/>
              <a:gd name="connsiteX71" fmla="*/ 183701 w 258794"/>
              <a:gd name="connsiteY71" fmla="*/ 260759 h 360412"/>
              <a:gd name="connsiteX72" fmla="*/ 148368 w 258794"/>
              <a:gd name="connsiteY72" fmla="*/ 244878 h 360412"/>
              <a:gd name="connsiteX73" fmla="*/ 184058 w 258794"/>
              <a:gd name="connsiteY73" fmla="*/ 278114 h 360412"/>
              <a:gd name="connsiteX74" fmla="*/ 129205 w 258794"/>
              <a:gd name="connsiteY74" fmla="*/ 301507 h 360412"/>
              <a:gd name="connsiteX75" fmla="*/ 74399 w 258794"/>
              <a:gd name="connsiteY75" fmla="*/ 278114 h 360412"/>
              <a:gd name="connsiteX76" fmla="*/ 129236 w 258794"/>
              <a:gd name="connsiteY76" fmla="*/ 253469 h 360412"/>
              <a:gd name="connsiteX77" fmla="*/ 75207 w 258794"/>
              <a:gd name="connsiteY77" fmla="*/ 260551 h 360412"/>
              <a:gd name="connsiteX78" fmla="*/ 85830 w 258794"/>
              <a:gd name="connsiteY78" fmla="*/ 233966 h 360412"/>
              <a:gd name="connsiteX79" fmla="*/ 110093 w 258794"/>
              <a:gd name="connsiteY79" fmla="*/ 244870 h 360412"/>
              <a:gd name="connsiteX80" fmla="*/ 44387 w 258794"/>
              <a:gd name="connsiteY80" fmla="*/ 337668 h 360412"/>
              <a:gd name="connsiteX81" fmla="*/ 63267 w 258794"/>
              <a:gd name="connsiteY81" fmla="*/ 290422 h 360412"/>
              <a:gd name="connsiteX82" fmla="*/ 109207 w 258794"/>
              <a:gd name="connsiteY82" fmla="*/ 310028 h 360412"/>
              <a:gd name="connsiteX83" fmla="*/ 149183 w 258794"/>
              <a:gd name="connsiteY83" fmla="*/ 310036 h 360412"/>
              <a:gd name="connsiteX84" fmla="*/ 195515 w 258794"/>
              <a:gd name="connsiteY84" fmla="*/ 290285 h 360412"/>
              <a:gd name="connsiteX85" fmla="*/ 214576 w 258794"/>
              <a:gd name="connsiteY85" fmla="*/ 337942 h 360412"/>
              <a:gd name="connsiteX86" fmla="*/ 168248 w 258794"/>
              <a:gd name="connsiteY86" fmla="*/ 218736 h 360412"/>
              <a:gd name="connsiteX87" fmla="*/ 129225 w 258794"/>
              <a:gd name="connsiteY87" fmla="*/ 236275 h 360412"/>
              <a:gd name="connsiteX88" fmla="*/ 90539 w 258794"/>
              <a:gd name="connsiteY88" fmla="*/ 218885 h 360412"/>
              <a:gd name="connsiteX89" fmla="*/ 92672 w 258794"/>
              <a:gd name="connsiteY89" fmla="*/ 199981 h 360412"/>
              <a:gd name="connsiteX90" fmla="*/ 166154 w 258794"/>
              <a:gd name="connsiteY90" fmla="*/ 199981 h 360412"/>
              <a:gd name="connsiteX91" fmla="*/ 214764 w 258794"/>
              <a:gd name="connsiteY91" fmla="*/ 184297 h 360412"/>
              <a:gd name="connsiteX92" fmla="*/ 180172 w 258794"/>
              <a:gd name="connsiteY92" fmla="*/ 184297 h 360412"/>
              <a:gd name="connsiteX93" fmla="*/ 178309 w 258794"/>
              <a:gd name="connsiteY93" fmla="*/ 167726 h 360412"/>
              <a:gd name="connsiteX94" fmla="*/ 159982 w 258794"/>
              <a:gd name="connsiteY94" fmla="*/ 145086 h 360412"/>
              <a:gd name="connsiteX95" fmla="*/ 98840 w 258794"/>
              <a:gd name="connsiteY95" fmla="*/ 145086 h 360412"/>
              <a:gd name="connsiteX96" fmla="*/ 102369 w 258794"/>
              <a:gd name="connsiteY96" fmla="*/ 113717 h 360412"/>
              <a:gd name="connsiteX97" fmla="*/ 156453 w 258794"/>
              <a:gd name="connsiteY97" fmla="*/ 113717 h 360412"/>
              <a:gd name="connsiteX98" fmla="*/ 168095 w 258794"/>
              <a:gd name="connsiteY98" fmla="*/ 76819 h 360412"/>
              <a:gd name="connsiteX99" fmla="*/ 214764 w 258794"/>
              <a:gd name="connsiteY99" fmla="*/ 98032 h 360412"/>
              <a:gd name="connsiteX100" fmla="*/ 170479 w 258794"/>
              <a:gd name="connsiteY100" fmla="*/ 98032 h 36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58794" h="360412">
                <a:moveTo>
                  <a:pt x="250952" y="133322"/>
                </a:moveTo>
                <a:cubicBezTo>
                  <a:pt x="255283" y="133322"/>
                  <a:pt x="258794" y="129811"/>
                  <a:pt x="258794" y="125480"/>
                </a:cubicBezTo>
                <a:lnTo>
                  <a:pt x="258794" y="105874"/>
                </a:lnTo>
                <a:cubicBezTo>
                  <a:pt x="258795" y="102799"/>
                  <a:pt x="256998" y="100007"/>
                  <a:pt x="254199" y="98734"/>
                </a:cubicBezTo>
                <a:lnTo>
                  <a:pt x="167934" y="59523"/>
                </a:lnTo>
                <a:cubicBezTo>
                  <a:pt x="167340" y="59262"/>
                  <a:pt x="166716" y="59076"/>
                  <a:pt x="166075" y="58970"/>
                </a:cubicBezTo>
                <a:lnTo>
                  <a:pt x="164636" y="46183"/>
                </a:lnTo>
                <a:cubicBezTo>
                  <a:pt x="164491" y="44880"/>
                  <a:pt x="164022" y="43635"/>
                  <a:pt x="163272" y="42560"/>
                </a:cubicBezTo>
                <a:lnTo>
                  <a:pt x="135824" y="3349"/>
                </a:lnTo>
                <a:cubicBezTo>
                  <a:pt x="133342" y="-201"/>
                  <a:pt x="128452" y="-1066"/>
                  <a:pt x="124903" y="1416"/>
                </a:cubicBezTo>
                <a:cubicBezTo>
                  <a:pt x="124151" y="1942"/>
                  <a:pt x="123497" y="2596"/>
                  <a:pt x="122970" y="3349"/>
                </a:cubicBezTo>
                <a:lnTo>
                  <a:pt x="95523" y="42560"/>
                </a:lnTo>
                <a:cubicBezTo>
                  <a:pt x="94772" y="43635"/>
                  <a:pt x="94303" y="44880"/>
                  <a:pt x="94158" y="46183"/>
                </a:cubicBezTo>
                <a:lnTo>
                  <a:pt x="92719" y="58970"/>
                </a:lnTo>
                <a:cubicBezTo>
                  <a:pt x="92079" y="59075"/>
                  <a:pt x="91454" y="59261"/>
                  <a:pt x="90860" y="59523"/>
                </a:cubicBezTo>
                <a:lnTo>
                  <a:pt x="4596" y="98734"/>
                </a:lnTo>
                <a:cubicBezTo>
                  <a:pt x="1796" y="100007"/>
                  <a:pt x="-1" y="102799"/>
                  <a:pt x="0" y="105874"/>
                </a:cubicBezTo>
                <a:lnTo>
                  <a:pt x="0" y="125480"/>
                </a:lnTo>
                <a:cubicBezTo>
                  <a:pt x="0" y="129811"/>
                  <a:pt x="3511" y="133322"/>
                  <a:pt x="7842" y="133322"/>
                </a:cubicBezTo>
                <a:cubicBezTo>
                  <a:pt x="12174" y="133322"/>
                  <a:pt x="15685" y="129811"/>
                  <a:pt x="15685" y="125480"/>
                </a:cubicBezTo>
                <a:lnTo>
                  <a:pt x="15685" y="113717"/>
                </a:lnTo>
                <a:lnTo>
                  <a:pt x="86582" y="113717"/>
                </a:lnTo>
                <a:lnTo>
                  <a:pt x="82555" y="149571"/>
                </a:lnTo>
                <a:lnTo>
                  <a:pt x="4611" y="184999"/>
                </a:lnTo>
                <a:cubicBezTo>
                  <a:pt x="1806" y="186267"/>
                  <a:pt x="2" y="189060"/>
                  <a:pt x="0" y="192139"/>
                </a:cubicBezTo>
                <a:lnTo>
                  <a:pt x="0" y="211745"/>
                </a:lnTo>
                <a:cubicBezTo>
                  <a:pt x="0" y="216076"/>
                  <a:pt x="3511" y="219587"/>
                  <a:pt x="7842" y="219587"/>
                </a:cubicBezTo>
                <a:cubicBezTo>
                  <a:pt x="12174" y="219587"/>
                  <a:pt x="15685" y="216076"/>
                  <a:pt x="15685" y="211745"/>
                </a:cubicBezTo>
                <a:lnTo>
                  <a:pt x="15685" y="199981"/>
                </a:lnTo>
                <a:lnTo>
                  <a:pt x="76889" y="199981"/>
                </a:lnTo>
                <a:lnTo>
                  <a:pt x="74686" y="219614"/>
                </a:lnTo>
                <a:lnTo>
                  <a:pt x="22829" y="349376"/>
                </a:lnTo>
                <a:cubicBezTo>
                  <a:pt x="21221" y="353398"/>
                  <a:pt x="23178" y="357962"/>
                  <a:pt x="27199" y="359569"/>
                </a:cubicBezTo>
                <a:cubicBezTo>
                  <a:pt x="29126" y="360340"/>
                  <a:pt x="31280" y="360315"/>
                  <a:pt x="33188" y="359501"/>
                </a:cubicBezTo>
                <a:lnTo>
                  <a:pt x="129205" y="318560"/>
                </a:lnTo>
                <a:lnTo>
                  <a:pt x="225794" y="359779"/>
                </a:lnTo>
                <a:cubicBezTo>
                  <a:pt x="229777" y="361482"/>
                  <a:pt x="234385" y="359633"/>
                  <a:pt x="236087" y="355650"/>
                </a:cubicBezTo>
                <a:cubicBezTo>
                  <a:pt x="236904" y="353740"/>
                  <a:pt x="236929" y="351583"/>
                  <a:pt x="236158" y="349655"/>
                </a:cubicBezTo>
                <a:lnTo>
                  <a:pt x="184140" y="219618"/>
                </a:lnTo>
                <a:lnTo>
                  <a:pt x="181940" y="199981"/>
                </a:lnTo>
                <a:lnTo>
                  <a:pt x="243110" y="199981"/>
                </a:lnTo>
                <a:lnTo>
                  <a:pt x="243110" y="211745"/>
                </a:lnTo>
                <a:cubicBezTo>
                  <a:pt x="243110" y="216076"/>
                  <a:pt x="246621" y="219587"/>
                  <a:pt x="250952" y="219587"/>
                </a:cubicBezTo>
                <a:cubicBezTo>
                  <a:pt x="255283" y="219587"/>
                  <a:pt x="258794" y="216076"/>
                  <a:pt x="258794" y="211745"/>
                </a:cubicBezTo>
                <a:lnTo>
                  <a:pt x="258794" y="192139"/>
                </a:lnTo>
                <a:cubicBezTo>
                  <a:pt x="258795" y="189064"/>
                  <a:pt x="256998" y="186272"/>
                  <a:pt x="254199" y="184999"/>
                </a:cubicBezTo>
                <a:lnTo>
                  <a:pt x="176270" y="149571"/>
                </a:lnTo>
                <a:lnTo>
                  <a:pt x="172239" y="113717"/>
                </a:lnTo>
                <a:lnTo>
                  <a:pt x="243110" y="113717"/>
                </a:lnTo>
                <a:lnTo>
                  <a:pt x="243110" y="125480"/>
                </a:lnTo>
                <a:cubicBezTo>
                  <a:pt x="243110" y="129811"/>
                  <a:pt x="246621" y="133322"/>
                  <a:pt x="250952" y="133322"/>
                </a:cubicBezTo>
                <a:close/>
                <a:moveTo>
                  <a:pt x="106772" y="74505"/>
                </a:moveTo>
                <a:lnTo>
                  <a:pt x="152053" y="74505"/>
                </a:lnTo>
                <a:lnTo>
                  <a:pt x="154696" y="98032"/>
                </a:lnTo>
                <a:lnTo>
                  <a:pt x="104114" y="98032"/>
                </a:lnTo>
                <a:close/>
                <a:moveTo>
                  <a:pt x="129397" y="21523"/>
                </a:moveTo>
                <a:lnTo>
                  <a:pt x="149273" y="49916"/>
                </a:lnTo>
                <a:lnTo>
                  <a:pt x="150289" y="58821"/>
                </a:lnTo>
                <a:lnTo>
                  <a:pt x="108533" y="58821"/>
                </a:lnTo>
                <a:lnTo>
                  <a:pt x="109537" y="49916"/>
                </a:lnTo>
                <a:close/>
                <a:moveTo>
                  <a:pt x="44062" y="98032"/>
                </a:moveTo>
                <a:lnTo>
                  <a:pt x="90723" y="76819"/>
                </a:lnTo>
                <a:lnTo>
                  <a:pt x="88347" y="98032"/>
                </a:lnTo>
                <a:close/>
                <a:moveTo>
                  <a:pt x="164389" y="184297"/>
                </a:moveTo>
                <a:lnTo>
                  <a:pt x="94436" y="184297"/>
                </a:lnTo>
                <a:lnTo>
                  <a:pt x="97079" y="160770"/>
                </a:lnTo>
                <a:lnTo>
                  <a:pt x="161746" y="160770"/>
                </a:lnTo>
                <a:close/>
                <a:moveTo>
                  <a:pt x="44062" y="184297"/>
                </a:moveTo>
                <a:lnTo>
                  <a:pt x="80528" y="167726"/>
                </a:lnTo>
                <a:lnTo>
                  <a:pt x="78654" y="184297"/>
                </a:lnTo>
                <a:close/>
                <a:moveTo>
                  <a:pt x="172922" y="233829"/>
                </a:moveTo>
                <a:lnTo>
                  <a:pt x="183701" y="260759"/>
                </a:lnTo>
                <a:lnTo>
                  <a:pt x="148368" y="244878"/>
                </a:lnTo>
                <a:close/>
                <a:moveTo>
                  <a:pt x="184058" y="278114"/>
                </a:moveTo>
                <a:lnTo>
                  <a:pt x="129205" y="301507"/>
                </a:lnTo>
                <a:lnTo>
                  <a:pt x="74399" y="278114"/>
                </a:lnTo>
                <a:lnTo>
                  <a:pt x="129236" y="253469"/>
                </a:lnTo>
                <a:close/>
                <a:moveTo>
                  <a:pt x="75207" y="260551"/>
                </a:moveTo>
                <a:lnTo>
                  <a:pt x="85830" y="233966"/>
                </a:lnTo>
                <a:lnTo>
                  <a:pt x="110093" y="244870"/>
                </a:lnTo>
                <a:close/>
                <a:moveTo>
                  <a:pt x="44387" y="337668"/>
                </a:moveTo>
                <a:lnTo>
                  <a:pt x="63267" y="290422"/>
                </a:lnTo>
                <a:lnTo>
                  <a:pt x="109207" y="310028"/>
                </a:lnTo>
                <a:close/>
                <a:moveTo>
                  <a:pt x="149183" y="310036"/>
                </a:moveTo>
                <a:lnTo>
                  <a:pt x="195515" y="290285"/>
                </a:lnTo>
                <a:lnTo>
                  <a:pt x="214576" y="337942"/>
                </a:lnTo>
                <a:close/>
                <a:moveTo>
                  <a:pt x="168248" y="218736"/>
                </a:moveTo>
                <a:lnTo>
                  <a:pt x="129225" y="236275"/>
                </a:lnTo>
                <a:lnTo>
                  <a:pt x="90539" y="218885"/>
                </a:lnTo>
                <a:lnTo>
                  <a:pt x="92672" y="199981"/>
                </a:lnTo>
                <a:lnTo>
                  <a:pt x="166154" y="199981"/>
                </a:lnTo>
                <a:close/>
                <a:moveTo>
                  <a:pt x="214764" y="184297"/>
                </a:moveTo>
                <a:lnTo>
                  <a:pt x="180172" y="184297"/>
                </a:lnTo>
                <a:lnTo>
                  <a:pt x="178309" y="167726"/>
                </a:lnTo>
                <a:close/>
                <a:moveTo>
                  <a:pt x="159982" y="145086"/>
                </a:moveTo>
                <a:lnTo>
                  <a:pt x="98840" y="145086"/>
                </a:lnTo>
                <a:lnTo>
                  <a:pt x="102369" y="113717"/>
                </a:lnTo>
                <a:lnTo>
                  <a:pt x="156453" y="113717"/>
                </a:lnTo>
                <a:close/>
                <a:moveTo>
                  <a:pt x="168095" y="76819"/>
                </a:moveTo>
                <a:lnTo>
                  <a:pt x="214764" y="98032"/>
                </a:lnTo>
                <a:lnTo>
                  <a:pt x="170479" y="98032"/>
                </a:lnTo>
                <a:close/>
              </a:path>
            </a:pathLst>
          </a:custGeom>
          <a:solidFill>
            <a:schemeClr val="tx2"/>
          </a:solidFill>
          <a:ln w="3870" cap="flat">
            <a:noFill/>
            <a:prstDash val="solid"/>
            <a:miter/>
          </a:ln>
        </p:spPr>
        <p:txBody>
          <a:bodyPr rtlCol="0" anchor="ctr"/>
          <a:lstStyle/>
          <a:p>
            <a:endParaRPr lang="en-US"/>
          </a:p>
        </p:txBody>
      </p:sp>
      <p:sp>
        <p:nvSpPr>
          <p:cNvPr id="413" name="Freeform: Shape 248">
            <a:extLst>
              <a:ext uri="{FF2B5EF4-FFF2-40B4-BE49-F238E27FC236}">
                <a16:creationId xmlns:a16="http://schemas.microsoft.com/office/drawing/2014/main" id="{707B6FBE-BD70-8F95-9516-29EFF3E610E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865285" y="2864004"/>
            <a:ext cx="402117" cy="532228"/>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Freeform: Shape 248">
            <a:extLst>
              <a:ext uri="{FF2B5EF4-FFF2-40B4-BE49-F238E27FC236}">
                <a16:creationId xmlns:a16="http://schemas.microsoft.com/office/drawing/2014/main" id="{DC92A4C4-7DA3-10D1-0D98-5A856EF9CF3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3887256" y="2964812"/>
            <a:ext cx="377716" cy="532228"/>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Freeform: Shape 248">
            <a:extLst>
              <a:ext uri="{FF2B5EF4-FFF2-40B4-BE49-F238E27FC236}">
                <a16:creationId xmlns:a16="http://schemas.microsoft.com/office/drawing/2014/main" id="{0FD64C60-3ED4-6C97-6DCD-B9F6BD97373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4260117" y="2532493"/>
            <a:ext cx="376032" cy="339372"/>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Freeform: Shape 293">
            <a:extLst>
              <a:ext uri="{FF2B5EF4-FFF2-40B4-BE49-F238E27FC236}">
                <a16:creationId xmlns:a16="http://schemas.microsoft.com/office/drawing/2014/main" id="{D9E52661-E3CC-9213-1194-ED99FB627F7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435214">
            <a:off x="1926250" y="4601381"/>
            <a:ext cx="720648" cy="120406"/>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6" name="Freeform: Shape 293">
            <a:extLst>
              <a:ext uri="{FF2B5EF4-FFF2-40B4-BE49-F238E27FC236}">
                <a16:creationId xmlns:a16="http://schemas.microsoft.com/office/drawing/2014/main" id="{4CFB043A-FAB3-363C-38B5-A3E28022E97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723933">
            <a:off x="2173976" y="4409216"/>
            <a:ext cx="508972" cy="129847"/>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71" name="Group 570">
            <a:extLst>
              <a:ext uri="{FF2B5EF4-FFF2-40B4-BE49-F238E27FC236}">
                <a16:creationId xmlns:a16="http://schemas.microsoft.com/office/drawing/2014/main" id="{489ACAF8-EB29-4FD6-5D09-6923BB34525B}"/>
              </a:ext>
            </a:extLst>
          </p:cNvPr>
          <p:cNvGrpSpPr>
            <a:grpSpLocks noGrp="1" noUngrp="1" noRot="1" noMove="1" noResize="1"/>
          </p:cNvGrpSpPr>
          <p:nvPr/>
        </p:nvGrpSpPr>
        <p:grpSpPr>
          <a:xfrm>
            <a:off x="5293062" y="4807448"/>
            <a:ext cx="1217673" cy="749297"/>
            <a:chOff x="4959749" y="4773581"/>
            <a:chExt cx="1217673" cy="749297"/>
          </a:xfrm>
        </p:grpSpPr>
        <p:pic>
          <p:nvPicPr>
            <p:cNvPr id="564" name="Picture 563">
              <a:extLst>
                <a:ext uri="{FF2B5EF4-FFF2-40B4-BE49-F238E27FC236}">
                  <a16:creationId xmlns:a16="http://schemas.microsoft.com/office/drawing/2014/main" id="{F434801F-B24E-3FFD-C9ED-79D870477F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5353807" y="4773581"/>
              <a:ext cx="823615" cy="444575"/>
            </a:xfrm>
            <a:prstGeom prst="rect">
              <a:avLst/>
            </a:prstGeom>
          </p:spPr>
        </p:pic>
        <p:pic>
          <p:nvPicPr>
            <p:cNvPr id="325" name="Picture 324">
              <a:extLst>
                <a:ext uri="{FF2B5EF4-FFF2-40B4-BE49-F238E27FC236}">
                  <a16:creationId xmlns:a16="http://schemas.microsoft.com/office/drawing/2014/main" id="{25D96B82-2EFC-F4CB-242F-DDC5D652344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4959749" y="5078303"/>
              <a:ext cx="823615" cy="444575"/>
            </a:xfrm>
            <a:prstGeom prst="rect">
              <a:avLst/>
            </a:prstGeom>
          </p:spPr>
        </p:pic>
      </p:grpSp>
      <p:sp>
        <p:nvSpPr>
          <p:cNvPr id="567" name="Freeform: Shape 293">
            <a:extLst>
              <a:ext uri="{FF2B5EF4-FFF2-40B4-BE49-F238E27FC236}">
                <a16:creationId xmlns:a16="http://schemas.microsoft.com/office/drawing/2014/main" id="{EA92C9FF-F336-3488-C9FC-B3474EC8F93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610235">
            <a:off x="3848389" y="3562316"/>
            <a:ext cx="367535" cy="75768"/>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8" name="Freeform: Shape 293">
            <a:extLst>
              <a:ext uri="{FF2B5EF4-FFF2-40B4-BE49-F238E27FC236}">
                <a16:creationId xmlns:a16="http://schemas.microsoft.com/office/drawing/2014/main" id="{47DC0E3B-1814-B899-4D03-A5E776BFB3D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3738107">
            <a:off x="3819491" y="3478009"/>
            <a:ext cx="420095" cy="129017"/>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9" name="Freeform: Shape 293">
            <a:extLst>
              <a:ext uri="{FF2B5EF4-FFF2-40B4-BE49-F238E27FC236}">
                <a16:creationId xmlns:a16="http://schemas.microsoft.com/office/drawing/2014/main" id="{55DD3F7E-2A8E-4684-C9CF-DB5AE534C89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723933">
            <a:off x="2923633" y="3785131"/>
            <a:ext cx="271808" cy="71359"/>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0" name="Freeform: Shape 293">
            <a:extLst>
              <a:ext uri="{FF2B5EF4-FFF2-40B4-BE49-F238E27FC236}">
                <a16:creationId xmlns:a16="http://schemas.microsoft.com/office/drawing/2014/main" id="{542038F2-9A97-E43B-BA86-25E7DB0778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028103">
            <a:off x="2874330" y="3836575"/>
            <a:ext cx="353195" cy="115236"/>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2" name="Cylinder 264">
            <a:extLst>
              <a:ext uri="{FF2B5EF4-FFF2-40B4-BE49-F238E27FC236}">
                <a16:creationId xmlns:a16="http://schemas.microsoft.com/office/drawing/2014/main" id="{CF3D0C11-7762-DBFD-2332-DE44F0567B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4999844" y="5084087"/>
            <a:ext cx="106427" cy="473061"/>
          </a:xfrm>
          <a:prstGeom prst="can">
            <a:avLst>
              <a:gd name="adj" fmla="val 7201"/>
            </a:avLst>
          </a:prstGeom>
          <a:solidFill>
            <a:srgbClr val="53D5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n>
                <a:solidFill>
                  <a:srgbClr val="5FAA3B"/>
                </a:solidFill>
              </a:ln>
            </a:endParaRPr>
          </a:p>
        </p:txBody>
      </p:sp>
      <p:grpSp>
        <p:nvGrpSpPr>
          <p:cNvPr id="236" name="Group 235">
            <a:extLst>
              <a:ext uri="{FF2B5EF4-FFF2-40B4-BE49-F238E27FC236}">
                <a16:creationId xmlns:a16="http://schemas.microsoft.com/office/drawing/2014/main" id="{690D15C9-FDFA-6245-17A5-7C10B66CAC7A}"/>
              </a:ext>
              <a:ext uri="{C183D7F6-B498-43B3-948B-1728B52AA6E4}">
                <adec:decorative xmlns:adec="http://schemas.microsoft.com/office/drawing/2017/decorative" val="1"/>
              </a:ext>
            </a:extLst>
          </p:cNvPr>
          <p:cNvGrpSpPr>
            <a:grpSpLocks noGrp="1" noUngrp="1" noRot="1" noMove="1" noResize="1"/>
          </p:cNvGrpSpPr>
          <p:nvPr/>
        </p:nvGrpSpPr>
        <p:grpSpPr>
          <a:xfrm>
            <a:off x="3700455" y="5013537"/>
            <a:ext cx="1229825" cy="979336"/>
            <a:chOff x="153683" y="312430"/>
            <a:chExt cx="3779302" cy="4728004"/>
          </a:xfrm>
        </p:grpSpPr>
        <p:grpSp>
          <p:nvGrpSpPr>
            <p:cNvPr id="237" name="Group 236">
              <a:extLst>
                <a:ext uri="{FF2B5EF4-FFF2-40B4-BE49-F238E27FC236}">
                  <a16:creationId xmlns:a16="http://schemas.microsoft.com/office/drawing/2014/main" id="{7E5E097C-B663-497F-C963-C59891AD1171}"/>
                </a:ext>
              </a:extLst>
            </p:cNvPr>
            <p:cNvGrpSpPr>
              <a:grpSpLocks noGrp="1" noUngrp="1" noRot="1" noMove="1" noResize="1"/>
            </p:cNvGrpSpPr>
            <p:nvPr/>
          </p:nvGrpSpPr>
          <p:grpSpPr>
            <a:xfrm>
              <a:off x="1059353" y="312430"/>
              <a:ext cx="2560320" cy="3483772"/>
              <a:chOff x="1059353" y="312430"/>
              <a:chExt cx="2560320" cy="3483772"/>
            </a:xfrm>
          </p:grpSpPr>
          <p:sp>
            <p:nvSpPr>
              <p:cNvPr id="239" name="Rectangle: Rounded Corners 238">
                <a:extLst>
                  <a:ext uri="{FF2B5EF4-FFF2-40B4-BE49-F238E27FC236}">
                    <a16:creationId xmlns:a16="http://schemas.microsoft.com/office/drawing/2014/main" id="{1AA60EA4-6329-69D9-CB26-57A17883B5D5}"/>
                  </a:ext>
                </a:extLst>
              </p:cNvPr>
              <p:cNvSpPr>
                <a:spLocks noGrp="1" noRot="1" noMove="1" noResize="1" noEditPoints="1" noAdjustHandles="1" noChangeArrowheads="1" noChangeShapeType="1"/>
              </p:cNvSpPr>
              <p:nvPr/>
            </p:nvSpPr>
            <p:spPr>
              <a:xfrm>
                <a:off x="1059353" y="1667527"/>
                <a:ext cx="2560320" cy="2128675"/>
              </a:xfrm>
              <a:prstGeom prst="roundRect">
                <a:avLst>
                  <a:gd name="adj" fmla="val 9508"/>
                </a:avLst>
              </a:prstGeom>
              <a:pattFill prst="pct90">
                <a:fgClr>
                  <a:srgbClr val="1CA6A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40" name="Freeform: Shape 239">
                <a:extLst>
                  <a:ext uri="{FF2B5EF4-FFF2-40B4-BE49-F238E27FC236}">
                    <a16:creationId xmlns:a16="http://schemas.microsoft.com/office/drawing/2014/main" id="{054408B4-BB59-0368-4536-7BF38C0E49F9}"/>
                  </a:ext>
                </a:extLst>
              </p:cNvPr>
              <p:cNvSpPr>
                <a:spLocks noGrp="1" noRot="1" noMove="1" noResize="1" noEditPoints="1" noAdjustHandles="1" noChangeArrowheads="1" noChangeShapeType="1"/>
              </p:cNvSpPr>
              <p:nvPr/>
            </p:nvSpPr>
            <p:spPr>
              <a:xfrm>
                <a:off x="1059353" y="781855"/>
                <a:ext cx="2560320" cy="1843592"/>
              </a:xfrm>
              <a:custGeom>
                <a:avLst/>
                <a:gdLst>
                  <a:gd name="connsiteX0" fmla="*/ 160711 w 2560320"/>
                  <a:gd name="connsiteY0" fmla="*/ 0 h 1524530"/>
                  <a:gd name="connsiteX1" fmla="*/ 2399609 w 2560320"/>
                  <a:gd name="connsiteY1" fmla="*/ 0 h 1524530"/>
                  <a:gd name="connsiteX2" fmla="*/ 2560320 w 2560320"/>
                  <a:gd name="connsiteY2" fmla="*/ 160711 h 1524530"/>
                  <a:gd name="connsiteX3" fmla="*/ 2560320 w 2560320"/>
                  <a:gd name="connsiteY3" fmla="*/ 1524530 h 1524530"/>
                  <a:gd name="connsiteX4" fmla="*/ 2492616 w 2560320"/>
                  <a:gd name="connsiteY4" fmla="*/ 1425477 h 1524530"/>
                  <a:gd name="connsiteX5" fmla="*/ 2188672 w 2560320"/>
                  <a:gd name="connsiteY5" fmla="*/ 1175558 h 1524530"/>
                  <a:gd name="connsiteX6" fmla="*/ 1721947 w 2560320"/>
                  <a:gd name="connsiteY6" fmla="*/ 1518458 h 1524530"/>
                  <a:gd name="connsiteX7" fmla="*/ 1245697 w 2560320"/>
                  <a:gd name="connsiteY7" fmla="*/ 1185083 h 1524530"/>
                  <a:gd name="connsiteX8" fmla="*/ 817072 w 2560320"/>
                  <a:gd name="connsiteY8" fmla="*/ 1508933 h 1524530"/>
                  <a:gd name="connsiteX9" fmla="*/ 226522 w 2560320"/>
                  <a:gd name="connsiteY9" fmla="*/ 1251758 h 1524530"/>
                  <a:gd name="connsiteX10" fmla="*/ 31855 w 2560320"/>
                  <a:gd name="connsiteY10" fmla="*/ 1343734 h 1524530"/>
                  <a:gd name="connsiteX11" fmla="*/ 0 w 2560320"/>
                  <a:gd name="connsiteY11" fmla="*/ 1381175 h 1524530"/>
                  <a:gd name="connsiteX12" fmla="*/ 0 w 2560320"/>
                  <a:gd name="connsiteY12" fmla="*/ 160711 h 1524530"/>
                  <a:gd name="connsiteX13" fmla="*/ 160711 w 2560320"/>
                  <a:gd name="connsiteY13" fmla="*/ 0 h 152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0320" h="1524530">
                    <a:moveTo>
                      <a:pt x="160711" y="0"/>
                    </a:moveTo>
                    <a:lnTo>
                      <a:pt x="2399609" y="0"/>
                    </a:lnTo>
                    <a:cubicBezTo>
                      <a:pt x="2488367" y="0"/>
                      <a:pt x="2560320" y="71953"/>
                      <a:pt x="2560320" y="160711"/>
                    </a:cubicBezTo>
                    <a:lnTo>
                      <a:pt x="2560320" y="1524530"/>
                    </a:lnTo>
                    <a:lnTo>
                      <a:pt x="2492616" y="1425477"/>
                    </a:lnTo>
                    <a:cubicBezTo>
                      <a:pt x="2395990" y="1290602"/>
                      <a:pt x="2297019" y="1181511"/>
                      <a:pt x="2188672" y="1175558"/>
                    </a:cubicBezTo>
                    <a:cubicBezTo>
                      <a:pt x="2044210" y="1167620"/>
                      <a:pt x="1879109" y="1516871"/>
                      <a:pt x="1721947" y="1518458"/>
                    </a:cubicBezTo>
                    <a:cubicBezTo>
                      <a:pt x="1564785" y="1520045"/>
                      <a:pt x="1396509" y="1186670"/>
                      <a:pt x="1245697" y="1185083"/>
                    </a:cubicBezTo>
                    <a:cubicBezTo>
                      <a:pt x="1094885" y="1183496"/>
                      <a:pt x="986935" y="1497820"/>
                      <a:pt x="817072" y="1508933"/>
                    </a:cubicBezTo>
                    <a:cubicBezTo>
                      <a:pt x="647210" y="1520045"/>
                      <a:pt x="382097" y="1246996"/>
                      <a:pt x="226522" y="1251758"/>
                    </a:cubicBezTo>
                    <a:cubicBezTo>
                      <a:pt x="148735" y="1254139"/>
                      <a:pt x="86425" y="1290453"/>
                      <a:pt x="31855" y="1343734"/>
                    </a:cubicBezTo>
                    <a:lnTo>
                      <a:pt x="0" y="1381175"/>
                    </a:lnTo>
                    <a:lnTo>
                      <a:pt x="0" y="160711"/>
                    </a:lnTo>
                    <a:cubicBezTo>
                      <a:pt x="0" y="71953"/>
                      <a:pt x="71953" y="0"/>
                      <a:pt x="160711" y="0"/>
                    </a:cubicBezTo>
                    <a:close/>
                  </a:path>
                </a:pathLst>
              </a:custGeom>
              <a:solidFill>
                <a:srgbClr val="4CC9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241" name="Rectangle: Rounded Corners 240">
                <a:extLst>
                  <a:ext uri="{FF2B5EF4-FFF2-40B4-BE49-F238E27FC236}">
                    <a16:creationId xmlns:a16="http://schemas.microsoft.com/office/drawing/2014/main" id="{01A864A6-3D5D-AAD0-D200-95ADCBE419D9}"/>
                  </a:ext>
                </a:extLst>
              </p:cNvPr>
              <p:cNvSpPr>
                <a:spLocks noGrp="1" noRot="1" noMove="1" noResize="1" noEditPoints="1" noAdjustHandles="1" noChangeArrowheads="1" noChangeShapeType="1"/>
              </p:cNvSpPr>
              <p:nvPr/>
            </p:nvSpPr>
            <p:spPr>
              <a:xfrm>
                <a:off x="1479665" y="623454"/>
                <a:ext cx="457200" cy="2701636"/>
              </a:xfrm>
              <a:prstGeom prst="roundRect">
                <a:avLst>
                  <a:gd name="adj" fmla="val 627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42" name="Rectangle: Rounded Corners 241">
                <a:extLst>
                  <a:ext uri="{FF2B5EF4-FFF2-40B4-BE49-F238E27FC236}">
                    <a16:creationId xmlns:a16="http://schemas.microsoft.com/office/drawing/2014/main" id="{3133FCB7-086A-5A08-6B5C-475385C44FEC}"/>
                  </a:ext>
                </a:extLst>
              </p:cNvPr>
              <p:cNvSpPr>
                <a:spLocks noGrp="1" noRot="1" noMove="1" noResize="1" noEditPoints="1" noAdjustHandles="1" noChangeArrowheads="1" noChangeShapeType="1"/>
              </p:cNvSpPr>
              <p:nvPr/>
            </p:nvSpPr>
            <p:spPr>
              <a:xfrm>
                <a:off x="2784764" y="623454"/>
                <a:ext cx="457200" cy="2701636"/>
              </a:xfrm>
              <a:prstGeom prst="roundRect">
                <a:avLst>
                  <a:gd name="adj" fmla="val 627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243" name="Connector: Elbow 242">
                <a:extLst>
                  <a:ext uri="{FF2B5EF4-FFF2-40B4-BE49-F238E27FC236}">
                    <a16:creationId xmlns:a16="http://schemas.microsoft.com/office/drawing/2014/main" id="{8E7B23F8-4B3F-A587-6BCF-8850802BD13D}"/>
                  </a:ext>
                </a:extLst>
              </p:cNvPr>
              <p:cNvCxnSpPr>
                <a:cxnSpLocks noGrp="1" noRot="1" noMove="1" noResize="1" noEditPoints="1" noAdjustHandles="1" noChangeArrowheads="1" noChangeShapeType="1"/>
                <a:stCxn id="241" idx="0"/>
                <a:endCxn id="242" idx="0"/>
              </p:cNvCxnSpPr>
              <p:nvPr/>
            </p:nvCxnSpPr>
            <p:spPr>
              <a:xfrm rot="5400000" flipH="1" flipV="1">
                <a:off x="2360814" y="-29095"/>
                <a:ext cx="12700" cy="1305099"/>
              </a:xfrm>
              <a:prstGeom prst="bentConnector3">
                <a:avLst>
                  <a:gd name="adj1" fmla="val 1800000"/>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44" name="Freeform: Shape 243">
                <a:extLst>
                  <a:ext uri="{FF2B5EF4-FFF2-40B4-BE49-F238E27FC236}">
                    <a16:creationId xmlns:a16="http://schemas.microsoft.com/office/drawing/2014/main" id="{CE76D1E6-1448-CE42-FB40-8CA24DFEA9EA}"/>
                  </a:ext>
                </a:extLst>
              </p:cNvPr>
              <p:cNvSpPr>
                <a:spLocks noGrp="1" noRot="1" noMove="1" noResize="1" noEditPoints="1" noAdjustHandles="1" noChangeArrowheads="1" noChangeShapeType="1"/>
              </p:cNvSpPr>
              <p:nvPr/>
            </p:nvSpPr>
            <p:spPr>
              <a:xfrm>
                <a:off x="2280233" y="312430"/>
                <a:ext cx="285403" cy="718736"/>
              </a:xfrm>
              <a:custGeom>
                <a:avLst/>
                <a:gdLst>
                  <a:gd name="connsiteX0" fmla="*/ 38100 w 181928"/>
                  <a:gd name="connsiteY0" fmla="*/ 0 h 458153"/>
                  <a:gd name="connsiteX1" fmla="*/ 152400 w 181928"/>
                  <a:gd name="connsiteY1" fmla="*/ 0 h 458153"/>
                  <a:gd name="connsiteX2" fmla="*/ 101918 w 181928"/>
                  <a:gd name="connsiteY2" fmla="*/ 180975 h 458153"/>
                  <a:gd name="connsiteX3" fmla="*/ 181928 w 181928"/>
                  <a:gd name="connsiteY3" fmla="*/ 180975 h 458153"/>
                  <a:gd name="connsiteX4" fmla="*/ 23813 w 181928"/>
                  <a:gd name="connsiteY4" fmla="*/ 458153 h 458153"/>
                  <a:gd name="connsiteX5" fmla="*/ 78105 w 181928"/>
                  <a:gd name="connsiteY5" fmla="*/ 238125 h 458153"/>
                  <a:gd name="connsiteX6" fmla="*/ 0 w 181928"/>
                  <a:gd name="connsiteY6" fmla="*/ 238125 h 458153"/>
                  <a:gd name="connsiteX7" fmla="*/ 38100 w 181928"/>
                  <a:gd name="connsiteY7" fmla="*/ 0 h 45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928" h="458153">
                    <a:moveTo>
                      <a:pt x="38100" y="0"/>
                    </a:moveTo>
                    <a:lnTo>
                      <a:pt x="152400" y="0"/>
                    </a:lnTo>
                    <a:lnTo>
                      <a:pt x="101918" y="180975"/>
                    </a:lnTo>
                    <a:lnTo>
                      <a:pt x="181928" y="180975"/>
                    </a:lnTo>
                    <a:lnTo>
                      <a:pt x="23813" y="458153"/>
                    </a:lnTo>
                    <a:lnTo>
                      <a:pt x="78105" y="238125"/>
                    </a:lnTo>
                    <a:lnTo>
                      <a:pt x="0" y="238125"/>
                    </a:lnTo>
                    <a:lnTo>
                      <a:pt x="38100" y="0"/>
                    </a:lnTo>
                    <a:close/>
                  </a:path>
                </a:pathLst>
              </a:cu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245" name="TextBox 244">
                <a:extLst>
                  <a:ext uri="{FF2B5EF4-FFF2-40B4-BE49-F238E27FC236}">
                    <a16:creationId xmlns:a16="http://schemas.microsoft.com/office/drawing/2014/main" id="{087917A6-7B07-AD68-4F2C-F459EF3FDF2F}"/>
                  </a:ext>
                </a:extLst>
              </p:cNvPr>
              <p:cNvSpPr txBox="1">
                <a:spLocks noGrp="1" noRot="1" noMove="1" noResize="1" noEditPoints="1" noAdjustHandles="1" noChangeArrowheads="1" noChangeShapeType="1"/>
              </p:cNvSpPr>
              <p:nvPr/>
            </p:nvSpPr>
            <p:spPr>
              <a:xfrm>
                <a:off x="1300240" y="593586"/>
                <a:ext cx="823643" cy="1262990"/>
              </a:xfrm>
              <a:prstGeom prst="rect">
                <a:avLst/>
              </a:prstGeom>
              <a:noFill/>
            </p:spPr>
            <p:txBody>
              <a:bodyPr wrap="none" rtlCol="0">
                <a:spAutoFit/>
              </a:bodyPr>
              <a:lstStyle/>
              <a:p>
                <a:r>
                  <a:rPr lang="en-US" sz="1050" b="1">
                    <a:solidFill>
                      <a:schemeClr val="bg1"/>
                    </a:solidFill>
                  </a:rPr>
                  <a:t>+</a:t>
                </a:r>
              </a:p>
            </p:txBody>
          </p:sp>
          <p:sp>
            <p:nvSpPr>
              <p:cNvPr id="246" name="TextBox 245">
                <a:extLst>
                  <a:ext uri="{FF2B5EF4-FFF2-40B4-BE49-F238E27FC236}">
                    <a16:creationId xmlns:a16="http://schemas.microsoft.com/office/drawing/2014/main" id="{3C929EFF-9276-7D30-909D-D2F06E28F89F}"/>
                  </a:ext>
                </a:extLst>
              </p:cNvPr>
              <p:cNvSpPr txBox="1">
                <a:spLocks noGrp="1" noRot="1" noMove="1" noResize="1" noEditPoints="1" noAdjustHandles="1" noChangeArrowheads="1" noChangeShapeType="1"/>
              </p:cNvSpPr>
              <p:nvPr/>
            </p:nvSpPr>
            <p:spPr>
              <a:xfrm>
                <a:off x="2675742" y="557634"/>
                <a:ext cx="670937" cy="1225846"/>
              </a:xfrm>
              <a:prstGeom prst="rect">
                <a:avLst/>
              </a:prstGeom>
              <a:noFill/>
            </p:spPr>
            <p:txBody>
              <a:bodyPr wrap="none" rtlCol="0">
                <a:spAutoFit/>
              </a:bodyPr>
              <a:lstStyle/>
              <a:p>
                <a:r>
                  <a:rPr lang="en-US" sz="1050" b="1">
                    <a:solidFill>
                      <a:schemeClr val="bg1"/>
                    </a:solidFill>
                  </a:rPr>
                  <a:t>-</a:t>
                </a:r>
              </a:p>
            </p:txBody>
          </p:sp>
          <p:sp>
            <p:nvSpPr>
              <p:cNvPr id="247" name="TextBox 246">
                <a:extLst>
                  <a:ext uri="{FF2B5EF4-FFF2-40B4-BE49-F238E27FC236}">
                    <a16:creationId xmlns:a16="http://schemas.microsoft.com/office/drawing/2014/main" id="{FD45F267-1564-78C5-4DE9-E881F9E9336B}"/>
                  </a:ext>
                </a:extLst>
              </p:cNvPr>
              <p:cNvSpPr txBox="1">
                <a:spLocks noGrp="1" noRot="1" noMove="1" noResize="1" noEditPoints="1" noAdjustHandles="1" noChangeArrowheads="1" noChangeShapeType="1"/>
              </p:cNvSpPr>
              <p:nvPr/>
            </p:nvSpPr>
            <p:spPr>
              <a:xfrm>
                <a:off x="1239332" y="2406237"/>
                <a:ext cx="617869" cy="730348"/>
              </a:xfrm>
              <a:prstGeom prst="rect">
                <a:avLst/>
              </a:prstGeom>
              <a:noFill/>
            </p:spPr>
            <p:txBody>
              <a:bodyPr wrap="none" rtlCol="0">
                <a:spAutoFit/>
              </a:bodyPr>
              <a:lstStyle/>
              <a:p>
                <a:r>
                  <a:rPr lang="en-US" sz="900" b="1">
                    <a:solidFill>
                      <a:schemeClr val="bg1"/>
                    </a:solidFill>
                  </a:rPr>
                  <a:t>O</a:t>
                </a:r>
                <a:r>
                  <a:rPr lang="en-US" sz="900" b="1" baseline="-25000">
                    <a:solidFill>
                      <a:schemeClr val="bg1"/>
                    </a:solidFill>
                  </a:rPr>
                  <a:t>2</a:t>
                </a:r>
              </a:p>
            </p:txBody>
          </p:sp>
          <p:sp>
            <p:nvSpPr>
              <p:cNvPr id="248" name="TextBox 247">
                <a:extLst>
                  <a:ext uri="{FF2B5EF4-FFF2-40B4-BE49-F238E27FC236}">
                    <a16:creationId xmlns:a16="http://schemas.microsoft.com/office/drawing/2014/main" id="{BACF770C-C8AE-B13C-360E-966393CFA165}"/>
                  </a:ext>
                </a:extLst>
              </p:cNvPr>
              <p:cNvSpPr txBox="1">
                <a:spLocks noGrp="1" noRot="1" noMove="1" noResize="1" noEditPoints="1" noAdjustHandles="1" noChangeArrowheads="1" noChangeShapeType="1"/>
              </p:cNvSpPr>
              <p:nvPr/>
            </p:nvSpPr>
            <p:spPr>
              <a:xfrm>
                <a:off x="2546923" y="2406236"/>
                <a:ext cx="621151" cy="730349"/>
              </a:xfrm>
              <a:prstGeom prst="rect">
                <a:avLst/>
              </a:prstGeom>
              <a:noFill/>
            </p:spPr>
            <p:txBody>
              <a:bodyPr wrap="none" rtlCol="0">
                <a:spAutoFit/>
              </a:bodyPr>
              <a:lstStyle/>
              <a:p>
                <a:r>
                  <a:rPr lang="en-US" sz="900" b="1">
                    <a:solidFill>
                      <a:schemeClr val="bg1"/>
                    </a:solidFill>
                  </a:rPr>
                  <a:t>H</a:t>
                </a:r>
                <a:r>
                  <a:rPr lang="en-US" sz="900" b="1" baseline="-25000">
                    <a:solidFill>
                      <a:schemeClr val="bg1"/>
                    </a:solidFill>
                  </a:rPr>
                  <a:t>2</a:t>
                </a:r>
              </a:p>
            </p:txBody>
          </p:sp>
        </p:grpSp>
        <p:sp>
          <p:nvSpPr>
            <p:cNvPr id="238" name="TextBox 237">
              <a:extLst>
                <a:ext uri="{FF2B5EF4-FFF2-40B4-BE49-F238E27FC236}">
                  <a16:creationId xmlns:a16="http://schemas.microsoft.com/office/drawing/2014/main" id="{7454E989-9EC3-5E40-FC43-C2F414865A20}"/>
                </a:ext>
              </a:extLst>
            </p:cNvPr>
            <p:cNvSpPr txBox="1">
              <a:spLocks noGrp="1" noRot="1" noMove="1" noResize="1" noEditPoints="1" noAdjustHandles="1" noChangeArrowheads="1" noChangeShapeType="1"/>
            </p:cNvSpPr>
            <p:nvPr/>
          </p:nvSpPr>
          <p:spPr>
            <a:xfrm>
              <a:off x="153683" y="3814587"/>
              <a:ext cx="3779302" cy="1225847"/>
            </a:xfrm>
            <a:prstGeom prst="rect">
              <a:avLst/>
            </a:prstGeom>
            <a:noFill/>
          </p:spPr>
          <p:txBody>
            <a:bodyPr wrap="none" rtlCol="0">
              <a:spAutoFit/>
            </a:bodyPr>
            <a:lstStyle/>
            <a:p>
              <a:r>
                <a:rPr lang="en-US" sz="1050" b="1">
                  <a:latin typeface="+mj-lt"/>
                  <a:cs typeface="Arial"/>
                </a:rPr>
                <a:t>Water Electrolyzer</a:t>
              </a:r>
            </a:p>
          </p:txBody>
        </p:sp>
      </p:grpSp>
      <p:sp>
        <p:nvSpPr>
          <p:cNvPr id="574" name="Block Arc 573">
            <a:extLst>
              <a:ext uri="{FF2B5EF4-FFF2-40B4-BE49-F238E27FC236}">
                <a16:creationId xmlns:a16="http://schemas.microsoft.com/office/drawing/2014/main" id="{FB2D410A-9558-1B60-9AF7-0FCBAC78CF3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514342" y="4501219"/>
            <a:ext cx="411431" cy="407742"/>
          </a:xfrm>
          <a:prstGeom prst="blockArc">
            <a:avLst>
              <a:gd name="adj1" fmla="val 16168836"/>
              <a:gd name="adj2" fmla="val 57119"/>
              <a:gd name="adj3" fmla="val 28414"/>
            </a:avLst>
          </a:prstGeom>
          <a:solidFill>
            <a:srgbClr val="53D5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575" name="Cylinder 264">
            <a:extLst>
              <a:ext uri="{FF2B5EF4-FFF2-40B4-BE49-F238E27FC236}">
                <a16:creationId xmlns:a16="http://schemas.microsoft.com/office/drawing/2014/main" id="{BF801A37-B875-DA7B-7752-CF6EA02310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5598330" y="4493142"/>
            <a:ext cx="118219" cy="129318"/>
          </a:xfrm>
          <a:prstGeom prst="can">
            <a:avLst>
              <a:gd name="adj" fmla="val 0"/>
            </a:avLst>
          </a:prstGeom>
          <a:solidFill>
            <a:srgbClr val="53D5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576" name="Cylinder 264">
            <a:extLst>
              <a:ext uri="{FF2B5EF4-FFF2-40B4-BE49-F238E27FC236}">
                <a16:creationId xmlns:a16="http://schemas.microsoft.com/office/drawing/2014/main" id="{E895725C-C4F2-682E-25FE-32CCDF487C5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5807868" y="4703925"/>
            <a:ext cx="117905" cy="139394"/>
          </a:xfrm>
          <a:prstGeom prst="can">
            <a:avLst>
              <a:gd name="adj" fmla="val 0"/>
            </a:avLst>
          </a:prstGeom>
          <a:solidFill>
            <a:srgbClr val="53D5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577" name="Freeform: Shape 293">
            <a:extLst>
              <a:ext uri="{FF2B5EF4-FFF2-40B4-BE49-F238E27FC236}">
                <a16:creationId xmlns:a16="http://schemas.microsoft.com/office/drawing/2014/main" id="{F67546E8-1C36-22BA-3CF8-87934B543F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610235">
            <a:off x="3555644" y="3905167"/>
            <a:ext cx="1006275" cy="511113"/>
          </a:xfrm>
          <a:custGeom>
            <a:avLst/>
            <a:gdLst>
              <a:gd name="connsiteX0" fmla="*/ 1225550 w 1225550"/>
              <a:gd name="connsiteY0" fmla="*/ 0 h 109692"/>
              <a:gd name="connsiteX1" fmla="*/ 0 w 1225550"/>
              <a:gd name="connsiteY1" fmla="*/ 95250 h 109692"/>
              <a:gd name="connsiteX0" fmla="*/ 1334214 w 1334214"/>
              <a:gd name="connsiteY0" fmla="*/ 0 h 349749"/>
              <a:gd name="connsiteX1" fmla="*/ 0 w 1334214"/>
              <a:gd name="connsiteY1" fmla="*/ 345344 h 349749"/>
              <a:gd name="connsiteX0" fmla="*/ 1334214 w 1334214"/>
              <a:gd name="connsiteY0" fmla="*/ 0 h 354530"/>
              <a:gd name="connsiteX1" fmla="*/ 0 w 1334214"/>
              <a:gd name="connsiteY1" fmla="*/ 345344 h 354530"/>
            </a:gdLst>
            <a:ahLst/>
            <a:cxnLst>
              <a:cxn ang="0">
                <a:pos x="connsiteX0" y="connsiteY0"/>
              </a:cxn>
              <a:cxn ang="0">
                <a:pos x="connsiteX1" y="connsiteY1"/>
              </a:cxn>
            </a:cxnLst>
            <a:rect l="l" t="t" r="r" b="b"/>
            <a:pathLst>
              <a:path w="1334214" h="354530">
                <a:moveTo>
                  <a:pt x="1334214" y="0"/>
                </a:moveTo>
                <a:cubicBezTo>
                  <a:pt x="1060288" y="265969"/>
                  <a:pt x="280458" y="390852"/>
                  <a:pt x="0" y="345344"/>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8" name="Freeform: Shape 293">
            <a:extLst>
              <a:ext uri="{FF2B5EF4-FFF2-40B4-BE49-F238E27FC236}">
                <a16:creationId xmlns:a16="http://schemas.microsoft.com/office/drawing/2014/main" id="{8D6E05EB-F4BB-7152-CF06-B3B56BEF52C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610235">
            <a:off x="3511608" y="3896368"/>
            <a:ext cx="1101681" cy="425885"/>
          </a:xfrm>
          <a:custGeom>
            <a:avLst/>
            <a:gdLst>
              <a:gd name="connsiteX0" fmla="*/ 1225550 w 1225550"/>
              <a:gd name="connsiteY0" fmla="*/ 0 h 109692"/>
              <a:gd name="connsiteX1" fmla="*/ 0 w 1225550"/>
              <a:gd name="connsiteY1" fmla="*/ 95250 h 109692"/>
              <a:gd name="connsiteX0" fmla="*/ 1364243 w 1364243"/>
              <a:gd name="connsiteY0" fmla="*/ 1 h 656121"/>
              <a:gd name="connsiteX1" fmla="*/ 0 w 1364243"/>
              <a:gd name="connsiteY1" fmla="*/ 653770 h 656121"/>
              <a:gd name="connsiteX0" fmla="*/ 1364243 w 1364243"/>
              <a:gd name="connsiteY0" fmla="*/ -1 h 672465"/>
              <a:gd name="connsiteX1" fmla="*/ 0 w 1364243"/>
              <a:gd name="connsiteY1" fmla="*/ 653768 h 672465"/>
            </a:gdLst>
            <a:ahLst/>
            <a:cxnLst>
              <a:cxn ang="0">
                <a:pos x="connsiteX0" y="connsiteY0"/>
              </a:cxn>
              <a:cxn ang="0">
                <a:pos x="connsiteX1" y="connsiteY1"/>
              </a:cxn>
            </a:cxnLst>
            <a:rect l="l" t="t" r="r" b="b"/>
            <a:pathLst>
              <a:path w="1364243" h="672465">
                <a:moveTo>
                  <a:pt x="1364243" y="-1"/>
                </a:moveTo>
                <a:cubicBezTo>
                  <a:pt x="878412" y="718976"/>
                  <a:pt x="280458" y="699276"/>
                  <a:pt x="0" y="653768"/>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9" name="Freeform: Shape 293">
            <a:extLst>
              <a:ext uri="{FF2B5EF4-FFF2-40B4-BE49-F238E27FC236}">
                <a16:creationId xmlns:a16="http://schemas.microsoft.com/office/drawing/2014/main" id="{1A12C635-5B10-052A-629A-47867B7CA21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047267">
            <a:off x="3236533" y="4447672"/>
            <a:ext cx="1195752" cy="210698"/>
          </a:xfrm>
          <a:custGeom>
            <a:avLst/>
            <a:gdLst>
              <a:gd name="connsiteX0" fmla="*/ 1225550 w 1225550"/>
              <a:gd name="connsiteY0" fmla="*/ 0 h 109692"/>
              <a:gd name="connsiteX1" fmla="*/ 0 w 1225550"/>
              <a:gd name="connsiteY1" fmla="*/ 95250 h 109692"/>
              <a:gd name="connsiteX0" fmla="*/ 1312845 w 1312845"/>
              <a:gd name="connsiteY0" fmla="*/ 0 h 153303"/>
              <a:gd name="connsiteX1" fmla="*/ 0 w 1312845"/>
              <a:gd name="connsiteY1" fmla="*/ 143159 h 153303"/>
              <a:gd name="connsiteX0" fmla="*/ 1241133 w 1241133"/>
              <a:gd name="connsiteY0" fmla="*/ 0 h 202783"/>
              <a:gd name="connsiteX1" fmla="*/ 0 w 1241133"/>
              <a:gd name="connsiteY1" fmla="*/ 195165 h 202783"/>
              <a:gd name="connsiteX0" fmla="*/ 1302786 w 1302786"/>
              <a:gd name="connsiteY0" fmla="*/ 0 h 170317"/>
              <a:gd name="connsiteX1" fmla="*/ 0 w 1302786"/>
              <a:gd name="connsiteY1" fmla="*/ 161216 h 170317"/>
            </a:gdLst>
            <a:ahLst/>
            <a:cxnLst>
              <a:cxn ang="0">
                <a:pos x="connsiteX0" y="connsiteY0"/>
              </a:cxn>
              <a:cxn ang="0">
                <a:pos x="connsiteX1" y="connsiteY1"/>
              </a:cxn>
            </a:cxnLst>
            <a:rect l="l" t="t" r="r" b="b"/>
            <a:pathLst>
              <a:path w="1302786" h="170317">
                <a:moveTo>
                  <a:pt x="1302786" y="0"/>
                </a:moveTo>
                <a:cubicBezTo>
                  <a:pt x="830240" y="70379"/>
                  <a:pt x="280458" y="206724"/>
                  <a:pt x="0" y="161216"/>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0" name="Freeform: Shape 293">
            <a:extLst>
              <a:ext uri="{FF2B5EF4-FFF2-40B4-BE49-F238E27FC236}">
                <a16:creationId xmlns:a16="http://schemas.microsoft.com/office/drawing/2014/main" id="{62947BD8-BE4F-BD87-0CA8-35393038E5D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047267">
            <a:off x="3171535" y="4400527"/>
            <a:ext cx="1355256" cy="163085"/>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1" name="Arrow: Right 325">
            <a:extLst>
              <a:ext uri="{FF2B5EF4-FFF2-40B4-BE49-F238E27FC236}">
                <a16:creationId xmlns:a16="http://schemas.microsoft.com/office/drawing/2014/main" id="{22FB4291-C403-0E3B-599B-6F1850901FE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8954519" flipH="1" flipV="1">
            <a:off x="4223462" y="2454524"/>
            <a:ext cx="266083" cy="87826"/>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2" name="Arrow: Right 325">
            <a:extLst>
              <a:ext uri="{FF2B5EF4-FFF2-40B4-BE49-F238E27FC236}">
                <a16:creationId xmlns:a16="http://schemas.microsoft.com/office/drawing/2014/main" id="{5182F1A7-0CB4-FF91-3E66-3D21BC3CC1B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033953" flipH="1" flipV="1">
            <a:off x="2286752" y="5650987"/>
            <a:ext cx="266083" cy="87826"/>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3" name="Arrow: Right 325">
            <a:extLst>
              <a:ext uri="{FF2B5EF4-FFF2-40B4-BE49-F238E27FC236}">
                <a16:creationId xmlns:a16="http://schemas.microsoft.com/office/drawing/2014/main" id="{70CFFF2A-8472-7F7E-3377-7DC4C56839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9356388" flipH="1" flipV="1">
            <a:off x="1686225" y="5116998"/>
            <a:ext cx="266083" cy="87826"/>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5" name="TextBox 584">
            <a:extLst>
              <a:ext uri="{FF2B5EF4-FFF2-40B4-BE49-F238E27FC236}">
                <a16:creationId xmlns:a16="http://schemas.microsoft.com/office/drawing/2014/main" id="{A7E41418-AE6D-710E-1139-81542CFD7893}"/>
              </a:ext>
            </a:extLst>
          </p:cNvPr>
          <p:cNvSpPr txBox="1">
            <a:spLocks noGrp="1" noRot="1" noMove="1" noResize="1" noEditPoints="1" noAdjustHandles="1" noChangeArrowheads="1" noChangeShapeType="1"/>
          </p:cNvSpPr>
          <p:nvPr/>
        </p:nvSpPr>
        <p:spPr>
          <a:xfrm>
            <a:off x="566857" y="4682588"/>
            <a:ext cx="1063240" cy="307777"/>
          </a:xfrm>
          <a:prstGeom prst="rect">
            <a:avLst/>
          </a:prstGeom>
          <a:noFill/>
        </p:spPr>
        <p:txBody>
          <a:bodyPr wrap="none" rtlCol="0">
            <a:spAutoFit/>
          </a:bodyPr>
          <a:lstStyle/>
          <a:p>
            <a:r>
              <a:rPr lang="en-US" sz="1400" b="1">
                <a:latin typeface="+mj-lt"/>
                <a:cs typeface="Arial"/>
              </a:rPr>
              <a:t>Solar Array</a:t>
            </a:r>
          </a:p>
        </p:txBody>
      </p:sp>
      <p:sp>
        <p:nvSpPr>
          <p:cNvPr id="586" name="TextBox 585">
            <a:extLst>
              <a:ext uri="{FF2B5EF4-FFF2-40B4-BE49-F238E27FC236}">
                <a16:creationId xmlns:a16="http://schemas.microsoft.com/office/drawing/2014/main" id="{B277A2D9-ED28-9CAA-938B-8E8EBD8F9547}"/>
              </a:ext>
            </a:extLst>
          </p:cNvPr>
          <p:cNvSpPr txBox="1">
            <a:spLocks noGrp="1" noRot="1" noMove="1" noResize="1" noEditPoints="1" noAdjustHandles="1" noChangeArrowheads="1" noChangeShapeType="1"/>
          </p:cNvSpPr>
          <p:nvPr/>
        </p:nvSpPr>
        <p:spPr>
          <a:xfrm>
            <a:off x="4918902" y="3560113"/>
            <a:ext cx="765081" cy="307777"/>
          </a:xfrm>
          <a:prstGeom prst="rect">
            <a:avLst/>
          </a:prstGeom>
          <a:noFill/>
        </p:spPr>
        <p:txBody>
          <a:bodyPr wrap="none" rtlCol="0">
            <a:spAutoFit/>
          </a:bodyPr>
          <a:lstStyle/>
          <a:p>
            <a:r>
              <a:rPr lang="en-US" sz="1400" b="1">
                <a:latin typeface="+mj-lt"/>
                <a:cs typeface="Arial"/>
              </a:rPr>
              <a:t>Battery</a:t>
            </a:r>
          </a:p>
        </p:txBody>
      </p:sp>
      <p:sp>
        <p:nvSpPr>
          <p:cNvPr id="588" name="Arrow: Right 325">
            <a:extLst>
              <a:ext uri="{FF2B5EF4-FFF2-40B4-BE49-F238E27FC236}">
                <a16:creationId xmlns:a16="http://schemas.microsoft.com/office/drawing/2014/main" id="{E85DB882-22B0-D08A-6597-90934583EBB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8954519" flipH="1" flipV="1">
            <a:off x="4494291" y="2747280"/>
            <a:ext cx="266083" cy="87826"/>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0" name="TextBox 589">
            <a:extLst>
              <a:ext uri="{FF2B5EF4-FFF2-40B4-BE49-F238E27FC236}">
                <a16:creationId xmlns:a16="http://schemas.microsoft.com/office/drawing/2014/main" id="{2D11878D-9F1B-1185-C9EB-E324FC2A3F74}"/>
              </a:ext>
            </a:extLst>
          </p:cNvPr>
          <p:cNvSpPr txBox="1">
            <a:spLocks noGrp="1" noRot="1" noMove="1" noResize="1" noEditPoints="1" noAdjustHandles="1" noChangeArrowheads="1" noChangeShapeType="1"/>
          </p:cNvSpPr>
          <p:nvPr/>
        </p:nvSpPr>
        <p:spPr>
          <a:xfrm>
            <a:off x="1543437" y="5789038"/>
            <a:ext cx="691612" cy="307777"/>
          </a:xfrm>
          <a:prstGeom prst="rect">
            <a:avLst/>
          </a:prstGeom>
          <a:noFill/>
        </p:spPr>
        <p:txBody>
          <a:bodyPr wrap="square" rtlCol="0">
            <a:spAutoFit/>
          </a:bodyPr>
          <a:lstStyle/>
          <a:p>
            <a:pPr algn="ctr"/>
            <a:r>
              <a:rPr lang="en-US" sz="1400" b="1">
                <a:latin typeface="+mj-lt"/>
                <a:cs typeface="Arial"/>
              </a:rPr>
              <a:t>Grid</a:t>
            </a:r>
          </a:p>
        </p:txBody>
      </p:sp>
      <p:sp>
        <p:nvSpPr>
          <p:cNvPr id="19" name="TextBox 18">
            <a:extLst>
              <a:ext uri="{FF2B5EF4-FFF2-40B4-BE49-F238E27FC236}">
                <a16:creationId xmlns:a16="http://schemas.microsoft.com/office/drawing/2014/main" id="{F60562FC-D463-CEB7-0DF2-E58B586A373A}"/>
              </a:ext>
            </a:extLst>
          </p:cNvPr>
          <p:cNvSpPr txBox="1">
            <a:spLocks noGrp="1" noRot="1" noMove="1" noResize="1" noEditPoints="1" noAdjustHandles="1" noChangeArrowheads="1" noChangeShapeType="1"/>
          </p:cNvSpPr>
          <p:nvPr/>
        </p:nvSpPr>
        <p:spPr>
          <a:xfrm>
            <a:off x="4813566" y="2093536"/>
            <a:ext cx="1703703" cy="307777"/>
          </a:xfrm>
          <a:prstGeom prst="rect">
            <a:avLst/>
          </a:prstGeom>
          <a:noFill/>
        </p:spPr>
        <p:txBody>
          <a:bodyPr wrap="square" rtlCol="0">
            <a:spAutoFit/>
          </a:bodyPr>
          <a:lstStyle/>
          <a:p>
            <a:pPr algn="ctr"/>
            <a:r>
              <a:rPr lang="en-US" sz="1400" b="1">
                <a:solidFill>
                  <a:schemeClr val="bg1"/>
                </a:solidFill>
                <a:latin typeface="+mj-lt"/>
                <a:cs typeface="Arial"/>
              </a:rPr>
              <a:t>Wind Farm</a:t>
            </a:r>
            <a:endParaRPr lang="en-US" sz="1400">
              <a:solidFill>
                <a:schemeClr val="bg1"/>
              </a:solidFill>
              <a:latin typeface="+mj-lt"/>
              <a:cs typeface="Arial"/>
            </a:endParaRPr>
          </a:p>
        </p:txBody>
      </p:sp>
      <p:sp>
        <p:nvSpPr>
          <p:cNvPr id="20" name="Arrow: Right 325">
            <a:extLst>
              <a:ext uri="{FF2B5EF4-FFF2-40B4-BE49-F238E27FC236}">
                <a16:creationId xmlns:a16="http://schemas.microsoft.com/office/drawing/2014/main" id="{D2A960D7-7BB5-0667-7A59-D2A1F9D1B7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4241346" flipH="1" flipV="1">
            <a:off x="3629438" y="4613526"/>
            <a:ext cx="266083" cy="87826"/>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Arrow: Right 325">
            <a:extLst>
              <a:ext uri="{FF2B5EF4-FFF2-40B4-BE49-F238E27FC236}">
                <a16:creationId xmlns:a16="http://schemas.microsoft.com/office/drawing/2014/main" id="{B0400AC7-8D28-6D6C-1F49-A6C350D7529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2375356" flipH="1" flipV="1">
            <a:off x="3815096" y="4039747"/>
            <a:ext cx="266083" cy="87826"/>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ylinder 264">
            <a:extLst>
              <a:ext uri="{FF2B5EF4-FFF2-40B4-BE49-F238E27FC236}">
                <a16:creationId xmlns:a16="http://schemas.microsoft.com/office/drawing/2014/main" id="{9400AC91-8530-FC18-E620-94093C2441D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6200000">
            <a:off x="3785134" y="5312627"/>
            <a:ext cx="80297" cy="313551"/>
          </a:xfrm>
          <a:prstGeom prst="can">
            <a:avLst>
              <a:gd name="adj" fmla="val 7201"/>
            </a:avLst>
          </a:prstGeom>
          <a:solidFill>
            <a:srgbClr val="53D5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n>
                <a:solidFill>
                  <a:srgbClr val="5FAA3B"/>
                </a:solidFill>
              </a:ln>
            </a:endParaRPr>
          </a:p>
        </p:txBody>
      </p:sp>
      <p:cxnSp>
        <p:nvCxnSpPr>
          <p:cNvPr id="96" name="Straight Arrow Connector 95">
            <a:extLst>
              <a:ext uri="{FF2B5EF4-FFF2-40B4-BE49-F238E27FC236}">
                <a16:creationId xmlns:a16="http://schemas.microsoft.com/office/drawing/2014/main" id="{0F5B6C5E-EF2E-046F-FFE3-F8FF6E3AA567}"/>
              </a:ext>
            </a:extLst>
          </p:cNvPr>
          <p:cNvCxnSpPr>
            <a:cxnSpLocks noGrp="1" noRot="1" noMove="1" noResize="1" noEditPoints="1" noAdjustHandles="1" noChangeArrowheads="1" noChangeShapeType="1"/>
          </p:cNvCxnSpPr>
          <p:nvPr/>
        </p:nvCxnSpPr>
        <p:spPr>
          <a:xfrm>
            <a:off x="4950937" y="5326907"/>
            <a:ext cx="274480" cy="0"/>
          </a:xfrm>
          <a:prstGeom prst="straightConnector1">
            <a:avLst/>
          </a:prstGeom>
          <a:ln>
            <a:solidFill>
              <a:schemeClr val="bg1"/>
            </a:solidFill>
            <a:tailEnd type="triangle"/>
          </a:ln>
        </p:spPr>
        <p:style>
          <a:lnRef idx="1">
            <a:schemeClr val="accent3"/>
          </a:lnRef>
          <a:fillRef idx="0">
            <a:schemeClr val="accent3"/>
          </a:fillRef>
          <a:effectRef idx="0">
            <a:schemeClr val="accent3"/>
          </a:effectRef>
          <a:fontRef idx="minor">
            <a:schemeClr val="tx1"/>
          </a:fontRef>
        </p:style>
      </p:cxnSp>
      <p:cxnSp>
        <p:nvCxnSpPr>
          <p:cNvPr id="100" name="Straight Arrow Connector 99">
            <a:extLst>
              <a:ext uri="{FF2B5EF4-FFF2-40B4-BE49-F238E27FC236}">
                <a16:creationId xmlns:a16="http://schemas.microsoft.com/office/drawing/2014/main" id="{B5EFFD0C-AEB4-7B05-B519-FE27B121A3EA}"/>
              </a:ext>
            </a:extLst>
          </p:cNvPr>
          <p:cNvCxnSpPr>
            <a:cxnSpLocks noGrp="1" noRot="1" noMove="1" noResize="1" noEditPoints="1" noAdjustHandles="1" noChangeArrowheads="1" noChangeShapeType="1"/>
          </p:cNvCxnSpPr>
          <p:nvPr/>
        </p:nvCxnSpPr>
        <p:spPr>
          <a:xfrm flipH="1" flipV="1">
            <a:off x="5805373" y="4565844"/>
            <a:ext cx="63150" cy="118180"/>
          </a:xfrm>
          <a:prstGeom prst="straightConnector1">
            <a:avLst/>
          </a:prstGeom>
          <a:ln>
            <a:solidFill>
              <a:schemeClr val="bg1"/>
            </a:solidFill>
            <a:tailEnd type="triangle"/>
          </a:ln>
        </p:spPr>
        <p:style>
          <a:lnRef idx="1">
            <a:schemeClr val="accent3"/>
          </a:lnRef>
          <a:fillRef idx="0">
            <a:schemeClr val="accent3"/>
          </a:fillRef>
          <a:effectRef idx="0">
            <a:schemeClr val="accent3"/>
          </a:effectRef>
          <a:fontRef idx="minor">
            <a:schemeClr val="tx1"/>
          </a:fontRef>
        </p:style>
      </p:cxnSp>
      <p:cxnSp>
        <p:nvCxnSpPr>
          <p:cNvPr id="104" name="Straight Arrow Connector 103">
            <a:extLst>
              <a:ext uri="{FF2B5EF4-FFF2-40B4-BE49-F238E27FC236}">
                <a16:creationId xmlns:a16="http://schemas.microsoft.com/office/drawing/2014/main" id="{05E3A68E-2AFC-FD16-D257-BB7837DB6C52}"/>
              </a:ext>
            </a:extLst>
          </p:cNvPr>
          <p:cNvCxnSpPr>
            <a:cxnSpLocks noGrp="1" noRot="1" noMove="1" noResize="1" noEditPoints="1" noAdjustHandles="1" noChangeArrowheads="1" noChangeShapeType="1"/>
          </p:cNvCxnSpPr>
          <p:nvPr/>
        </p:nvCxnSpPr>
        <p:spPr>
          <a:xfrm>
            <a:off x="3704649" y="5466836"/>
            <a:ext cx="274480" cy="0"/>
          </a:xfrm>
          <a:prstGeom prst="straightConnector1">
            <a:avLst/>
          </a:prstGeom>
          <a:ln>
            <a:solidFill>
              <a:schemeClr val="bg1"/>
            </a:solidFill>
            <a:tailEnd type="triangle"/>
          </a:ln>
        </p:spPr>
        <p:style>
          <a:lnRef idx="1">
            <a:schemeClr val="accent3"/>
          </a:lnRef>
          <a:fillRef idx="0">
            <a:schemeClr val="accent3"/>
          </a:fillRef>
          <a:effectRef idx="0">
            <a:schemeClr val="accent3"/>
          </a:effectRef>
          <a:fontRef idx="minor">
            <a:schemeClr val="tx1"/>
          </a:fontRef>
        </p:style>
      </p:cxnSp>
      <p:grpSp>
        <p:nvGrpSpPr>
          <p:cNvPr id="112" name="Group 111">
            <a:extLst>
              <a:ext uri="{FF2B5EF4-FFF2-40B4-BE49-F238E27FC236}">
                <a16:creationId xmlns:a16="http://schemas.microsoft.com/office/drawing/2014/main" id="{112D38CD-8F85-2CF1-F43C-370E890AC385}"/>
              </a:ext>
            </a:extLst>
          </p:cNvPr>
          <p:cNvGrpSpPr>
            <a:grpSpLocks noGrp="1" noUngrp="1" noRot="1" noMove="1" noResize="1"/>
          </p:cNvGrpSpPr>
          <p:nvPr/>
        </p:nvGrpSpPr>
        <p:grpSpPr>
          <a:xfrm>
            <a:off x="267165" y="3042237"/>
            <a:ext cx="936702" cy="665888"/>
            <a:chOff x="475004" y="4689320"/>
            <a:chExt cx="1534344" cy="1258723"/>
          </a:xfrm>
        </p:grpSpPr>
        <p:grpSp>
          <p:nvGrpSpPr>
            <p:cNvPr id="113" name="Group 112">
              <a:extLst>
                <a:ext uri="{FF2B5EF4-FFF2-40B4-BE49-F238E27FC236}">
                  <a16:creationId xmlns:a16="http://schemas.microsoft.com/office/drawing/2014/main" id="{E7434831-94BA-0798-45A1-FB57C0C3D721}"/>
                </a:ext>
              </a:extLst>
            </p:cNvPr>
            <p:cNvGrpSpPr>
              <a:grpSpLocks noGrp="1" noUngrp="1" noRot="1" noMove="1" noResize="1"/>
            </p:cNvGrpSpPr>
            <p:nvPr/>
          </p:nvGrpSpPr>
          <p:grpSpPr>
            <a:xfrm>
              <a:off x="950128" y="4905902"/>
              <a:ext cx="1059220" cy="1042141"/>
              <a:chOff x="3596995" y="5296270"/>
              <a:chExt cx="1008736" cy="992473"/>
            </a:xfrm>
            <a:effectLst>
              <a:outerShdw dir="13500000" sy="23000" kx="1200000" algn="br" rotWithShape="0">
                <a:schemeClr val="bg1">
                  <a:alpha val="20000"/>
                </a:schemeClr>
              </a:outerShdw>
            </a:effectLst>
          </p:grpSpPr>
          <p:grpSp>
            <p:nvGrpSpPr>
              <p:cNvPr id="260" name="Group 259">
                <a:extLst>
                  <a:ext uri="{FF2B5EF4-FFF2-40B4-BE49-F238E27FC236}">
                    <a16:creationId xmlns:a16="http://schemas.microsoft.com/office/drawing/2014/main" id="{3D5BC4A7-1292-7319-E766-577C4FE4FF14}"/>
                  </a:ext>
                </a:extLst>
              </p:cNvPr>
              <p:cNvGrpSpPr>
                <a:grpSpLocks noGrp="1" noUngrp="1" noRot="1" noMove="1" noResize="1"/>
              </p:cNvGrpSpPr>
              <p:nvPr/>
            </p:nvGrpSpPr>
            <p:grpSpPr>
              <a:xfrm rot="21118816" flipH="1">
                <a:off x="3823117" y="5296270"/>
                <a:ext cx="315426" cy="639781"/>
                <a:chOff x="2616387" y="2055252"/>
                <a:chExt cx="569845" cy="1155823"/>
              </a:xfrm>
            </p:grpSpPr>
            <p:sp>
              <p:nvSpPr>
                <p:cNvPr id="301" name="Freeform: Shape 300">
                  <a:extLst>
                    <a:ext uri="{FF2B5EF4-FFF2-40B4-BE49-F238E27FC236}">
                      <a16:creationId xmlns:a16="http://schemas.microsoft.com/office/drawing/2014/main" id="{FAB652E6-6782-4076-6B2B-E80BEF05556A}"/>
                    </a:ext>
                  </a:extLst>
                </p:cNvPr>
                <p:cNvSpPr>
                  <a:spLocks noGrp="1" noRot="1" noMove="1" noResize="1" noEditPoints="1" noAdjustHandles="1" noChangeArrowheads="1" noChangeShapeType="1"/>
                </p:cNvSpPr>
                <p:nvPr/>
              </p:nvSpPr>
              <p:spPr>
                <a:xfrm>
                  <a:off x="2671785" y="2331860"/>
                  <a:ext cx="342964" cy="879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Freeform: Shape 301">
                  <a:extLst>
                    <a:ext uri="{FF2B5EF4-FFF2-40B4-BE49-F238E27FC236}">
                      <a16:creationId xmlns:a16="http://schemas.microsoft.com/office/drawing/2014/main" id="{B432E167-4E6A-BD2E-6F47-2C380E3FFD71}"/>
                    </a:ext>
                  </a:extLst>
                </p:cNvPr>
                <p:cNvSpPr>
                  <a:spLocks noGrp="1" noRot="1" noMove="1" noResize="1" noEditPoints="1" noAdjustHandles="1" noChangeArrowheads="1" noChangeShapeType="1"/>
                </p:cNvSpPr>
                <p:nvPr/>
              </p:nvSpPr>
              <p:spPr>
                <a:xfrm rot="20080694">
                  <a:off x="2616387" y="2127007"/>
                  <a:ext cx="282278" cy="362249"/>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reeform: Shape 302">
                  <a:extLst>
                    <a:ext uri="{FF2B5EF4-FFF2-40B4-BE49-F238E27FC236}">
                      <a16:creationId xmlns:a16="http://schemas.microsoft.com/office/drawing/2014/main" id="{E40C1A26-EC98-47D6-35F8-FFDAA22EC324}"/>
                    </a:ext>
                  </a:extLst>
                </p:cNvPr>
                <p:cNvSpPr>
                  <a:spLocks noGrp="1" noRot="1" noMove="1" noResize="1" noEditPoints="1" noAdjustHandles="1" noChangeArrowheads="1" noChangeShapeType="1"/>
                </p:cNvSpPr>
                <p:nvPr/>
              </p:nvSpPr>
              <p:spPr>
                <a:xfrm>
                  <a:off x="2843268" y="2055252"/>
                  <a:ext cx="342964" cy="44012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Freeform: Shape 303">
                  <a:extLst>
                    <a:ext uri="{FF2B5EF4-FFF2-40B4-BE49-F238E27FC236}">
                      <a16:creationId xmlns:a16="http://schemas.microsoft.com/office/drawing/2014/main" id="{91A12A4B-83DD-F8CC-CB02-C7DF6A99EF78}"/>
                    </a:ext>
                  </a:extLst>
                </p:cNvPr>
                <p:cNvSpPr>
                  <a:spLocks noGrp="1" noRot="1" noMove="1" noResize="1" noEditPoints="1" noAdjustHandles="1" noChangeArrowheads="1" noChangeShapeType="1"/>
                </p:cNvSpPr>
                <p:nvPr/>
              </p:nvSpPr>
              <p:spPr>
                <a:xfrm>
                  <a:off x="2936034" y="214528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reeform: Shape 306">
                  <a:extLst>
                    <a:ext uri="{FF2B5EF4-FFF2-40B4-BE49-F238E27FC236}">
                      <a16:creationId xmlns:a16="http://schemas.microsoft.com/office/drawing/2014/main" id="{7931C8F1-6F2B-8572-6EBF-5DA42D00C22E}"/>
                    </a:ext>
                  </a:extLst>
                </p:cNvPr>
                <p:cNvSpPr>
                  <a:spLocks noGrp="1" noRot="1" noMove="1" noResize="1" noEditPoints="1" noAdjustHandles="1" noChangeArrowheads="1" noChangeShapeType="1"/>
                </p:cNvSpPr>
                <p:nvPr/>
              </p:nvSpPr>
              <p:spPr>
                <a:xfrm rot="2148888">
                  <a:off x="3036265" y="228139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reeform: Shape 307">
                  <a:extLst>
                    <a:ext uri="{FF2B5EF4-FFF2-40B4-BE49-F238E27FC236}">
                      <a16:creationId xmlns:a16="http://schemas.microsoft.com/office/drawing/2014/main" id="{389379AE-B003-75BA-180F-7890E69B8358}"/>
                    </a:ext>
                  </a:extLst>
                </p:cNvPr>
                <p:cNvSpPr>
                  <a:spLocks noGrp="1" noRot="1" noMove="1" noResize="1" noEditPoints="1" noAdjustHandles="1" noChangeArrowheads="1" noChangeShapeType="1"/>
                </p:cNvSpPr>
                <p:nvPr/>
              </p:nvSpPr>
              <p:spPr>
                <a:xfrm rot="2148888">
                  <a:off x="2693300" y="2281398"/>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Freeform: Shape 308">
                  <a:extLst>
                    <a:ext uri="{FF2B5EF4-FFF2-40B4-BE49-F238E27FC236}">
                      <a16:creationId xmlns:a16="http://schemas.microsoft.com/office/drawing/2014/main" id="{F910C8EA-DC41-E0B8-A87A-E922CD7A8166}"/>
                    </a:ext>
                  </a:extLst>
                </p:cNvPr>
                <p:cNvSpPr>
                  <a:spLocks noGrp="1" noRot="1" noMove="1" noResize="1" noEditPoints="1" noAdjustHandles="1" noChangeArrowheads="1" noChangeShapeType="1"/>
                </p:cNvSpPr>
                <p:nvPr/>
              </p:nvSpPr>
              <p:spPr>
                <a:xfrm rot="18277790">
                  <a:off x="2703390" y="2136988"/>
                  <a:ext cx="88256" cy="128935"/>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a:extLst>
                  <a:ext uri="{FF2B5EF4-FFF2-40B4-BE49-F238E27FC236}">
                    <a16:creationId xmlns:a16="http://schemas.microsoft.com/office/drawing/2014/main" id="{51A72995-C1CE-C1AB-F932-21C6308E542F}"/>
                  </a:ext>
                </a:extLst>
              </p:cNvPr>
              <p:cNvGrpSpPr>
                <a:grpSpLocks noGrp="1" noUngrp="1" noRot="1" noMove="1" noResize="1"/>
              </p:cNvGrpSpPr>
              <p:nvPr/>
            </p:nvGrpSpPr>
            <p:grpSpPr>
              <a:xfrm rot="21118816" flipH="1">
                <a:off x="3596995" y="5559408"/>
                <a:ext cx="349784" cy="709469"/>
                <a:chOff x="2616387" y="2055252"/>
                <a:chExt cx="569845" cy="1155823"/>
              </a:xfrm>
            </p:grpSpPr>
            <p:sp>
              <p:nvSpPr>
                <p:cNvPr id="292" name="Freeform: Shape 291">
                  <a:extLst>
                    <a:ext uri="{FF2B5EF4-FFF2-40B4-BE49-F238E27FC236}">
                      <a16:creationId xmlns:a16="http://schemas.microsoft.com/office/drawing/2014/main" id="{778162BA-46E5-993A-8E85-7EC52102EC23}"/>
                    </a:ext>
                  </a:extLst>
                </p:cNvPr>
                <p:cNvSpPr>
                  <a:spLocks noGrp="1" noRot="1" noMove="1" noResize="1" noEditPoints="1" noAdjustHandles="1" noChangeArrowheads="1" noChangeShapeType="1"/>
                </p:cNvSpPr>
                <p:nvPr/>
              </p:nvSpPr>
              <p:spPr>
                <a:xfrm>
                  <a:off x="2671785" y="2331860"/>
                  <a:ext cx="342964" cy="879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reeform: Shape 292">
                  <a:extLst>
                    <a:ext uri="{FF2B5EF4-FFF2-40B4-BE49-F238E27FC236}">
                      <a16:creationId xmlns:a16="http://schemas.microsoft.com/office/drawing/2014/main" id="{2CF6CD0F-8155-4E22-F613-26270FC5F122}"/>
                    </a:ext>
                  </a:extLst>
                </p:cNvPr>
                <p:cNvSpPr>
                  <a:spLocks noGrp="1" noRot="1" noMove="1" noResize="1" noEditPoints="1" noAdjustHandles="1" noChangeArrowheads="1" noChangeShapeType="1"/>
                </p:cNvSpPr>
                <p:nvPr/>
              </p:nvSpPr>
              <p:spPr>
                <a:xfrm rot="20080694">
                  <a:off x="2616387" y="2127007"/>
                  <a:ext cx="282278" cy="362249"/>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Freeform: Shape 293">
                  <a:extLst>
                    <a:ext uri="{FF2B5EF4-FFF2-40B4-BE49-F238E27FC236}">
                      <a16:creationId xmlns:a16="http://schemas.microsoft.com/office/drawing/2014/main" id="{F912FE50-411A-E57B-A889-FA00F36465F8}"/>
                    </a:ext>
                  </a:extLst>
                </p:cNvPr>
                <p:cNvSpPr>
                  <a:spLocks noGrp="1" noRot="1" noMove="1" noResize="1" noEditPoints="1" noAdjustHandles="1" noChangeArrowheads="1" noChangeShapeType="1"/>
                </p:cNvSpPr>
                <p:nvPr/>
              </p:nvSpPr>
              <p:spPr>
                <a:xfrm>
                  <a:off x="2843268" y="2055252"/>
                  <a:ext cx="342964" cy="44012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Freeform: Shape 295">
                  <a:extLst>
                    <a:ext uri="{FF2B5EF4-FFF2-40B4-BE49-F238E27FC236}">
                      <a16:creationId xmlns:a16="http://schemas.microsoft.com/office/drawing/2014/main" id="{1A87C4D5-FB20-6C12-D58F-D9DC4C8000D1}"/>
                    </a:ext>
                  </a:extLst>
                </p:cNvPr>
                <p:cNvSpPr>
                  <a:spLocks noGrp="1" noRot="1" noMove="1" noResize="1" noEditPoints="1" noAdjustHandles="1" noChangeArrowheads="1" noChangeShapeType="1"/>
                </p:cNvSpPr>
                <p:nvPr/>
              </p:nvSpPr>
              <p:spPr>
                <a:xfrm>
                  <a:off x="2936034" y="214528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reeform: Shape 296">
                  <a:extLst>
                    <a:ext uri="{FF2B5EF4-FFF2-40B4-BE49-F238E27FC236}">
                      <a16:creationId xmlns:a16="http://schemas.microsoft.com/office/drawing/2014/main" id="{CBA54A9B-098C-B3FB-0E3E-01E7F8780638}"/>
                    </a:ext>
                  </a:extLst>
                </p:cNvPr>
                <p:cNvSpPr>
                  <a:spLocks noGrp="1" noRot="1" noMove="1" noResize="1" noEditPoints="1" noAdjustHandles="1" noChangeArrowheads="1" noChangeShapeType="1"/>
                </p:cNvSpPr>
                <p:nvPr/>
              </p:nvSpPr>
              <p:spPr>
                <a:xfrm rot="2148888">
                  <a:off x="3036265" y="228139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Freeform: Shape 297">
                  <a:extLst>
                    <a:ext uri="{FF2B5EF4-FFF2-40B4-BE49-F238E27FC236}">
                      <a16:creationId xmlns:a16="http://schemas.microsoft.com/office/drawing/2014/main" id="{10A79D7A-F4D0-3992-D377-D9235E1D8F74}"/>
                    </a:ext>
                  </a:extLst>
                </p:cNvPr>
                <p:cNvSpPr>
                  <a:spLocks noGrp="1" noRot="1" noMove="1" noResize="1" noEditPoints="1" noAdjustHandles="1" noChangeArrowheads="1" noChangeShapeType="1"/>
                </p:cNvSpPr>
                <p:nvPr/>
              </p:nvSpPr>
              <p:spPr>
                <a:xfrm rot="2148888">
                  <a:off x="2693300" y="2281398"/>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reeform: Shape 298">
                  <a:extLst>
                    <a:ext uri="{FF2B5EF4-FFF2-40B4-BE49-F238E27FC236}">
                      <a16:creationId xmlns:a16="http://schemas.microsoft.com/office/drawing/2014/main" id="{72288E2A-B40D-3DC3-E035-CBCF099A2148}"/>
                    </a:ext>
                  </a:extLst>
                </p:cNvPr>
                <p:cNvSpPr>
                  <a:spLocks noGrp="1" noRot="1" noMove="1" noResize="1" noEditPoints="1" noAdjustHandles="1" noChangeArrowheads="1" noChangeShapeType="1"/>
                </p:cNvSpPr>
                <p:nvPr/>
              </p:nvSpPr>
              <p:spPr>
                <a:xfrm rot="18277790">
                  <a:off x="2703390" y="2136988"/>
                  <a:ext cx="88256" cy="128935"/>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a:extLst>
                  <a:ext uri="{FF2B5EF4-FFF2-40B4-BE49-F238E27FC236}">
                    <a16:creationId xmlns:a16="http://schemas.microsoft.com/office/drawing/2014/main" id="{AE30307A-D890-1B11-B7BC-D9CE1FB3C3FC}"/>
                  </a:ext>
                </a:extLst>
              </p:cNvPr>
              <p:cNvGrpSpPr>
                <a:grpSpLocks noGrp="1" noUngrp="1" noRot="1" noMove="1" noResize="1"/>
              </p:cNvGrpSpPr>
              <p:nvPr/>
            </p:nvGrpSpPr>
            <p:grpSpPr>
              <a:xfrm rot="21118816" flipH="1">
                <a:off x="4077069" y="5678748"/>
                <a:ext cx="298678" cy="605814"/>
                <a:chOff x="2616387" y="2055252"/>
                <a:chExt cx="569845" cy="1155823"/>
              </a:xfrm>
            </p:grpSpPr>
            <p:sp>
              <p:nvSpPr>
                <p:cNvPr id="284" name="Freeform: Shape 283">
                  <a:extLst>
                    <a:ext uri="{FF2B5EF4-FFF2-40B4-BE49-F238E27FC236}">
                      <a16:creationId xmlns:a16="http://schemas.microsoft.com/office/drawing/2014/main" id="{A3300C9C-5A05-694E-256E-043BE9E18810}"/>
                    </a:ext>
                  </a:extLst>
                </p:cNvPr>
                <p:cNvSpPr>
                  <a:spLocks noGrp="1" noRot="1" noMove="1" noResize="1" noEditPoints="1" noAdjustHandles="1" noChangeArrowheads="1" noChangeShapeType="1"/>
                </p:cNvSpPr>
                <p:nvPr/>
              </p:nvSpPr>
              <p:spPr>
                <a:xfrm>
                  <a:off x="2671785" y="2331860"/>
                  <a:ext cx="342964" cy="879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reeform: Shape 284">
                  <a:extLst>
                    <a:ext uri="{FF2B5EF4-FFF2-40B4-BE49-F238E27FC236}">
                      <a16:creationId xmlns:a16="http://schemas.microsoft.com/office/drawing/2014/main" id="{D62D9541-B113-5BD3-33E7-805670C38D2E}"/>
                    </a:ext>
                  </a:extLst>
                </p:cNvPr>
                <p:cNvSpPr>
                  <a:spLocks noGrp="1" noRot="1" noMove="1" noResize="1" noEditPoints="1" noAdjustHandles="1" noChangeArrowheads="1" noChangeShapeType="1"/>
                </p:cNvSpPr>
                <p:nvPr/>
              </p:nvSpPr>
              <p:spPr>
                <a:xfrm rot="20080694">
                  <a:off x="2616387" y="2127007"/>
                  <a:ext cx="282278" cy="362249"/>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reeform: Shape 285">
                  <a:extLst>
                    <a:ext uri="{FF2B5EF4-FFF2-40B4-BE49-F238E27FC236}">
                      <a16:creationId xmlns:a16="http://schemas.microsoft.com/office/drawing/2014/main" id="{9D0657BE-941B-C7BF-F664-FCCEAC1DD91D}"/>
                    </a:ext>
                  </a:extLst>
                </p:cNvPr>
                <p:cNvSpPr>
                  <a:spLocks noGrp="1" noRot="1" noMove="1" noResize="1" noEditPoints="1" noAdjustHandles="1" noChangeArrowheads="1" noChangeShapeType="1"/>
                </p:cNvSpPr>
                <p:nvPr/>
              </p:nvSpPr>
              <p:spPr>
                <a:xfrm>
                  <a:off x="2843268" y="2055252"/>
                  <a:ext cx="342964" cy="44012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Freeform: Shape 286">
                  <a:extLst>
                    <a:ext uri="{FF2B5EF4-FFF2-40B4-BE49-F238E27FC236}">
                      <a16:creationId xmlns:a16="http://schemas.microsoft.com/office/drawing/2014/main" id="{376035B4-780A-90F2-FDC1-6E5FBCAB0500}"/>
                    </a:ext>
                  </a:extLst>
                </p:cNvPr>
                <p:cNvSpPr>
                  <a:spLocks noGrp="1" noRot="1" noMove="1" noResize="1" noEditPoints="1" noAdjustHandles="1" noChangeArrowheads="1" noChangeShapeType="1"/>
                </p:cNvSpPr>
                <p:nvPr/>
              </p:nvSpPr>
              <p:spPr>
                <a:xfrm>
                  <a:off x="2936034" y="214528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reeform: Shape 287">
                  <a:extLst>
                    <a:ext uri="{FF2B5EF4-FFF2-40B4-BE49-F238E27FC236}">
                      <a16:creationId xmlns:a16="http://schemas.microsoft.com/office/drawing/2014/main" id="{6B7A740A-FF96-8F73-3FC9-FEE9E63CDD52}"/>
                    </a:ext>
                  </a:extLst>
                </p:cNvPr>
                <p:cNvSpPr>
                  <a:spLocks noGrp="1" noRot="1" noMove="1" noResize="1" noEditPoints="1" noAdjustHandles="1" noChangeArrowheads="1" noChangeShapeType="1"/>
                </p:cNvSpPr>
                <p:nvPr/>
              </p:nvSpPr>
              <p:spPr>
                <a:xfrm rot="2148888">
                  <a:off x="3036265" y="228139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reeform: Shape 288">
                  <a:extLst>
                    <a:ext uri="{FF2B5EF4-FFF2-40B4-BE49-F238E27FC236}">
                      <a16:creationId xmlns:a16="http://schemas.microsoft.com/office/drawing/2014/main" id="{6D348B24-FA4E-525B-C93C-471A7A71F9C3}"/>
                    </a:ext>
                  </a:extLst>
                </p:cNvPr>
                <p:cNvSpPr>
                  <a:spLocks noGrp="1" noRot="1" noMove="1" noResize="1" noEditPoints="1" noAdjustHandles="1" noChangeArrowheads="1" noChangeShapeType="1"/>
                </p:cNvSpPr>
                <p:nvPr/>
              </p:nvSpPr>
              <p:spPr>
                <a:xfrm rot="2148888">
                  <a:off x="2693300" y="2281398"/>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Freeform: Shape 290">
                  <a:extLst>
                    <a:ext uri="{FF2B5EF4-FFF2-40B4-BE49-F238E27FC236}">
                      <a16:creationId xmlns:a16="http://schemas.microsoft.com/office/drawing/2014/main" id="{B6C7EC98-61FB-C299-E017-744069953F60}"/>
                    </a:ext>
                  </a:extLst>
                </p:cNvPr>
                <p:cNvSpPr>
                  <a:spLocks noGrp="1" noRot="1" noMove="1" noResize="1" noEditPoints="1" noAdjustHandles="1" noChangeArrowheads="1" noChangeShapeType="1"/>
                </p:cNvSpPr>
                <p:nvPr/>
              </p:nvSpPr>
              <p:spPr>
                <a:xfrm rot="18277790">
                  <a:off x="2703390" y="2136988"/>
                  <a:ext cx="88256" cy="128935"/>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262">
                <a:extLst>
                  <a:ext uri="{FF2B5EF4-FFF2-40B4-BE49-F238E27FC236}">
                    <a16:creationId xmlns:a16="http://schemas.microsoft.com/office/drawing/2014/main" id="{DBF4B2A4-2FC2-2D0E-CA49-330A749295B2}"/>
                  </a:ext>
                </a:extLst>
              </p:cNvPr>
              <p:cNvGrpSpPr>
                <a:grpSpLocks noGrp="1" noUngrp="1" noRot="1" noMove="1" noResize="1"/>
              </p:cNvGrpSpPr>
              <p:nvPr/>
            </p:nvGrpSpPr>
            <p:grpSpPr>
              <a:xfrm rot="21118816" flipH="1">
                <a:off x="4382503" y="5835963"/>
                <a:ext cx="223228" cy="452780"/>
                <a:chOff x="2616387" y="2055252"/>
                <a:chExt cx="569845" cy="1155823"/>
              </a:xfrm>
            </p:grpSpPr>
            <p:sp>
              <p:nvSpPr>
                <p:cNvPr id="264" name="Freeform: Shape 263">
                  <a:extLst>
                    <a:ext uri="{FF2B5EF4-FFF2-40B4-BE49-F238E27FC236}">
                      <a16:creationId xmlns:a16="http://schemas.microsoft.com/office/drawing/2014/main" id="{59E9C1D8-AA29-32E8-0684-7FC7417BE6C9}"/>
                    </a:ext>
                  </a:extLst>
                </p:cNvPr>
                <p:cNvSpPr>
                  <a:spLocks noGrp="1" noRot="1" noMove="1" noResize="1" noEditPoints="1" noAdjustHandles="1" noChangeArrowheads="1" noChangeShapeType="1"/>
                </p:cNvSpPr>
                <p:nvPr/>
              </p:nvSpPr>
              <p:spPr>
                <a:xfrm>
                  <a:off x="2671785" y="2331860"/>
                  <a:ext cx="342964" cy="879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reeform: Shape 264">
                  <a:extLst>
                    <a:ext uri="{FF2B5EF4-FFF2-40B4-BE49-F238E27FC236}">
                      <a16:creationId xmlns:a16="http://schemas.microsoft.com/office/drawing/2014/main" id="{7F2F5472-9341-3B32-5F0C-3CE6D690050B}"/>
                    </a:ext>
                  </a:extLst>
                </p:cNvPr>
                <p:cNvSpPr>
                  <a:spLocks noGrp="1" noRot="1" noMove="1" noResize="1" noEditPoints="1" noAdjustHandles="1" noChangeArrowheads="1" noChangeShapeType="1"/>
                </p:cNvSpPr>
                <p:nvPr/>
              </p:nvSpPr>
              <p:spPr>
                <a:xfrm rot="20080694">
                  <a:off x="2616387" y="2127007"/>
                  <a:ext cx="282278" cy="362249"/>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reeform: Shape 268">
                  <a:extLst>
                    <a:ext uri="{FF2B5EF4-FFF2-40B4-BE49-F238E27FC236}">
                      <a16:creationId xmlns:a16="http://schemas.microsoft.com/office/drawing/2014/main" id="{4387FF80-1BB2-9C97-A98C-B7C5BC59BB4B}"/>
                    </a:ext>
                  </a:extLst>
                </p:cNvPr>
                <p:cNvSpPr>
                  <a:spLocks noGrp="1" noRot="1" noMove="1" noResize="1" noEditPoints="1" noAdjustHandles="1" noChangeArrowheads="1" noChangeShapeType="1"/>
                </p:cNvSpPr>
                <p:nvPr/>
              </p:nvSpPr>
              <p:spPr>
                <a:xfrm>
                  <a:off x="2843268" y="2055252"/>
                  <a:ext cx="342964" cy="44012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reeform: Shape 269">
                  <a:extLst>
                    <a:ext uri="{FF2B5EF4-FFF2-40B4-BE49-F238E27FC236}">
                      <a16:creationId xmlns:a16="http://schemas.microsoft.com/office/drawing/2014/main" id="{C7A76450-C312-CD14-CEF8-3EB07B2F674C}"/>
                    </a:ext>
                  </a:extLst>
                </p:cNvPr>
                <p:cNvSpPr>
                  <a:spLocks noGrp="1" noRot="1" noMove="1" noResize="1" noEditPoints="1" noAdjustHandles="1" noChangeArrowheads="1" noChangeShapeType="1"/>
                </p:cNvSpPr>
                <p:nvPr/>
              </p:nvSpPr>
              <p:spPr>
                <a:xfrm>
                  <a:off x="2936034" y="214528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Freeform: Shape 280">
                  <a:extLst>
                    <a:ext uri="{FF2B5EF4-FFF2-40B4-BE49-F238E27FC236}">
                      <a16:creationId xmlns:a16="http://schemas.microsoft.com/office/drawing/2014/main" id="{4462AAF9-7B77-86DF-30E4-73299B4B06CD}"/>
                    </a:ext>
                  </a:extLst>
                </p:cNvPr>
                <p:cNvSpPr>
                  <a:spLocks noGrp="1" noRot="1" noMove="1" noResize="1" noEditPoints="1" noAdjustHandles="1" noChangeArrowheads="1" noChangeShapeType="1"/>
                </p:cNvSpPr>
                <p:nvPr/>
              </p:nvSpPr>
              <p:spPr>
                <a:xfrm rot="2148888">
                  <a:off x="3036265" y="228139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Freeform: Shape 281">
                  <a:extLst>
                    <a:ext uri="{FF2B5EF4-FFF2-40B4-BE49-F238E27FC236}">
                      <a16:creationId xmlns:a16="http://schemas.microsoft.com/office/drawing/2014/main" id="{0BA95165-A366-532A-2496-79A9E3190D80}"/>
                    </a:ext>
                  </a:extLst>
                </p:cNvPr>
                <p:cNvSpPr>
                  <a:spLocks noGrp="1" noRot="1" noMove="1" noResize="1" noEditPoints="1" noAdjustHandles="1" noChangeArrowheads="1" noChangeShapeType="1"/>
                </p:cNvSpPr>
                <p:nvPr/>
              </p:nvSpPr>
              <p:spPr>
                <a:xfrm rot="2148888">
                  <a:off x="2693300" y="2281398"/>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Freeform: Shape 282">
                  <a:extLst>
                    <a:ext uri="{FF2B5EF4-FFF2-40B4-BE49-F238E27FC236}">
                      <a16:creationId xmlns:a16="http://schemas.microsoft.com/office/drawing/2014/main" id="{44DADA15-1A42-014C-33F5-C59620FC25D1}"/>
                    </a:ext>
                  </a:extLst>
                </p:cNvPr>
                <p:cNvSpPr>
                  <a:spLocks noGrp="1" noRot="1" noMove="1" noResize="1" noEditPoints="1" noAdjustHandles="1" noChangeArrowheads="1" noChangeShapeType="1"/>
                </p:cNvSpPr>
                <p:nvPr/>
              </p:nvSpPr>
              <p:spPr>
                <a:xfrm rot="18277790">
                  <a:off x="2703390" y="2136988"/>
                  <a:ext cx="88256" cy="128935"/>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Freeform: Shape 113">
              <a:extLst>
                <a:ext uri="{FF2B5EF4-FFF2-40B4-BE49-F238E27FC236}">
                  <a16:creationId xmlns:a16="http://schemas.microsoft.com/office/drawing/2014/main" id="{D1903182-087F-2048-F71F-32375C775529}"/>
                </a:ext>
              </a:extLst>
            </p:cNvPr>
            <p:cNvSpPr>
              <a:spLocks noGrp="1" noRot="1" noMove="1" noResize="1" noEditPoints="1" noAdjustHandles="1" noChangeArrowheads="1" noChangeShapeType="1"/>
            </p:cNvSpPr>
            <p:nvPr/>
          </p:nvSpPr>
          <p:spPr>
            <a:xfrm rot="21118816" flipH="1">
              <a:off x="725992" y="4949555"/>
              <a:ext cx="360128" cy="923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14">
              <a:extLst>
                <a:ext uri="{FF2B5EF4-FFF2-40B4-BE49-F238E27FC236}">
                  <a16:creationId xmlns:a16="http://schemas.microsoft.com/office/drawing/2014/main" id="{D643F419-3C83-254F-5A0A-3D43F5B74B65}"/>
                </a:ext>
              </a:extLst>
            </p:cNvPr>
            <p:cNvSpPr>
              <a:spLocks noGrp="1" noRot="1" noMove="1" noResize="1" noEditPoints="1" noAdjustHandles="1" noChangeArrowheads="1" noChangeShapeType="1"/>
            </p:cNvSpPr>
            <p:nvPr/>
          </p:nvSpPr>
          <p:spPr>
            <a:xfrm rot="1038122" flipH="1">
              <a:off x="779128" y="4726647"/>
              <a:ext cx="296405" cy="38037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reeform: Shape 251">
              <a:extLst>
                <a:ext uri="{FF2B5EF4-FFF2-40B4-BE49-F238E27FC236}">
                  <a16:creationId xmlns:a16="http://schemas.microsoft.com/office/drawing/2014/main" id="{2612262F-4F73-BC80-DD39-11A238381F08}"/>
                </a:ext>
              </a:extLst>
            </p:cNvPr>
            <p:cNvSpPr>
              <a:spLocks noGrp="1" noRot="1" noMove="1" noResize="1" noEditPoints="1" noAdjustHandles="1" noChangeArrowheads="1" noChangeShapeType="1"/>
            </p:cNvSpPr>
            <p:nvPr/>
          </p:nvSpPr>
          <p:spPr>
            <a:xfrm rot="21118816" flipH="1">
              <a:off x="475004" y="4689320"/>
              <a:ext cx="360128" cy="462154"/>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reeform: Shape 255">
              <a:extLst>
                <a:ext uri="{FF2B5EF4-FFF2-40B4-BE49-F238E27FC236}">
                  <a16:creationId xmlns:a16="http://schemas.microsoft.com/office/drawing/2014/main" id="{A3EFE4A7-E086-A8FC-55AF-ED5A785D64C7}"/>
                </a:ext>
              </a:extLst>
            </p:cNvPr>
            <p:cNvSpPr>
              <a:spLocks noGrp="1" noRot="1" noMove="1" noResize="1" noEditPoints="1" noAdjustHandles="1" noChangeArrowheads="1" noChangeShapeType="1"/>
            </p:cNvSpPr>
            <p:nvPr/>
          </p:nvSpPr>
          <p:spPr>
            <a:xfrm rot="21118816" flipH="1">
              <a:off x="621738" y="4780404"/>
              <a:ext cx="107622" cy="157227"/>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reeform: Shape 256">
              <a:extLst>
                <a:ext uri="{FF2B5EF4-FFF2-40B4-BE49-F238E27FC236}">
                  <a16:creationId xmlns:a16="http://schemas.microsoft.com/office/drawing/2014/main" id="{489CD3BD-C7BE-33B6-D15A-2137F8845F41}"/>
                </a:ext>
              </a:extLst>
            </p:cNvPr>
            <p:cNvSpPr>
              <a:spLocks noGrp="1" noRot="1" noMove="1" noResize="1" noEditPoints="1" noAdjustHandles="1" noChangeArrowheads="1" noChangeShapeType="1"/>
            </p:cNvSpPr>
            <p:nvPr/>
          </p:nvSpPr>
          <p:spPr>
            <a:xfrm rot="18969928" flipH="1">
              <a:off x="537459" y="4936611"/>
              <a:ext cx="107622" cy="157227"/>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reeform: Shape 257">
              <a:extLst>
                <a:ext uri="{FF2B5EF4-FFF2-40B4-BE49-F238E27FC236}">
                  <a16:creationId xmlns:a16="http://schemas.microsoft.com/office/drawing/2014/main" id="{BE6B1B14-5359-DF05-345D-9F752CB3188D}"/>
                </a:ext>
              </a:extLst>
            </p:cNvPr>
            <p:cNvSpPr>
              <a:spLocks noGrp="1" noRot="1" noMove="1" noResize="1" noEditPoints="1" noAdjustHandles="1" noChangeArrowheads="1" noChangeShapeType="1"/>
            </p:cNvSpPr>
            <p:nvPr/>
          </p:nvSpPr>
          <p:spPr>
            <a:xfrm rot="18969928" flipH="1">
              <a:off x="894066" y="4886369"/>
              <a:ext cx="107622" cy="157227"/>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reeform: Shape 258">
              <a:extLst>
                <a:ext uri="{FF2B5EF4-FFF2-40B4-BE49-F238E27FC236}">
                  <a16:creationId xmlns:a16="http://schemas.microsoft.com/office/drawing/2014/main" id="{202AD692-DCB8-EBAC-0773-9D15CED59595}"/>
                </a:ext>
              </a:extLst>
            </p:cNvPr>
            <p:cNvSpPr>
              <a:spLocks noGrp="1" noRot="1" noMove="1" noResize="1" noEditPoints="1" noAdjustHandles="1" noChangeArrowheads="1" noChangeShapeType="1"/>
            </p:cNvSpPr>
            <p:nvPr/>
          </p:nvSpPr>
          <p:spPr>
            <a:xfrm rot="2841026" flipH="1">
              <a:off x="875772" y="4736757"/>
              <a:ext cx="92673" cy="135388"/>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88B9534-3F3E-43ED-6479-79158AE34F46}"/>
              </a:ext>
            </a:extLst>
          </p:cNvPr>
          <p:cNvGrpSpPr/>
          <p:nvPr/>
        </p:nvGrpSpPr>
        <p:grpSpPr>
          <a:xfrm>
            <a:off x="7414904" y="1164774"/>
            <a:ext cx="4777095" cy="4882536"/>
            <a:chOff x="562702" y="1350091"/>
            <a:chExt cx="4640190" cy="2441892"/>
          </a:xfrm>
        </p:grpSpPr>
        <p:sp>
          <p:nvSpPr>
            <p:cNvPr id="24" name="Rectangle 23">
              <a:extLst>
                <a:ext uri="{FF2B5EF4-FFF2-40B4-BE49-F238E27FC236}">
                  <a16:creationId xmlns:a16="http://schemas.microsoft.com/office/drawing/2014/main" id="{CCCF1268-89F6-DDAF-BE9E-4F359BDEA364}"/>
                </a:ext>
              </a:extLst>
            </p:cNvPr>
            <p:cNvSpPr/>
            <p:nvPr/>
          </p:nvSpPr>
          <p:spPr>
            <a:xfrm>
              <a:off x="562702" y="1350091"/>
              <a:ext cx="4640190" cy="2441892"/>
            </a:xfrm>
            <a:prstGeom prst="rect">
              <a:avLst/>
            </a:prstGeom>
            <a:no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128276A1-4935-8D2A-EE56-35DE1DF2DF51}"/>
                </a:ext>
              </a:extLst>
            </p:cNvPr>
            <p:cNvSpPr txBox="1"/>
            <p:nvPr/>
          </p:nvSpPr>
          <p:spPr>
            <a:xfrm>
              <a:off x="562702" y="1350091"/>
              <a:ext cx="4640190" cy="24418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0" tIns="30480" rIns="182880" bIns="30480" numCol="1" spcCol="1270" anchor="ctr" anchorCtr="0">
              <a:noAutofit/>
            </a:bodyPr>
            <a:lstStyle/>
            <a:p>
              <a:pPr lvl="0" algn="l" defTabSz="533400">
                <a:spcBef>
                  <a:spcPct val="0"/>
                </a:spcBef>
              </a:pPr>
              <a:r>
                <a:rPr lang="en-US" sz="2400" b="1" kern="1200">
                  <a:solidFill>
                    <a:schemeClr val="tx1"/>
                  </a:solidFill>
                  <a:ea typeface="+mn-ea"/>
                  <a:cs typeface="+mn-cs"/>
                </a:rPr>
                <a:t>Planning for 100% Clean, </a:t>
              </a:r>
              <a:br>
                <a:rPr lang="en-US" sz="2400" b="1" kern="1200">
                  <a:solidFill>
                    <a:schemeClr val="tx1"/>
                  </a:solidFill>
                  <a:ea typeface="+mn-ea"/>
                  <a:cs typeface="+mn-cs"/>
                </a:rPr>
              </a:br>
              <a:r>
                <a:rPr lang="en-US" sz="2400" b="1" kern="1200">
                  <a:solidFill>
                    <a:schemeClr val="tx1"/>
                  </a:solidFill>
                  <a:ea typeface="+mn-ea"/>
                  <a:cs typeface="+mn-cs"/>
                </a:rPr>
                <a:t>Resilient Electricity</a:t>
              </a:r>
            </a:p>
            <a:p>
              <a:pPr lvl="0" algn="l" defTabSz="533400">
                <a:spcBef>
                  <a:spcPct val="0"/>
                </a:spcBef>
              </a:pPr>
              <a:endParaRPr lang="en-US" sz="2400" b="1" kern="1200">
                <a:solidFill>
                  <a:schemeClr val="tx1"/>
                </a:solidFill>
                <a:ea typeface="+mn-ea"/>
                <a:cs typeface="+mn-cs"/>
              </a:endParaRPr>
            </a:p>
            <a:p>
              <a:pPr marL="285750" lvl="0" indent="-285750" algn="l" defTabSz="533400">
                <a:spcBef>
                  <a:spcPct val="0"/>
                </a:spcBef>
                <a:buFont typeface="Arial" panose="020B0604020202020204" pitchFamily="34" charset="0"/>
                <a:buChar char="•"/>
              </a:pPr>
              <a:r>
                <a:rPr lang="en-US" sz="2400" b="1" kern="1200">
                  <a:solidFill>
                    <a:schemeClr val="tx1"/>
                  </a:solidFill>
                  <a:ea typeface="+mn-ea"/>
                  <a:cs typeface="+mn-cs"/>
                </a:rPr>
                <a:t>Solar and wind are fundamental technologies </a:t>
              </a:r>
              <a:endParaRPr lang="en-US" sz="2400" b="0" kern="1200">
                <a:solidFill>
                  <a:schemeClr val="tx1"/>
                </a:solidFill>
                <a:ea typeface="+mn-ea"/>
                <a:cs typeface="+mn-cs"/>
              </a:endParaRPr>
            </a:p>
            <a:p>
              <a:pPr marL="285750" lvl="0" indent="-285750" algn="l" defTabSz="533400">
                <a:spcBef>
                  <a:spcPct val="0"/>
                </a:spcBef>
                <a:buFont typeface="Arial" panose="020B0604020202020204" pitchFamily="34" charset="0"/>
                <a:buChar char="•"/>
              </a:pPr>
              <a:r>
                <a:rPr lang="en-US" sz="2400" b="1" kern="1200">
                  <a:solidFill>
                    <a:schemeClr val="tx1"/>
                  </a:solidFill>
                  <a:ea typeface="+mn-ea"/>
                  <a:cs typeface="+mn-cs"/>
                </a:rPr>
                <a:t>Transmission facilitates clean-energy imports</a:t>
              </a:r>
              <a:r>
                <a:rPr lang="en-US" sz="2400" b="0" kern="1200">
                  <a:solidFill>
                    <a:schemeClr val="tx1"/>
                  </a:solidFill>
                  <a:ea typeface="+mn-ea"/>
                  <a:cs typeface="+mn-cs"/>
                </a:rPr>
                <a:t> </a:t>
              </a:r>
            </a:p>
            <a:p>
              <a:pPr marL="285750" lvl="0" indent="-285750" algn="l" defTabSz="533400">
                <a:spcBef>
                  <a:spcPct val="0"/>
                </a:spcBef>
                <a:buFont typeface="Arial" panose="020B0604020202020204" pitchFamily="34" charset="0"/>
                <a:buChar char="•"/>
              </a:pPr>
              <a:r>
                <a:rPr lang="en-US" sz="2400" b="1" kern="1200">
                  <a:solidFill>
                    <a:schemeClr val="tx1"/>
                  </a:solidFill>
                </a:rPr>
                <a:t>Complementary technologies </a:t>
              </a:r>
              <a:endParaRPr lang="en-US" sz="2400" b="0" kern="1200" baseline="0">
                <a:solidFill>
                  <a:schemeClr val="tx1"/>
                </a:solidFill>
                <a:ea typeface="+mn-ea"/>
                <a:cs typeface="+mn-cs"/>
              </a:endParaRPr>
            </a:p>
            <a:p>
              <a:pPr marL="285750" lvl="0" indent="-285750" algn="l" defTabSz="533400">
                <a:spcBef>
                  <a:spcPct val="0"/>
                </a:spcBef>
                <a:buFont typeface="Arial" panose="020B0604020202020204" pitchFamily="34" charset="0"/>
                <a:buChar char="•"/>
              </a:pPr>
              <a:r>
                <a:rPr lang="en-US" sz="2400" b="1" kern="1200">
                  <a:solidFill>
                    <a:schemeClr val="tx1"/>
                  </a:solidFill>
                </a:rPr>
                <a:t>Hydrogen long-term energy storage </a:t>
              </a:r>
              <a:endParaRPr lang="en-US" sz="2400" b="0" kern="1200">
                <a:solidFill>
                  <a:schemeClr val="tx1"/>
                </a:solidFill>
                <a:ea typeface="+mn-ea"/>
                <a:cs typeface="+mn-cs"/>
              </a:endParaRPr>
            </a:p>
            <a:p>
              <a:pPr marL="285750" lvl="0" indent="-285750" algn="l" defTabSz="533400">
                <a:spcBef>
                  <a:spcPct val="0"/>
                </a:spcBef>
                <a:buFont typeface="Arial" panose="020B0604020202020204" pitchFamily="34" charset="0"/>
                <a:buChar char="•"/>
              </a:pPr>
              <a:r>
                <a:rPr lang="en-US" sz="2400" b="1" kern="1200">
                  <a:solidFill>
                    <a:schemeClr val="tx1"/>
                  </a:solidFill>
                </a:rPr>
                <a:t>Thoughtful deployment can increase resilience</a:t>
              </a:r>
              <a:endParaRPr lang="en-US" sz="2400" kern="1200">
                <a:solidFill>
                  <a:schemeClr val="tx1"/>
                </a:solidFill>
              </a:endParaRPr>
            </a:p>
          </p:txBody>
        </p:sp>
      </p:grpSp>
      <p:sp>
        <p:nvSpPr>
          <p:cNvPr id="33" name="TextBox 32">
            <a:extLst>
              <a:ext uri="{FF2B5EF4-FFF2-40B4-BE49-F238E27FC236}">
                <a16:creationId xmlns:a16="http://schemas.microsoft.com/office/drawing/2014/main" id="{A0C8C776-36E6-ACC2-78AB-015DE8BEE93E}"/>
              </a:ext>
            </a:extLst>
          </p:cNvPr>
          <p:cNvSpPr txBox="1">
            <a:spLocks noGrp="1" noRot="1" noMove="1" noResize="1" noEditPoints="1" noAdjustHandles="1" noChangeArrowheads="1" noChangeShapeType="1"/>
          </p:cNvSpPr>
          <p:nvPr/>
        </p:nvSpPr>
        <p:spPr>
          <a:xfrm>
            <a:off x="5496816" y="4079880"/>
            <a:ext cx="1931568" cy="369332"/>
          </a:xfrm>
          <a:prstGeom prst="rect">
            <a:avLst/>
          </a:prstGeom>
          <a:noFill/>
        </p:spPr>
        <p:txBody>
          <a:bodyPr wrap="square" rtlCol="0">
            <a:spAutoFit/>
          </a:bodyPr>
          <a:lstStyle/>
          <a:p>
            <a:pPr algn="ctr"/>
            <a:r>
              <a:rPr lang="en-US" b="1">
                <a:latin typeface="+mj-lt"/>
                <a:cs typeface="Arial"/>
              </a:rPr>
              <a:t>Hydrogen Facility</a:t>
            </a:r>
          </a:p>
        </p:txBody>
      </p:sp>
      <p:pic>
        <p:nvPicPr>
          <p:cNvPr id="36" name="Graphic 35" descr="Moon and stars with solid fill">
            <a:extLst>
              <a:ext uri="{FF2B5EF4-FFF2-40B4-BE49-F238E27FC236}">
                <a16:creationId xmlns:a16="http://schemas.microsoft.com/office/drawing/2014/main" id="{D8AF8B24-186D-E598-37A4-B049FF01168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2366" y="1256619"/>
            <a:ext cx="858971" cy="858971"/>
          </a:xfrm>
          <a:prstGeom prst="rect">
            <a:avLst/>
          </a:prstGeom>
        </p:spPr>
      </p:pic>
    </p:spTree>
    <p:extLst>
      <p:ext uri="{BB962C8B-B14F-4D97-AF65-F5344CB8AC3E}">
        <p14:creationId xmlns:p14="http://schemas.microsoft.com/office/powerpoint/2010/main" val="3780104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AE89-9295-8EBB-B28A-0395190A450F}"/>
              </a:ext>
            </a:extLst>
          </p:cNvPr>
          <p:cNvSpPr>
            <a:spLocks noGrp="1"/>
          </p:cNvSpPr>
          <p:nvPr>
            <p:ph type="title"/>
          </p:nvPr>
        </p:nvSpPr>
        <p:spPr/>
        <p:txBody>
          <a:bodyPr/>
          <a:lstStyle/>
          <a:p>
            <a:r>
              <a:rPr lang="en-US" sz="2800" b="1"/>
              <a:t>Facility A: </a:t>
            </a:r>
            <a:r>
              <a:rPr lang="en-US"/>
              <a:t>Grid-Connected Storage A</a:t>
            </a:r>
            <a:r>
              <a:rPr lang="en-US" sz="2800" b="1"/>
              <a:t>pplication</a:t>
            </a:r>
            <a:endParaRPr lang="en-US"/>
          </a:p>
        </p:txBody>
      </p:sp>
      <p:sp>
        <p:nvSpPr>
          <p:cNvPr id="3" name="Content Placeholder 2">
            <a:extLst>
              <a:ext uri="{FF2B5EF4-FFF2-40B4-BE49-F238E27FC236}">
                <a16:creationId xmlns:a16="http://schemas.microsoft.com/office/drawing/2014/main" id="{2F52BF81-3356-434A-0660-282BD20D79AA}"/>
              </a:ext>
            </a:extLst>
          </p:cNvPr>
          <p:cNvSpPr>
            <a:spLocks noGrp="1"/>
          </p:cNvSpPr>
          <p:nvPr>
            <p:ph sz="half" idx="1"/>
          </p:nvPr>
        </p:nvSpPr>
        <p:spPr>
          <a:xfrm>
            <a:off x="500025" y="1253912"/>
            <a:ext cx="4952750" cy="1870444"/>
          </a:xfrm>
        </p:spPr>
        <p:txBody>
          <a:bodyPr numCol="1"/>
          <a:lstStyle/>
          <a:p>
            <a:pPr>
              <a:buFont typeface="Wingdings" panose="05000000000000000000" pitchFamily="2" charset="2"/>
              <a:buChar char="§"/>
            </a:pPr>
            <a:r>
              <a:rPr lang="en-US" sz="1600"/>
              <a:t>Location: Chevron Tailing Facility under consideration</a:t>
            </a:r>
          </a:p>
          <a:p>
            <a:pPr>
              <a:buFont typeface="Wingdings" panose="05000000000000000000" pitchFamily="2" charset="2"/>
              <a:buChar char="§"/>
            </a:pPr>
            <a:r>
              <a:rPr lang="en-US"/>
              <a:t>Equipment configuration and size:</a:t>
            </a:r>
          </a:p>
          <a:p>
            <a:pPr marL="574675" lvl="1"/>
            <a:r>
              <a:rPr lang="en-US"/>
              <a:t>32-MW PEM electrolyzer</a:t>
            </a:r>
          </a:p>
          <a:p>
            <a:pPr marL="574675" lvl="1"/>
            <a:r>
              <a:rPr lang="en-US"/>
              <a:t>14-ton compressed hydrogen gas storage</a:t>
            </a:r>
          </a:p>
          <a:p>
            <a:pPr marL="574675" lvl="1"/>
            <a:r>
              <a:rPr lang="en-US"/>
              <a:t>7.5-MW PEM fuel cell</a:t>
            </a:r>
          </a:p>
          <a:p>
            <a:pPr marL="574675" lvl="1"/>
            <a:r>
              <a:rPr lang="en-US"/>
              <a:t>15-MW solar PV array.</a:t>
            </a:r>
            <a:endParaRPr lang="en-US" sz="1600"/>
          </a:p>
        </p:txBody>
      </p:sp>
      <p:sp>
        <p:nvSpPr>
          <p:cNvPr id="5" name="Text Placeholder 4">
            <a:extLst>
              <a:ext uri="{FF2B5EF4-FFF2-40B4-BE49-F238E27FC236}">
                <a16:creationId xmlns:a16="http://schemas.microsoft.com/office/drawing/2014/main" id="{BEB65348-4C61-0E2B-A9A2-F63B8007F8AC}"/>
              </a:ext>
            </a:extLst>
          </p:cNvPr>
          <p:cNvSpPr>
            <a:spLocks noGrp="1"/>
          </p:cNvSpPr>
          <p:nvPr>
            <p:ph type="body" sz="quarter" idx="10"/>
          </p:nvPr>
        </p:nvSpPr>
        <p:spPr>
          <a:xfrm>
            <a:off x="500025" y="811334"/>
            <a:ext cx="5486400" cy="457200"/>
          </a:xfrm>
        </p:spPr>
        <p:txBody>
          <a:bodyPr/>
          <a:lstStyle/>
          <a:p>
            <a:r>
              <a:rPr lang="en-US"/>
              <a:t>Conceptual Design and Purpose</a:t>
            </a:r>
          </a:p>
        </p:txBody>
      </p:sp>
      <p:pic>
        <p:nvPicPr>
          <p:cNvPr id="16" name="Picture 15">
            <a:extLst>
              <a:ext uri="{FF2B5EF4-FFF2-40B4-BE49-F238E27FC236}">
                <a16:creationId xmlns:a16="http://schemas.microsoft.com/office/drawing/2014/main" id="{C4835AD7-C0C2-CF90-B68E-E59307DA7D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4441" y="3398676"/>
            <a:ext cx="3678562" cy="2532387"/>
          </a:xfrm>
          <a:prstGeom prst="rect">
            <a:avLst/>
          </a:prstGeom>
        </p:spPr>
      </p:pic>
      <p:sp>
        <p:nvSpPr>
          <p:cNvPr id="18" name="TextBox 17">
            <a:extLst>
              <a:ext uri="{FF2B5EF4-FFF2-40B4-BE49-F238E27FC236}">
                <a16:creationId xmlns:a16="http://schemas.microsoft.com/office/drawing/2014/main" id="{65778F47-2E93-6966-630B-428C61C1FCCA}"/>
              </a:ext>
            </a:extLst>
          </p:cNvPr>
          <p:cNvSpPr txBox="1"/>
          <p:nvPr/>
        </p:nvSpPr>
        <p:spPr>
          <a:xfrm>
            <a:off x="195943" y="5924022"/>
            <a:ext cx="4967187" cy="307777"/>
          </a:xfrm>
          <a:prstGeom prst="rect">
            <a:avLst/>
          </a:prstGeom>
          <a:noFill/>
        </p:spPr>
        <p:txBody>
          <a:bodyPr wrap="square" rtlCol="0">
            <a:spAutoFit/>
          </a:bodyPr>
          <a:lstStyle/>
          <a:p>
            <a:pPr algn="ctr"/>
            <a:r>
              <a:rPr lang="en-US" sz="1400" b="1">
                <a:latin typeface="+mj-lt"/>
              </a:rPr>
              <a:t>Figure 3. Grid-connected storage facility flow diagram</a:t>
            </a:r>
          </a:p>
        </p:txBody>
      </p:sp>
      <p:sp>
        <p:nvSpPr>
          <p:cNvPr id="19" name="TextBox 18">
            <a:extLst>
              <a:ext uri="{FF2B5EF4-FFF2-40B4-BE49-F238E27FC236}">
                <a16:creationId xmlns:a16="http://schemas.microsoft.com/office/drawing/2014/main" id="{E92987D2-5D83-5567-D4E9-52258F9B7A71}"/>
              </a:ext>
            </a:extLst>
          </p:cNvPr>
          <p:cNvSpPr txBox="1"/>
          <p:nvPr/>
        </p:nvSpPr>
        <p:spPr>
          <a:xfrm>
            <a:off x="5452775" y="5924022"/>
            <a:ext cx="5144271" cy="307777"/>
          </a:xfrm>
          <a:prstGeom prst="rect">
            <a:avLst/>
          </a:prstGeom>
          <a:noFill/>
        </p:spPr>
        <p:txBody>
          <a:bodyPr wrap="square" rtlCol="0">
            <a:spAutoFit/>
          </a:bodyPr>
          <a:lstStyle/>
          <a:p>
            <a:r>
              <a:rPr lang="en-US" sz="1400" b="1">
                <a:latin typeface="+mj-lt"/>
              </a:rPr>
              <a:t>Figure 4. Conceptual rendering. </a:t>
            </a:r>
            <a:r>
              <a:rPr lang="en-US" sz="1050" i="1"/>
              <a:t>Illustration by Alfred Hicks, NREL</a:t>
            </a:r>
            <a:endParaRPr lang="en-US" sz="1600"/>
          </a:p>
        </p:txBody>
      </p:sp>
      <p:sp>
        <p:nvSpPr>
          <p:cNvPr id="4" name="Content Placeholder 2">
            <a:extLst>
              <a:ext uri="{FF2B5EF4-FFF2-40B4-BE49-F238E27FC236}">
                <a16:creationId xmlns:a16="http://schemas.microsoft.com/office/drawing/2014/main" id="{1D201CF6-7FE9-74EE-1E2E-0949BE52A675}"/>
              </a:ext>
            </a:extLst>
          </p:cNvPr>
          <p:cNvSpPr txBox="1">
            <a:spLocks/>
          </p:cNvSpPr>
          <p:nvPr/>
        </p:nvSpPr>
        <p:spPr bwMode="auto">
          <a:xfrm>
            <a:off x="5452775" y="1066437"/>
            <a:ext cx="6293022" cy="1952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182880" indent="-182880" algn="l" defTabSz="457200" rtl="0" eaLnBrk="1" fontAlgn="base" hangingPunct="1">
              <a:spcBef>
                <a:spcPct val="20000"/>
              </a:spcBef>
              <a:spcAft>
                <a:spcPct val="0"/>
              </a:spcAft>
              <a:buFont typeface="Arial" charset="0"/>
              <a:buChar char="•"/>
              <a:defRPr sz="1600" b="0" kern="1200" baseline="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SzPct val="80000"/>
              <a:buFont typeface="Courier New" pitchFamily="49" charset="0"/>
              <a:buChar char="o"/>
              <a:defRPr lang="en-US" sz="1600" kern="1200" dirty="0" smtClean="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Calibri" pitchFamily="34"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Wingdings" pitchFamily="2" charset="2"/>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
            </a:pPr>
            <a:r>
              <a:rPr lang="en-US"/>
              <a:t>Application: Long-duration storage facility for the local power network:</a:t>
            </a:r>
          </a:p>
          <a:p>
            <a:pPr marL="631825" lvl="1" indent="-342900">
              <a:buFont typeface="+mj-lt"/>
              <a:buAutoNum type="arabicPeriod"/>
            </a:pPr>
            <a:r>
              <a:rPr lang="en-US"/>
              <a:t>Converts solar power in excess of local demand to hydrogen gas via water electrolysis</a:t>
            </a:r>
            <a:r>
              <a:rPr lang="en-US" sz="1600"/>
              <a:t>  </a:t>
            </a:r>
            <a:endParaRPr lang="en-US"/>
          </a:p>
          <a:p>
            <a:pPr marL="631825" lvl="1" indent="-342900">
              <a:buFont typeface="+mj-lt"/>
              <a:buAutoNum type="arabicPeriod"/>
            </a:pPr>
            <a:r>
              <a:rPr lang="en-US"/>
              <a:t>Stores hydrogen on-site via steel pipe storage</a:t>
            </a:r>
          </a:p>
          <a:p>
            <a:pPr marL="631825" lvl="1" indent="-342900">
              <a:buFont typeface="+mj-lt"/>
              <a:buAutoNum type="arabicPeriod"/>
            </a:pPr>
            <a:r>
              <a:rPr lang="en-US"/>
              <a:t>Fuel cell uses stored hydrogen to generate electricity when solar and batteries cannot meet power demand.</a:t>
            </a:r>
          </a:p>
        </p:txBody>
      </p:sp>
      <p:pic>
        <p:nvPicPr>
          <p:cNvPr id="9" name="Picture 8" descr="Diagram&#10;&#10;Description automatically generated">
            <a:extLst>
              <a:ext uri="{FF2B5EF4-FFF2-40B4-BE49-F238E27FC236}">
                <a16:creationId xmlns:a16="http://schemas.microsoft.com/office/drawing/2014/main" id="{1BFC83FA-4904-A378-BFBC-7705BAAE6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031" y="3124356"/>
            <a:ext cx="6425066" cy="2768889"/>
          </a:xfrm>
          <a:prstGeom prst="rect">
            <a:avLst/>
          </a:prstGeom>
        </p:spPr>
      </p:pic>
    </p:spTree>
    <p:extLst>
      <p:ext uri="{BB962C8B-B14F-4D97-AF65-F5344CB8AC3E}">
        <p14:creationId xmlns:p14="http://schemas.microsoft.com/office/powerpoint/2010/main" val="1207731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AE89-9295-8EBB-B28A-0395190A450F}"/>
              </a:ext>
            </a:extLst>
          </p:cNvPr>
          <p:cNvSpPr>
            <a:spLocks noGrp="1"/>
          </p:cNvSpPr>
          <p:nvPr>
            <p:ph type="title"/>
          </p:nvPr>
        </p:nvSpPr>
        <p:spPr>
          <a:effectLst/>
        </p:spPr>
        <p:txBody>
          <a:bodyPr/>
          <a:lstStyle/>
          <a:p>
            <a:r>
              <a:rPr lang="en-US" sz="2800" b="1"/>
              <a:t>Facility A: Inputs and Outputs</a:t>
            </a:r>
            <a:endParaRPr lang="en-US"/>
          </a:p>
        </p:txBody>
      </p:sp>
      <p:sp>
        <p:nvSpPr>
          <p:cNvPr id="3" name="Content Placeholder 2">
            <a:extLst>
              <a:ext uri="{FF2B5EF4-FFF2-40B4-BE49-F238E27FC236}">
                <a16:creationId xmlns:a16="http://schemas.microsoft.com/office/drawing/2014/main" id="{2F52BF81-3356-434A-0660-282BD20D79AA}"/>
              </a:ext>
            </a:extLst>
          </p:cNvPr>
          <p:cNvSpPr>
            <a:spLocks noGrp="1"/>
          </p:cNvSpPr>
          <p:nvPr>
            <p:ph sz="half" idx="1"/>
          </p:nvPr>
        </p:nvSpPr>
        <p:spPr>
          <a:xfrm>
            <a:off x="500025" y="1322953"/>
            <a:ext cx="5486400" cy="2312360"/>
          </a:xfrm>
          <a:effectLst/>
        </p:spPr>
        <p:txBody>
          <a:bodyPr/>
          <a:lstStyle/>
          <a:p>
            <a:pPr marL="0" indent="0">
              <a:buNone/>
            </a:pPr>
            <a:r>
              <a:rPr lang="en-US" sz="1600" i="1"/>
              <a:t>Direct Inputs</a:t>
            </a:r>
          </a:p>
          <a:p>
            <a:pPr>
              <a:buFont typeface="Wingdings" panose="05000000000000000000" pitchFamily="2" charset="2"/>
              <a:buChar char="§"/>
            </a:pPr>
            <a:r>
              <a:rPr lang="en-US"/>
              <a:t>5.34 acre-ft/</a:t>
            </a:r>
            <a:r>
              <a:rPr lang="en-US" err="1"/>
              <a:t>yr</a:t>
            </a:r>
            <a:r>
              <a:rPr lang="en-US"/>
              <a:t> of water withdrawn (excluding cooling water) </a:t>
            </a:r>
          </a:p>
          <a:p>
            <a:pPr>
              <a:buFont typeface="Wingdings" panose="05000000000000000000" pitchFamily="2" charset="2"/>
              <a:buChar char="§"/>
            </a:pPr>
            <a:r>
              <a:rPr lang="en-US"/>
              <a:t>25.9 GWh/</a:t>
            </a:r>
            <a:r>
              <a:rPr lang="en-US" err="1"/>
              <a:t>yr</a:t>
            </a:r>
            <a:r>
              <a:rPr lang="en-US"/>
              <a:t> of solar electricity in excess of local demand</a:t>
            </a:r>
          </a:p>
          <a:p>
            <a:pPr>
              <a:buFont typeface="Wingdings" panose="05000000000000000000" pitchFamily="2" charset="2"/>
              <a:buChar char="§"/>
            </a:pPr>
            <a:r>
              <a:rPr lang="en-US"/>
              <a:t>90–105 acres of land for 15 MW of solar PV and H</a:t>
            </a:r>
            <a:r>
              <a:rPr lang="en-US" baseline="-25000"/>
              <a:t>2</a:t>
            </a:r>
            <a:r>
              <a:rPr lang="en-US"/>
              <a:t> facility</a:t>
            </a:r>
          </a:p>
          <a:p>
            <a:pPr>
              <a:buFont typeface="Wingdings" panose="05000000000000000000" pitchFamily="2" charset="2"/>
              <a:buChar char="§"/>
            </a:pPr>
            <a:r>
              <a:rPr lang="en-US"/>
              <a:t>10 permanent jobs. </a:t>
            </a:r>
          </a:p>
          <a:p>
            <a:pPr marL="0" indent="0">
              <a:buNone/>
            </a:pPr>
            <a:r>
              <a:rPr lang="en-US" i="1"/>
              <a:t>Indirect Inputs</a:t>
            </a:r>
          </a:p>
          <a:p>
            <a:pPr>
              <a:buFont typeface="Wingdings" panose="05000000000000000000" pitchFamily="2" charset="2"/>
              <a:buChar char="§"/>
            </a:pPr>
            <a:r>
              <a:rPr lang="en-US" sz="1600"/>
              <a:t>143</a:t>
            </a:r>
            <a:r>
              <a:rPr lang="en-US"/>
              <a:t>–</a:t>
            </a:r>
            <a:r>
              <a:rPr lang="en-US" sz="1600"/>
              <a:t>166 acres</a:t>
            </a:r>
            <a:r>
              <a:rPr lang="en-US"/>
              <a:t> of land (for additional planned non-collocated 24 MW of KCEC solar capacity). </a:t>
            </a:r>
          </a:p>
          <a:p>
            <a:endParaRPr lang="en-US" sz="1600"/>
          </a:p>
          <a:p>
            <a:endParaRPr lang="en-US"/>
          </a:p>
        </p:txBody>
      </p:sp>
      <p:sp>
        <p:nvSpPr>
          <p:cNvPr id="4" name="Content Placeholder 3">
            <a:extLst>
              <a:ext uri="{FF2B5EF4-FFF2-40B4-BE49-F238E27FC236}">
                <a16:creationId xmlns:a16="http://schemas.microsoft.com/office/drawing/2014/main" id="{90F80296-3891-F523-B0FE-B68682D38A09}"/>
              </a:ext>
            </a:extLst>
          </p:cNvPr>
          <p:cNvSpPr>
            <a:spLocks noGrp="1"/>
          </p:cNvSpPr>
          <p:nvPr>
            <p:ph sz="half" idx="2"/>
          </p:nvPr>
        </p:nvSpPr>
        <p:spPr>
          <a:xfrm>
            <a:off x="6317128" y="1316683"/>
            <a:ext cx="5486400" cy="2079476"/>
          </a:xfrm>
          <a:effectLst/>
        </p:spPr>
        <p:txBody>
          <a:bodyPr/>
          <a:lstStyle/>
          <a:p>
            <a:pPr marL="0" indent="0">
              <a:buNone/>
            </a:pPr>
            <a:r>
              <a:rPr lang="en-US" i="1"/>
              <a:t>Direct Outputs</a:t>
            </a:r>
          </a:p>
          <a:p>
            <a:pPr>
              <a:buFont typeface="Wingdings" panose="05000000000000000000" pitchFamily="2" charset="2"/>
              <a:buChar char="§"/>
            </a:pPr>
            <a:r>
              <a:rPr lang="en-US"/>
              <a:t>9.0 GWh/</a:t>
            </a:r>
            <a:r>
              <a:rPr lang="en-US" err="1"/>
              <a:t>yr</a:t>
            </a:r>
            <a:r>
              <a:rPr lang="en-US"/>
              <a:t> electricity to directly supply demand</a:t>
            </a:r>
          </a:p>
          <a:p>
            <a:pPr lvl="1"/>
            <a:r>
              <a:rPr lang="en-US"/>
              <a:t>460 tons/</a:t>
            </a:r>
            <a:r>
              <a:rPr lang="en-US" err="1"/>
              <a:t>yr</a:t>
            </a:r>
            <a:r>
              <a:rPr lang="en-US"/>
              <a:t> of H</a:t>
            </a:r>
            <a:r>
              <a:rPr lang="en-US" baseline="-25000"/>
              <a:t>2</a:t>
            </a:r>
            <a:r>
              <a:rPr lang="en-US"/>
              <a:t> produced and temporarily stored.</a:t>
            </a:r>
          </a:p>
          <a:p>
            <a:pPr>
              <a:buFont typeface="Wingdings" panose="05000000000000000000" pitchFamily="2" charset="2"/>
              <a:buChar char="§"/>
            </a:pPr>
            <a:r>
              <a:rPr lang="en-US"/>
              <a:t>0.27 acre-ft/</a:t>
            </a:r>
            <a:r>
              <a:rPr lang="en-US" err="1"/>
              <a:t>yr</a:t>
            </a:r>
            <a:r>
              <a:rPr lang="en-US"/>
              <a:t> of condensed water (for return).</a:t>
            </a:r>
          </a:p>
          <a:p>
            <a:pPr marL="0" indent="0">
              <a:buNone/>
            </a:pPr>
            <a:r>
              <a:rPr lang="en-US" i="1"/>
              <a:t>Indirect Outputs</a:t>
            </a:r>
          </a:p>
          <a:p>
            <a:pPr>
              <a:buFont typeface="Wingdings" panose="05000000000000000000" pitchFamily="2" charset="2"/>
              <a:buChar char="§"/>
            </a:pPr>
            <a:r>
              <a:rPr lang="en-US"/>
              <a:t>456 metric tons CO</a:t>
            </a:r>
            <a:r>
              <a:rPr lang="en-US" baseline="-25000"/>
              <a:t>2</a:t>
            </a:r>
            <a:r>
              <a:rPr lang="en-US"/>
              <a:t>e/</a:t>
            </a:r>
            <a:r>
              <a:rPr lang="en-US" err="1"/>
              <a:t>yr</a:t>
            </a:r>
            <a:r>
              <a:rPr lang="en-US"/>
              <a:t> avoided</a:t>
            </a:r>
          </a:p>
        </p:txBody>
      </p:sp>
      <p:sp>
        <p:nvSpPr>
          <p:cNvPr id="5" name="Text Placeholder 4">
            <a:extLst>
              <a:ext uri="{FF2B5EF4-FFF2-40B4-BE49-F238E27FC236}">
                <a16:creationId xmlns:a16="http://schemas.microsoft.com/office/drawing/2014/main" id="{BEB65348-4C61-0E2B-A9A2-F63B8007F8AC}"/>
              </a:ext>
            </a:extLst>
          </p:cNvPr>
          <p:cNvSpPr>
            <a:spLocks noGrp="1"/>
          </p:cNvSpPr>
          <p:nvPr>
            <p:ph type="body" sz="quarter" idx="10"/>
          </p:nvPr>
        </p:nvSpPr>
        <p:spPr>
          <a:xfrm>
            <a:off x="500025" y="868915"/>
            <a:ext cx="5486400" cy="457200"/>
          </a:xfrm>
          <a:effectLst/>
        </p:spPr>
        <p:txBody>
          <a:bodyPr/>
          <a:lstStyle/>
          <a:p>
            <a:r>
              <a:rPr lang="en-US"/>
              <a:t>Design Inputs</a:t>
            </a:r>
          </a:p>
        </p:txBody>
      </p:sp>
      <p:sp>
        <p:nvSpPr>
          <p:cNvPr id="6" name="Text Placeholder 5">
            <a:extLst>
              <a:ext uri="{FF2B5EF4-FFF2-40B4-BE49-F238E27FC236}">
                <a16:creationId xmlns:a16="http://schemas.microsoft.com/office/drawing/2014/main" id="{CB454D3E-D098-C81D-DCC3-D4CDEA7A3B1B}"/>
              </a:ext>
            </a:extLst>
          </p:cNvPr>
          <p:cNvSpPr>
            <a:spLocks noGrp="1"/>
          </p:cNvSpPr>
          <p:nvPr>
            <p:ph type="body" sz="quarter" idx="11"/>
          </p:nvPr>
        </p:nvSpPr>
        <p:spPr>
          <a:xfrm>
            <a:off x="6317128" y="868915"/>
            <a:ext cx="5486400" cy="457200"/>
          </a:xfrm>
          <a:effectLst/>
        </p:spPr>
        <p:txBody>
          <a:bodyPr/>
          <a:lstStyle/>
          <a:p>
            <a:r>
              <a:rPr lang="en-US"/>
              <a:t>Design Outputs</a:t>
            </a:r>
          </a:p>
        </p:txBody>
      </p:sp>
      <p:pic>
        <p:nvPicPr>
          <p:cNvPr id="8" name="Graphic 7">
            <a:extLst>
              <a:ext uri="{FF2B5EF4-FFF2-40B4-BE49-F238E27FC236}">
                <a16:creationId xmlns:a16="http://schemas.microsoft.com/office/drawing/2014/main" id="{87759D9D-404F-B957-8DC3-0CC0A142DDED}"/>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9174"/>
          <a:stretch/>
        </p:blipFill>
        <p:spPr>
          <a:xfrm>
            <a:off x="553327" y="4108749"/>
            <a:ext cx="766280" cy="998464"/>
          </a:xfrm>
          <a:prstGeom prst="rect">
            <a:avLst/>
          </a:prstGeom>
          <a:effectLst/>
        </p:spPr>
      </p:pic>
      <p:sp>
        <p:nvSpPr>
          <p:cNvPr id="9" name="TextBox 8">
            <a:extLst>
              <a:ext uri="{FF2B5EF4-FFF2-40B4-BE49-F238E27FC236}">
                <a16:creationId xmlns:a16="http://schemas.microsoft.com/office/drawing/2014/main" id="{32AF54B6-612C-698E-DDB4-6B2F2071BE54}"/>
              </a:ext>
            </a:extLst>
          </p:cNvPr>
          <p:cNvSpPr txBox="1"/>
          <p:nvPr/>
        </p:nvSpPr>
        <p:spPr>
          <a:xfrm>
            <a:off x="309072" y="5106755"/>
            <a:ext cx="1236900" cy="461665"/>
          </a:xfrm>
          <a:prstGeom prst="rect">
            <a:avLst/>
          </a:prstGeom>
          <a:noFill/>
          <a:effectLst/>
        </p:spPr>
        <p:txBody>
          <a:bodyPr wrap="square" lIns="91440" tIns="45720" rIns="91440" bIns="45720" rtlCol="0" anchor="t">
            <a:spAutoFit/>
          </a:bodyPr>
          <a:lstStyle>
            <a:defPPr>
              <a:defRPr lang="en-US"/>
            </a:defPPr>
            <a:lvl1pPr>
              <a:defRPr sz="1050" b="1">
                <a:latin typeface="+mj-lt"/>
                <a:cs typeface="Arial"/>
              </a:defRPr>
            </a:lvl1pPr>
          </a:lstStyle>
          <a:p>
            <a:pPr algn="ctr"/>
            <a:r>
              <a:rPr lang="en-US" sz="1200"/>
              <a:t>32-MW electrolyzer</a:t>
            </a:r>
          </a:p>
        </p:txBody>
      </p:sp>
      <p:sp>
        <p:nvSpPr>
          <p:cNvPr id="10" name="Plus Sign 9">
            <a:extLst>
              <a:ext uri="{FF2B5EF4-FFF2-40B4-BE49-F238E27FC236}">
                <a16:creationId xmlns:a16="http://schemas.microsoft.com/office/drawing/2014/main" id="{D64AF31D-7C52-AC41-C656-4FC6B192742E}"/>
              </a:ext>
              <a:ext uri="{C183D7F6-B498-43B3-948B-1728B52AA6E4}">
                <adec:decorative xmlns:adec="http://schemas.microsoft.com/office/drawing/2017/decorative" val="1"/>
              </a:ext>
            </a:extLst>
          </p:cNvPr>
          <p:cNvSpPr/>
          <p:nvPr/>
        </p:nvSpPr>
        <p:spPr>
          <a:xfrm>
            <a:off x="1323525" y="4377149"/>
            <a:ext cx="461665" cy="461665"/>
          </a:xfrm>
          <a:prstGeom prst="mathPlus">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A5A2E5C-F694-9111-7297-5CB447DAB51F}"/>
              </a:ext>
              <a:ext uri="{C183D7F6-B498-43B3-948B-1728B52AA6E4}">
                <adec:decorative xmlns:adec="http://schemas.microsoft.com/office/drawing/2017/decorative" val="1"/>
              </a:ext>
            </a:extLst>
          </p:cNvPr>
          <p:cNvGrpSpPr/>
          <p:nvPr/>
        </p:nvGrpSpPr>
        <p:grpSpPr>
          <a:xfrm>
            <a:off x="1789108" y="4251230"/>
            <a:ext cx="713503" cy="713503"/>
            <a:chOff x="8206740" y="4057650"/>
            <a:chExt cx="722849" cy="722849"/>
          </a:xfrm>
          <a:effectLst/>
        </p:grpSpPr>
        <p:sp>
          <p:nvSpPr>
            <p:cNvPr id="12" name="Oval 11">
              <a:extLst>
                <a:ext uri="{FF2B5EF4-FFF2-40B4-BE49-F238E27FC236}">
                  <a16:creationId xmlns:a16="http://schemas.microsoft.com/office/drawing/2014/main" id="{270830BE-F345-F4B8-C129-219BC0383BEB}"/>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Graphic 12" descr="Leaky Tap with solid fill">
              <a:extLst>
                <a:ext uri="{FF2B5EF4-FFF2-40B4-BE49-F238E27FC236}">
                  <a16:creationId xmlns:a16="http://schemas.microsoft.com/office/drawing/2014/main" id="{F3044CFF-4B00-0511-0B55-5F4C1F0920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1509" y="4082419"/>
              <a:ext cx="673310" cy="673310"/>
            </a:xfrm>
            <a:prstGeom prst="rect">
              <a:avLst/>
            </a:prstGeom>
          </p:spPr>
        </p:pic>
      </p:grpSp>
      <p:sp>
        <p:nvSpPr>
          <p:cNvPr id="14" name="TextBox 13">
            <a:extLst>
              <a:ext uri="{FF2B5EF4-FFF2-40B4-BE49-F238E27FC236}">
                <a16:creationId xmlns:a16="http://schemas.microsoft.com/office/drawing/2014/main" id="{89BE7B2D-A19D-BCA9-1CDB-884D861B872D}"/>
              </a:ext>
            </a:extLst>
          </p:cNvPr>
          <p:cNvSpPr txBox="1"/>
          <p:nvPr/>
        </p:nvSpPr>
        <p:spPr>
          <a:xfrm>
            <a:off x="1252763" y="5098527"/>
            <a:ext cx="1661255" cy="461665"/>
          </a:xfrm>
          <a:prstGeom prst="rect">
            <a:avLst/>
          </a:prstGeom>
          <a:noFill/>
          <a:effectLst/>
        </p:spPr>
        <p:txBody>
          <a:bodyPr wrap="square" lIns="91440" tIns="45720" rIns="91440" bIns="45720" rtlCol="0" anchor="t">
            <a:spAutoFit/>
          </a:bodyPr>
          <a:lstStyle>
            <a:defPPr>
              <a:defRPr lang="en-US"/>
            </a:defPPr>
            <a:lvl1pPr>
              <a:defRPr sz="1050" b="1">
                <a:latin typeface="+mj-lt"/>
                <a:cs typeface="Arial"/>
              </a:defRPr>
            </a:lvl1pPr>
          </a:lstStyle>
          <a:p>
            <a:pPr algn="ctr"/>
            <a:r>
              <a:rPr lang="en-US" sz="1200"/>
              <a:t>5.34 acre-ft </a:t>
            </a:r>
            <a:br>
              <a:rPr lang="en-US" sz="1200"/>
            </a:br>
            <a:r>
              <a:rPr lang="en-US" sz="1200"/>
              <a:t>of water/year</a:t>
            </a:r>
          </a:p>
        </p:txBody>
      </p:sp>
      <p:sp>
        <p:nvSpPr>
          <p:cNvPr id="15" name="Equals 14">
            <a:extLst>
              <a:ext uri="{FF2B5EF4-FFF2-40B4-BE49-F238E27FC236}">
                <a16:creationId xmlns:a16="http://schemas.microsoft.com/office/drawing/2014/main" id="{3D6D6CE3-26F5-EF0E-1EA4-A74B10C73E05}"/>
              </a:ext>
              <a:ext uri="{C183D7F6-B498-43B3-948B-1728B52AA6E4}">
                <adec:decorative xmlns:adec="http://schemas.microsoft.com/office/drawing/2017/decorative" val="1"/>
              </a:ext>
            </a:extLst>
          </p:cNvPr>
          <p:cNvSpPr/>
          <p:nvPr/>
        </p:nvSpPr>
        <p:spPr>
          <a:xfrm>
            <a:off x="3751763" y="4334676"/>
            <a:ext cx="546610" cy="546610"/>
          </a:xfrm>
          <a:prstGeom prst="mathEqual">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99C63968-3006-9A05-9654-73F802F1801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40060" y="4006615"/>
            <a:ext cx="1359611" cy="1202733"/>
          </a:xfrm>
          <a:prstGeom prst="rect">
            <a:avLst/>
          </a:prstGeom>
          <a:effectLst/>
        </p:spPr>
      </p:pic>
      <p:sp>
        <p:nvSpPr>
          <p:cNvPr id="17" name="TextBox 16">
            <a:extLst>
              <a:ext uri="{FF2B5EF4-FFF2-40B4-BE49-F238E27FC236}">
                <a16:creationId xmlns:a16="http://schemas.microsoft.com/office/drawing/2014/main" id="{66419DCC-8856-92A4-42F7-7D61AB20F483}"/>
              </a:ext>
            </a:extLst>
          </p:cNvPr>
          <p:cNvSpPr txBox="1"/>
          <p:nvPr/>
        </p:nvSpPr>
        <p:spPr>
          <a:xfrm>
            <a:off x="4171385" y="5143498"/>
            <a:ext cx="1454680" cy="461665"/>
          </a:xfrm>
          <a:prstGeom prst="rect">
            <a:avLst/>
          </a:prstGeom>
          <a:noFill/>
          <a:effectLst/>
        </p:spPr>
        <p:txBody>
          <a:bodyPr wrap="square" lIns="91440" tIns="45720" rIns="91440" bIns="45720" rtlCol="0" anchor="t">
            <a:spAutoFit/>
          </a:bodyPr>
          <a:lstStyle>
            <a:defPPr>
              <a:defRPr lang="en-US"/>
            </a:defPPr>
            <a:lvl1pPr>
              <a:defRPr sz="1050" b="1">
                <a:latin typeface="+mj-lt"/>
                <a:cs typeface="Arial"/>
              </a:defRPr>
            </a:lvl1pPr>
          </a:lstStyle>
          <a:p>
            <a:pPr algn="ctr"/>
            <a:r>
              <a:rPr lang="en-US" sz="1200"/>
              <a:t>460 metric tons </a:t>
            </a:r>
            <a:br>
              <a:rPr lang="en-US" sz="1200"/>
            </a:br>
            <a:r>
              <a:rPr lang="en-US" sz="1200"/>
              <a:t>of H</a:t>
            </a:r>
            <a:r>
              <a:rPr lang="en-US" sz="1200" baseline="-25000"/>
              <a:t>2</a:t>
            </a:r>
            <a:r>
              <a:rPr lang="en-US" sz="1200"/>
              <a:t>/year</a:t>
            </a:r>
          </a:p>
        </p:txBody>
      </p:sp>
      <p:sp>
        <p:nvSpPr>
          <p:cNvPr id="19" name="TextBox 18">
            <a:extLst>
              <a:ext uri="{FF2B5EF4-FFF2-40B4-BE49-F238E27FC236}">
                <a16:creationId xmlns:a16="http://schemas.microsoft.com/office/drawing/2014/main" id="{DE855D6C-8CEA-E248-9DFD-A11E0609CED7}"/>
              </a:ext>
            </a:extLst>
          </p:cNvPr>
          <p:cNvSpPr txBox="1"/>
          <p:nvPr/>
        </p:nvSpPr>
        <p:spPr>
          <a:xfrm>
            <a:off x="500025" y="3697425"/>
            <a:ext cx="5691147" cy="400110"/>
          </a:xfrm>
          <a:prstGeom prst="rect">
            <a:avLst/>
          </a:prstGeom>
          <a:noFill/>
          <a:effectLst/>
        </p:spPr>
        <p:txBody>
          <a:bodyPr wrap="square" rtlCol="0">
            <a:spAutoFit/>
          </a:bodyPr>
          <a:lstStyle/>
          <a:p>
            <a:pPr defTabSz="457200" fontAlgn="base">
              <a:spcBef>
                <a:spcPct val="0"/>
              </a:spcBef>
              <a:spcAft>
                <a:spcPct val="0"/>
              </a:spcAft>
            </a:pPr>
            <a:r>
              <a:rPr lang="en-US" sz="2000" b="1">
                <a:solidFill>
                  <a:srgbClr val="0070C0"/>
                </a:solidFill>
                <a:cs typeface="Arial"/>
              </a:rPr>
              <a:t>Grid-connected </a:t>
            </a:r>
            <a:r>
              <a:rPr lang="en-US" sz="2000" b="1">
                <a:solidFill>
                  <a:srgbClr val="0070C0"/>
                </a:solidFill>
                <a:latin typeface="+mj-lt"/>
                <a:cs typeface="Arial"/>
              </a:rPr>
              <a:t>electrolyzer</a:t>
            </a:r>
            <a:r>
              <a:rPr lang="en-US" sz="2000" b="1">
                <a:solidFill>
                  <a:srgbClr val="0070C0"/>
                </a:solidFill>
                <a:cs typeface="Arial"/>
              </a:rPr>
              <a:t> annual summary</a:t>
            </a:r>
          </a:p>
        </p:txBody>
      </p:sp>
      <p:sp>
        <p:nvSpPr>
          <p:cNvPr id="20" name="Plus Sign 19">
            <a:extLst>
              <a:ext uri="{FF2B5EF4-FFF2-40B4-BE49-F238E27FC236}">
                <a16:creationId xmlns:a16="http://schemas.microsoft.com/office/drawing/2014/main" id="{93BA15B2-97ED-B336-4C07-15B6124540B9}"/>
              </a:ext>
              <a:ext uri="{C183D7F6-B498-43B3-948B-1728B52AA6E4}">
                <adec:decorative xmlns:adec="http://schemas.microsoft.com/office/drawing/2017/decorative" val="1"/>
              </a:ext>
            </a:extLst>
          </p:cNvPr>
          <p:cNvSpPr/>
          <p:nvPr/>
        </p:nvSpPr>
        <p:spPr>
          <a:xfrm>
            <a:off x="2506529" y="4377149"/>
            <a:ext cx="461665" cy="461665"/>
          </a:xfrm>
          <a:prstGeom prst="mathPlus">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4AB25C7-B920-AB10-5E4E-57D5793EC2A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72112" y="4251230"/>
            <a:ext cx="713503" cy="713503"/>
          </a:xfrm>
          <a:prstGeom prst="rect">
            <a:avLst/>
          </a:prstGeom>
          <a:effectLst/>
        </p:spPr>
      </p:pic>
      <p:sp>
        <p:nvSpPr>
          <p:cNvPr id="22" name="TextBox 21">
            <a:extLst>
              <a:ext uri="{FF2B5EF4-FFF2-40B4-BE49-F238E27FC236}">
                <a16:creationId xmlns:a16="http://schemas.microsoft.com/office/drawing/2014/main" id="{A2886DC4-B10F-FF4D-91DA-4B668A2EA179}"/>
              </a:ext>
            </a:extLst>
          </p:cNvPr>
          <p:cNvSpPr txBox="1"/>
          <p:nvPr/>
        </p:nvSpPr>
        <p:spPr>
          <a:xfrm>
            <a:off x="2604933" y="5098527"/>
            <a:ext cx="1661255" cy="461665"/>
          </a:xfrm>
          <a:prstGeom prst="rect">
            <a:avLst/>
          </a:prstGeom>
          <a:noFill/>
          <a:effectLst/>
        </p:spPr>
        <p:txBody>
          <a:bodyPr wrap="square" lIns="91440" tIns="45720" rIns="91440" bIns="45720" rtlCol="0" anchor="t">
            <a:spAutoFit/>
          </a:bodyPr>
          <a:lstStyle>
            <a:defPPr>
              <a:defRPr lang="en-US"/>
            </a:defPPr>
            <a:lvl1pPr>
              <a:defRPr sz="1050" b="1">
                <a:latin typeface="+mj-lt"/>
                <a:cs typeface="Arial"/>
              </a:defRPr>
            </a:lvl1pPr>
          </a:lstStyle>
          <a:p>
            <a:pPr algn="ctr"/>
            <a:r>
              <a:rPr lang="en-US" sz="1200"/>
              <a:t>25.9 GWh/</a:t>
            </a:r>
            <a:r>
              <a:rPr lang="en-US" sz="1200" err="1"/>
              <a:t>yr</a:t>
            </a:r>
            <a:r>
              <a:rPr lang="en-US" sz="1200"/>
              <a:t> </a:t>
            </a:r>
            <a:br>
              <a:rPr lang="en-US" sz="1200"/>
            </a:br>
            <a:r>
              <a:rPr lang="en-US" sz="1200"/>
              <a:t>of excess electricity</a:t>
            </a:r>
          </a:p>
        </p:txBody>
      </p:sp>
      <p:sp>
        <p:nvSpPr>
          <p:cNvPr id="7" name="TextBox 6">
            <a:extLst>
              <a:ext uri="{FF2B5EF4-FFF2-40B4-BE49-F238E27FC236}">
                <a16:creationId xmlns:a16="http://schemas.microsoft.com/office/drawing/2014/main" id="{F5E4A51D-445D-5B25-8320-2B6EDBD525FD}"/>
              </a:ext>
            </a:extLst>
          </p:cNvPr>
          <p:cNvSpPr txBox="1"/>
          <p:nvPr/>
        </p:nvSpPr>
        <p:spPr>
          <a:xfrm>
            <a:off x="6317128" y="3700549"/>
            <a:ext cx="5165811" cy="400110"/>
          </a:xfrm>
          <a:prstGeom prst="rect">
            <a:avLst/>
          </a:prstGeom>
          <a:noFill/>
          <a:effectLst/>
        </p:spPr>
        <p:txBody>
          <a:bodyPr wrap="square" rtlCol="0">
            <a:spAutoFit/>
          </a:bodyPr>
          <a:lstStyle/>
          <a:p>
            <a:pPr defTabSz="457200" fontAlgn="base">
              <a:spcBef>
                <a:spcPct val="0"/>
              </a:spcBef>
              <a:spcAft>
                <a:spcPct val="0"/>
              </a:spcAft>
            </a:pPr>
            <a:r>
              <a:rPr lang="en-US" sz="2000" b="1">
                <a:solidFill>
                  <a:srgbClr val="0070C0"/>
                </a:solidFill>
                <a:cs typeface="Arial"/>
              </a:rPr>
              <a:t>Grid-connected </a:t>
            </a:r>
            <a:r>
              <a:rPr lang="en-US" sz="2000" b="1">
                <a:solidFill>
                  <a:srgbClr val="0070C0"/>
                </a:solidFill>
                <a:latin typeface="+mj-lt"/>
                <a:cs typeface="Arial"/>
              </a:rPr>
              <a:t>fuel cell</a:t>
            </a:r>
            <a:r>
              <a:rPr lang="en-US" sz="2000" b="1">
                <a:solidFill>
                  <a:srgbClr val="0070C0"/>
                </a:solidFill>
                <a:cs typeface="Arial"/>
              </a:rPr>
              <a:t> annual summary</a:t>
            </a:r>
          </a:p>
        </p:txBody>
      </p:sp>
      <p:pic>
        <p:nvPicPr>
          <p:cNvPr id="25" name="Graphic 24">
            <a:extLst>
              <a:ext uri="{FF2B5EF4-FFF2-40B4-BE49-F238E27FC236}">
                <a16:creationId xmlns:a16="http://schemas.microsoft.com/office/drawing/2014/main" id="{047CA65A-AD1A-74DB-D9DE-2DAEE23B048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99152" y="4006615"/>
            <a:ext cx="1359611" cy="1202733"/>
          </a:xfrm>
          <a:prstGeom prst="rect">
            <a:avLst/>
          </a:prstGeom>
          <a:effectLst/>
        </p:spPr>
      </p:pic>
      <p:sp>
        <p:nvSpPr>
          <p:cNvPr id="26" name="Plus Sign 763">
            <a:extLst>
              <a:ext uri="{FF2B5EF4-FFF2-40B4-BE49-F238E27FC236}">
                <a16:creationId xmlns:a16="http://schemas.microsoft.com/office/drawing/2014/main" id="{1F557E6B-FC2B-B704-FC6A-21A26471CCEA}"/>
              </a:ext>
              <a:ext uri="{C183D7F6-B498-43B3-948B-1728B52AA6E4}">
                <adec:decorative xmlns:adec="http://schemas.microsoft.com/office/drawing/2017/decorative" val="1"/>
              </a:ext>
            </a:extLst>
          </p:cNvPr>
          <p:cNvSpPr/>
          <p:nvPr/>
        </p:nvSpPr>
        <p:spPr>
          <a:xfrm>
            <a:off x="7587105" y="4377149"/>
            <a:ext cx="461665" cy="461665"/>
          </a:xfrm>
          <a:prstGeom prst="mathPlus">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5AF9DBEF-756F-7426-5564-E2E6293804D2}"/>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088746" y="4299807"/>
            <a:ext cx="1189502" cy="616348"/>
          </a:xfrm>
          <a:prstGeom prst="rect">
            <a:avLst/>
          </a:prstGeom>
          <a:effectLst/>
        </p:spPr>
      </p:pic>
      <p:sp>
        <p:nvSpPr>
          <p:cNvPr id="28" name="Equals 765">
            <a:extLst>
              <a:ext uri="{FF2B5EF4-FFF2-40B4-BE49-F238E27FC236}">
                <a16:creationId xmlns:a16="http://schemas.microsoft.com/office/drawing/2014/main" id="{8F582A29-CD8E-AF83-B435-1FE5CFC67BAC}"/>
              </a:ext>
              <a:ext uri="{C183D7F6-B498-43B3-948B-1728B52AA6E4}">
                <adec:decorative xmlns:adec="http://schemas.microsoft.com/office/drawing/2017/decorative" val="1"/>
              </a:ext>
            </a:extLst>
          </p:cNvPr>
          <p:cNvSpPr/>
          <p:nvPr/>
        </p:nvSpPr>
        <p:spPr>
          <a:xfrm>
            <a:off x="9262407" y="4334676"/>
            <a:ext cx="546610" cy="546610"/>
          </a:xfrm>
          <a:prstGeom prst="mathEqual">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lus Sign 770">
            <a:extLst>
              <a:ext uri="{FF2B5EF4-FFF2-40B4-BE49-F238E27FC236}">
                <a16:creationId xmlns:a16="http://schemas.microsoft.com/office/drawing/2014/main" id="{4F6E77E6-53DE-0696-27F4-5A2FDC1FC02A}"/>
              </a:ext>
              <a:ext uri="{C183D7F6-B498-43B3-948B-1728B52AA6E4}">
                <adec:decorative xmlns:adec="http://schemas.microsoft.com/office/drawing/2017/decorative" val="1"/>
              </a:ext>
            </a:extLst>
          </p:cNvPr>
          <p:cNvSpPr/>
          <p:nvPr/>
        </p:nvSpPr>
        <p:spPr>
          <a:xfrm>
            <a:off x="10490838" y="4377149"/>
            <a:ext cx="461665" cy="461665"/>
          </a:xfrm>
          <a:prstGeom prst="mathPlus">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4CD94E1-EA1F-F461-9D6F-384A7034D170}"/>
              </a:ext>
            </a:extLst>
          </p:cNvPr>
          <p:cNvSpPr txBox="1"/>
          <p:nvPr/>
        </p:nvSpPr>
        <p:spPr>
          <a:xfrm>
            <a:off x="6251617" y="5161578"/>
            <a:ext cx="1454680" cy="461665"/>
          </a:xfrm>
          <a:prstGeom prst="rect">
            <a:avLst/>
          </a:prstGeom>
          <a:noFill/>
          <a:effectLst/>
        </p:spPr>
        <p:txBody>
          <a:bodyPr wrap="square" lIns="91440" tIns="45720" rIns="91440" bIns="45720" rtlCol="0" anchor="t">
            <a:spAutoFit/>
          </a:bodyPr>
          <a:lstStyle>
            <a:defPPr>
              <a:defRPr lang="en-US"/>
            </a:defPPr>
            <a:lvl1pPr>
              <a:defRPr sz="1050" b="1">
                <a:latin typeface="+mj-lt"/>
                <a:cs typeface="Arial"/>
              </a:defRPr>
            </a:lvl1pPr>
          </a:lstStyle>
          <a:p>
            <a:pPr algn="ctr"/>
            <a:r>
              <a:rPr lang="en-US" sz="1200"/>
              <a:t>460 metric tons </a:t>
            </a:r>
            <a:br>
              <a:rPr lang="en-US" sz="1200"/>
            </a:br>
            <a:r>
              <a:rPr lang="en-US" sz="1200"/>
              <a:t>of H</a:t>
            </a:r>
            <a:r>
              <a:rPr lang="en-US" sz="1200" baseline="-25000"/>
              <a:t>2</a:t>
            </a:r>
            <a:r>
              <a:rPr lang="en-US" sz="1200"/>
              <a:t>/year</a:t>
            </a:r>
          </a:p>
        </p:txBody>
      </p:sp>
      <p:sp>
        <p:nvSpPr>
          <p:cNvPr id="35" name="TextBox 34">
            <a:extLst>
              <a:ext uri="{FF2B5EF4-FFF2-40B4-BE49-F238E27FC236}">
                <a16:creationId xmlns:a16="http://schemas.microsoft.com/office/drawing/2014/main" id="{A514A909-B921-2B51-FCE2-4886A750E0CF}"/>
              </a:ext>
            </a:extLst>
          </p:cNvPr>
          <p:cNvSpPr txBox="1"/>
          <p:nvPr/>
        </p:nvSpPr>
        <p:spPr>
          <a:xfrm>
            <a:off x="7951511" y="5145916"/>
            <a:ext cx="1454680" cy="276999"/>
          </a:xfrm>
          <a:prstGeom prst="rect">
            <a:avLst/>
          </a:prstGeom>
          <a:noFill/>
          <a:effectLst/>
        </p:spPr>
        <p:txBody>
          <a:bodyPr wrap="square" rtlCol="0">
            <a:spAutoFit/>
          </a:bodyPr>
          <a:lstStyle>
            <a:defPPr>
              <a:defRPr lang="en-US"/>
            </a:defPPr>
            <a:lvl1pPr>
              <a:defRPr sz="1050" b="1">
                <a:latin typeface="+mj-lt"/>
                <a:cs typeface="Arial"/>
              </a:defRPr>
            </a:lvl1pPr>
          </a:lstStyle>
          <a:p>
            <a:pPr algn="ctr"/>
            <a:r>
              <a:rPr lang="en-US" sz="1200"/>
              <a:t>7.5-MW Fuel Cell </a:t>
            </a:r>
          </a:p>
        </p:txBody>
      </p:sp>
      <p:sp>
        <p:nvSpPr>
          <p:cNvPr id="36" name="TextBox 35">
            <a:extLst>
              <a:ext uri="{FF2B5EF4-FFF2-40B4-BE49-F238E27FC236}">
                <a16:creationId xmlns:a16="http://schemas.microsoft.com/office/drawing/2014/main" id="{0730ED25-73C7-4716-8691-C7B8F7184C8A}"/>
              </a:ext>
            </a:extLst>
          </p:cNvPr>
          <p:cNvSpPr txBox="1"/>
          <p:nvPr/>
        </p:nvSpPr>
        <p:spPr>
          <a:xfrm>
            <a:off x="9360910" y="5107033"/>
            <a:ext cx="1454680" cy="461665"/>
          </a:xfrm>
          <a:prstGeom prst="rect">
            <a:avLst/>
          </a:prstGeom>
          <a:noFill/>
          <a:effectLst/>
        </p:spPr>
        <p:txBody>
          <a:bodyPr wrap="square" lIns="91440" tIns="45720" rIns="91440" bIns="45720" rtlCol="0" anchor="t">
            <a:spAutoFit/>
          </a:bodyPr>
          <a:lstStyle>
            <a:defPPr>
              <a:defRPr lang="en-US"/>
            </a:defPPr>
            <a:lvl1pPr>
              <a:defRPr sz="1050" b="1">
                <a:latin typeface="+mj-lt"/>
                <a:cs typeface="Arial"/>
              </a:defRPr>
            </a:lvl1pPr>
          </a:lstStyle>
          <a:p>
            <a:pPr algn="ctr"/>
            <a:r>
              <a:rPr lang="en-US" sz="1200"/>
              <a:t>0.27 acre-ft </a:t>
            </a:r>
            <a:br>
              <a:rPr lang="en-US" sz="1200"/>
            </a:br>
            <a:r>
              <a:rPr lang="en-US" sz="1200"/>
              <a:t>of water/year</a:t>
            </a:r>
          </a:p>
        </p:txBody>
      </p:sp>
      <p:sp>
        <p:nvSpPr>
          <p:cNvPr id="37" name="TextBox 36">
            <a:extLst>
              <a:ext uri="{FF2B5EF4-FFF2-40B4-BE49-F238E27FC236}">
                <a16:creationId xmlns:a16="http://schemas.microsoft.com/office/drawing/2014/main" id="{6F0F66FD-1E01-81BC-41AD-480F09203867}"/>
              </a:ext>
            </a:extLst>
          </p:cNvPr>
          <p:cNvSpPr txBox="1"/>
          <p:nvPr/>
        </p:nvSpPr>
        <p:spPr>
          <a:xfrm>
            <a:off x="10643994" y="5106755"/>
            <a:ext cx="1297996" cy="646331"/>
          </a:xfrm>
          <a:prstGeom prst="rect">
            <a:avLst/>
          </a:prstGeom>
          <a:noFill/>
          <a:effectLst/>
        </p:spPr>
        <p:txBody>
          <a:bodyPr wrap="square" lIns="91440" tIns="45720" rIns="91440" bIns="45720" rtlCol="0" anchor="t">
            <a:spAutoFit/>
          </a:bodyPr>
          <a:lstStyle>
            <a:defPPr>
              <a:defRPr lang="en-US"/>
            </a:defPPr>
            <a:lvl1pPr>
              <a:defRPr sz="1050" b="1">
                <a:latin typeface="+mj-lt"/>
                <a:cs typeface="Arial"/>
              </a:defRPr>
            </a:lvl1pPr>
          </a:lstStyle>
          <a:p>
            <a:pPr algn="ctr"/>
            <a:r>
              <a:rPr lang="en-US" sz="1200"/>
              <a:t>9 GWh/</a:t>
            </a:r>
            <a:r>
              <a:rPr lang="en-US" sz="1200" err="1"/>
              <a:t>yr</a:t>
            </a:r>
            <a:r>
              <a:rPr lang="en-US" sz="1200"/>
              <a:t> of round-tripped electricity</a:t>
            </a:r>
          </a:p>
        </p:txBody>
      </p:sp>
      <p:pic>
        <p:nvPicPr>
          <p:cNvPr id="38" name="Graphic 37">
            <a:extLst>
              <a:ext uri="{FF2B5EF4-FFF2-40B4-BE49-F238E27FC236}">
                <a16:creationId xmlns:a16="http://schemas.microsoft.com/office/drawing/2014/main" id="{A3939EB4-AEF3-55E9-D46B-D67B3202405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36663" y="4251230"/>
            <a:ext cx="713503" cy="713503"/>
          </a:xfrm>
          <a:prstGeom prst="rect">
            <a:avLst/>
          </a:prstGeom>
          <a:effectLst/>
        </p:spPr>
      </p:pic>
      <p:grpSp>
        <p:nvGrpSpPr>
          <p:cNvPr id="39" name="Group 38">
            <a:extLst>
              <a:ext uri="{FF2B5EF4-FFF2-40B4-BE49-F238E27FC236}">
                <a16:creationId xmlns:a16="http://schemas.microsoft.com/office/drawing/2014/main" id="{BCC7B2FD-35C3-E068-7216-FEE0B2892953}"/>
              </a:ext>
              <a:ext uri="{C183D7F6-B498-43B3-948B-1728B52AA6E4}">
                <adec:decorative xmlns:adec="http://schemas.microsoft.com/office/drawing/2017/decorative" val="1"/>
              </a:ext>
            </a:extLst>
          </p:cNvPr>
          <p:cNvGrpSpPr/>
          <p:nvPr/>
        </p:nvGrpSpPr>
        <p:grpSpPr>
          <a:xfrm>
            <a:off x="9793176" y="4251230"/>
            <a:ext cx="713503" cy="713503"/>
            <a:chOff x="8206740" y="4057650"/>
            <a:chExt cx="722849" cy="722849"/>
          </a:xfrm>
          <a:effectLst/>
        </p:grpSpPr>
        <p:sp>
          <p:nvSpPr>
            <p:cNvPr id="40" name="Oval 39">
              <a:extLst>
                <a:ext uri="{FF2B5EF4-FFF2-40B4-BE49-F238E27FC236}">
                  <a16:creationId xmlns:a16="http://schemas.microsoft.com/office/drawing/2014/main" id="{1FB0650F-C0C0-CC9E-C810-7B58A3023580}"/>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Graphic 40" descr="Leaky Tap with solid fill">
              <a:extLst>
                <a:ext uri="{FF2B5EF4-FFF2-40B4-BE49-F238E27FC236}">
                  <a16:creationId xmlns:a16="http://schemas.microsoft.com/office/drawing/2014/main" id="{2699FB72-489E-5783-0994-8BDC107432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1509" y="4082419"/>
              <a:ext cx="673310" cy="673310"/>
            </a:xfrm>
            <a:prstGeom prst="rect">
              <a:avLst/>
            </a:prstGeom>
          </p:spPr>
        </p:pic>
      </p:grpSp>
      <p:sp>
        <p:nvSpPr>
          <p:cNvPr id="18" name="TextBox 17">
            <a:extLst>
              <a:ext uri="{FF2B5EF4-FFF2-40B4-BE49-F238E27FC236}">
                <a16:creationId xmlns:a16="http://schemas.microsoft.com/office/drawing/2014/main" id="{43CE9A84-9BF6-DD6A-18D1-C0FC58A3E7B2}"/>
              </a:ext>
            </a:extLst>
          </p:cNvPr>
          <p:cNvSpPr txBox="1"/>
          <p:nvPr/>
        </p:nvSpPr>
        <p:spPr>
          <a:xfrm>
            <a:off x="1054358" y="5681048"/>
            <a:ext cx="10595807" cy="600164"/>
          </a:xfrm>
          <a:prstGeom prst="rect">
            <a:avLst/>
          </a:prstGeom>
          <a:noFill/>
          <a:effectLst/>
        </p:spPr>
        <p:txBody>
          <a:bodyPr wrap="square" lIns="91440" tIns="45720" rIns="91440" bIns="45720" rtlCol="0" anchor="t">
            <a:spAutoFit/>
          </a:bodyPr>
          <a:lstStyle/>
          <a:p>
            <a:pPr>
              <a:spcAft>
                <a:spcPts val="600"/>
              </a:spcAft>
            </a:pPr>
            <a:r>
              <a:rPr lang="en-US" sz="1400"/>
              <a:t>1 acre foot = 1 year of indoor water use for 4 New Mexican households (325,851 gallons)</a:t>
            </a:r>
          </a:p>
          <a:p>
            <a:pPr>
              <a:spcAft>
                <a:spcPts val="600"/>
              </a:spcAft>
            </a:pPr>
            <a:r>
              <a:rPr lang="en-US" sz="1400"/>
              <a:t>1 GWh = 1 year of electricity use for 129 New Mexican households (1 million kWh)</a:t>
            </a:r>
          </a:p>
        </p:txBody>
      </p:sp>
      <p:grpSp>
        <p:nvGrpSpPr>
          <p:cNvPr id="29" name="Group 28">
            <a:extLst>
              <a:ext uri="{FF2B5EF4-FFF2-40B4-BE49-F238E27FC236}">
                <a16:creationId xmlns:a16="http://schemas.microsoft.com/office/drawing/2014/main" id="{0FA00412-0308-8792-B520-E4663186C2FA}"/>
              </a:ext>
              <a:ext uri="{C183D7F6-B498-43B3-948B-1728B52AA6E4}">
                <adec:decorative xmlns:adec="http://schemas.microsoft.com/office/drawing/2017/decorative" val="1"/>
              </a:ext>
            </a:extLst>
          </p:cNvPr>
          <p:cNvGrpSpPr/>
          <p:nvPr/>
        </p:nvGrpSpPr>
        <p:grpSpPr>
          <a:xfrm>
            <a:off x="824375" y="5714461"/>
            <a:ext cx="224184" cy="224184"/>
            <a:chOff x="8206740" y="4057650"/>
            <a:chExt cx="722849" cy="722849"/>
          </a:xfrm>
          <a:effectLst/>
        </p:grpSpPr>
        <p:sp>
          <p:nvSpPr>
            <p:cNvPr id="30" name="Oval 29">
              <a:extLst>
                <a:ext uri="{FF2B5EF4-FFF2-40B4-BE49-F238E27FC236}">
                  <a16:creationId xmlns:a16="http://schemas.microsoft.com/office/drawing/2014/main" id="{E6BEFA36-B281-549A-401D-35FD7F9AB060}"/>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Graphic 30" descr="Leaky Tap with solid fill">
              <a:extLst>
                <a:ext uri="{FF2B5EF4-FFF2-40B4-BE49-F238E27FC236}">
                  <a16:creationId xmlns:a16="http://schemas.microsoft.com/office/drawing/2014/main" id="{F3DAC1E9-CEBA-0656-63FF-CB96FA5799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1509" y="4082419"/>
              <a:ext cx="673310" cy="673310"/>
            </a:xfrm>
            <a:prstGeom prst="rect">
              <a:avLst/>
            </a:prstGeom>
          </p:spPr>
        </p:pic>
      </p:grpSp>
      <p:pic>
        <p:nvPicPr>
          <p:cNvPr id="42" name="Graphic 41">
            <a:extLst>
              <a:ext uri="{FF2B5EF4-FFF2-40B4-BE49-F238E27FC236}">
                <a16:creationId xmlns:a16="http://schemas.microsoft.com/office/drawing/2014/main" id="{A6820D71-54AB-5996-76A0-90C96692E2EB}"/>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5430" y="6026596"/>
            <a:ext cx="224184" cy="224184"/>
          </a:xfrm>
          <a:prstGeom prst="rect">
            <a:avLst/>
          </a:prstGeom>
          <a:effectLst/>
        </p:spPr>
      </p:pic>
    </p:spTree>
    <p:extLst>
      <p:ext uri="{BB962C8B-B14F-4D97-AF65-F5344CB8AC3E}">
        <p14:creationId xmlns:p14="http://schemas.microsoft.com/office/powerpoint/2010/main" val="3571288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A7952-3D04-ABB5-4342-BA45683FEE9D}"/>
              </a:ext>
            </a:extLst>
          </p:cNvPr>
          <p:cNvSpPr>
            <a:spLocks noGrp="1"/>
          </p:cNvSpPr>
          <p:nvPr>
            <p:ph type="title"/>
          </p:nvPr>
        </p:nvSpPr>
        <p:spPr/>
        <p:txBody>
          <a:bodyPr/>
          <a:lstStyle/>
          <a:p>
            <a:r>
              <a:rPr lang="en-US"/>
              <a:t>Facility A: Feasibility Results (Pre-Economic Impacts Analysis) </a:t>
            </a:r>
          </a:p>
        </p:txBody>
      </p:sp>
      <p:sp>
        <p:nvSpPr>
          <p:cNvPr id="3" name="Content Placeholder 2">
            <a:extLst>
              <a:ext uri="{FF2B5EF4-FFF2-40B4-BE49-F238E27FC236}">
                <a16:creationId xmlns:a16="http://schemas.microsoft.com/office/drawing/2014/main" id="{357396DA-3E6D-B2BE-5C95-C119EE25F0DC}"/>
              </a:ext>
            </a:extLst>
          </p:cNvPr>
          <p:cNvSpPr>
            <a:spLocks noGrp="1"/>
          </p:cNvSpPr>
          <p:nvPr>
            <p:ph sz="half" idx="1"/>
          </p:nvPr>
        </p:nvSpPr>
        <p:spPr>
          <a:xfrm>
            <a:off x="480484" y="1261159"/>
            <a:ext cx="11231031" cy="3152744"/>
          </a:xfrm>
        </p:spPr>
        <p:txBody>
          <a:bodyPr/>
          <a:lstStyle/>
          <a:p>
            <a:pPr>
              <a:buFont typeface="Wingdings" panose="05000000000000000000" pitchFamily="2" charset="2"/>
              <a:buChar char="§"/>
            </a:pPr>
            <a:r>
              <a:rPr lang="en-US" sz="2000"/>
              <a:t>$44.5 MM overnight capital cost (without incentives)</a:t>
            </a:r>
          </a:p>
          <a:p>
            <a:pPr>
              <a:buFont typeface="Wingdings" panose="05000000000000000000" pitchFamily="2" charset="2"/>
              <a:buChar char="§"/>
            </a:pPr>
            <a:r>
              <a:rPr lang="en-US" sz="2000"/>
              <a:t>Levelized cost of electricity = $0.45/kWh of round-tripped electricity (with incentives)</a:t>
            </a:r>
          </a:p>
          <a:p>
            <a:pPr>
              <a:buFont typeface="Wingdings" panose="05000000000000000000" pitchFamily="2" charset="2"/>
              <a:buChar char="§"/>
            </a:pPr>
            <a:r>
              <a:rPr lang="en-US" sz="2000"/>
              <a:t>Key assumptions:</a:t>
            </a:r>
          </a:p>
          <a:p>
            <a:pPr lvl="1"/>
            <a:r>
              <a:rPr lang="en-US" sz="2000"/>
              <a:t>Projected 2027 technology costs</a:t>
            </a:r>
          </a:p>
          <a:p>
            <a:pPr lvl="1"/>
            <a:r>
              <a:rPr lang="en-US" sz="2000"/>
              <a:t>Full value of Inflation Reduction Act incentives (see below)</a:t>
            </a:r>
          </a:p>
          <a:p>
            <a:pPr lvl="1"/>
            <a:endParaRPr lang="en-US" sz="2000"/>
          </a:p>
          <a:p>
            <a:pPr>
              <a:buFont typeface="Wingdings" pitchFamily="2" charset="2"/>
              <a:buChar char="§"/>
            </a:pPr>
            <a:r>
              <a:rPr lang="en-US" sz="2000"/>
              <a:t>Power generation to supply 3.1% of KCEC annual electricity demand during hard-to-serve times</a:t>
            </a:r>
          </a:p>
          <a:p>
            <a:pPr>
              <a:buFont typeface="Wingdings" pitchFamily="2" charset="2"/>
              <a:buChar char="§"/>
            </a:pPr>
            <a:endParaRPr lang="en-US" sz="2000"/>
          </a:p>
        </p:txBody>
      </p:sp>
      <p:sp>
        <p:nvSpPr>
          <p:cNvPr id="5" name="Text Placeholder 4">
            <a:extLst>
              <a:ext uri="{FF2B5EF4-FFF2-40B4-BE49-F238E27FC236}">
                <a16:creationId xmlns:a16="http://schemas.microsoft.com/office/drawing/2014/main" id="{CE5A4872-069E-2912-67B5-B70290F831F8}"/>
              </a:ext>
            </a:extLst>
          </p:cNvPr>
          <p:cNvSpPr>
            <a:spLocks noGrp="1"/>
          </p:cNvSpPr>
          <p:nvPr>
            <p:ph type="body" sz="quarter" idx="10"/>
          </p:nvPr>
        </p:nvSpPr>
        <p:spPr>
          <a:xfrm>
            <a:off x="480485" y="807121"/>
            <a:ext cx="5486400" cy="457200"/>
          </a:xfrm>
        </p:spPr>
        <p:txBody>
          <a:bodyPr/>
          <a:lstStyle/>
          <a:p>
            <a:r>
              <a:rPr lang="en-US"/>
              <a:t>Results</a:t>
            </a:r>
          </a:p>
        </p:txBody>
      </p:sp>
      <p:graphicFrame>
        <p:nvGraphicFramePr>
          <p:cNvPr id="7" name="Table 4">
            <a:extLst>
              <a:ext uri="{FF2B5EF4-FFF2-40B4-BE49-F238E27FC236}">
                <a16:creationId xmlns:a16="http://schemas.microsoft.com/office/drawing/2014/main" id="{75C0BAC0-FE5D-0108-C689-5D1F5FD741A3}"/>
              </a:ext>
            </a:extLst>
          </p:cNvPr>
          <p:cNvGraphicFramePr>
            <a:graphicFrameLocks noGrp="1"/>
          </p:cNvGraphicFramePr>
          <p:nvPr>
            <p:extLst>
              <p:ext uri="{D42A27DB-BD31-4B8C-83A1-F6EECF244321}">
                <p14:modId xmlns:p14="http://schemas.microsoft.com/office/powerpoint/2010/main" val="3326731811"/>
              </p:ext>
            </p:extLst>
          </p:nvPr>
        </p:nvGraphicFramePr>
        <p:xfrm>
          <a:off x="2148113" y="4040068"/>
          <a:ext cx="7895771" cy="1556773"/>
        </p:xfrm>
        <a:graphic>
          <a:graphicData uri="http://schemas.openxmlformats.org/drawingml/2006/table">
            <a:tbl>
              <a:tblPr firstRow="1" bandRow="1">
                <a:tableStyleId>{5C22544A-7EE6-4342-B048-85BDC9FD1C3A}</a:tableStyleId>
              </a:tblPr>
              <a:tblGrid>
                <a:gridCol w="1857094">
                  <a:extLst>
                    <a:ext uri="{9D8B030D-6E8A-4147-A177-3AD203B41FA5}">
                      <a16:colId xmlns:a16="http://schemas.microsoft.com/office/drawing/2014/main" val="3377674617"/>
                    </a:ext>
                  </a:extLst>
                </a:gridCol>
                <a:gridCol w="3073244">
                  <a:extLst>
                    <a:ext uri="{9D8B030D-6E8A-4147-A177-3AD203B41FA5}">
                      <a16:colId xmlns:a16="http://schemas.microsoft.com/office/drawing/2014/main" val="2315918279"/>
                    </a:ext>
                  </a:extLst>
                </a:gridCol>
                <a:gridCol w="2965433">
                  <a:extLst>
                    <a:ext uri="{9D8B030D-6E8A-4147-A177-3AD203B41FA5}">
                      <a16:colId xmlns:a16="http://schemas.microsoft.com/office/drawing/2014/main" val="619382965"/>
                    </a:ext>
                  </a:extLst>
                </a:gridCol>
              </a:tblGrid>
              <a:tr h="388109">
                <a:tc>
                  <a:txBody>
                    <a:bodyPr/>
                    <a:lstStyle/>
                    <a:p>
                      <a:pPr algn="ctr"/>
                      <a:r>
                        <a:rPr lang="en-US" sz="2000"/>
                        <a:t>Incentive</a:t>
                      </a:r>
                    </a:p>
                  </a:txBody>
                  <a:tcPr anchor="ctr"/>
                </a:tc>
                <a:tc>
                  <a:txBody>
                    <a:bodyPr/>
                    <a:lstStyle/>
                    <a:p>
                      <a:pPr algn="ctr"/>
                      <a:r>
                        <a:rPr lang="en-US" sz="2000"/>
                        <a:t>Assumed Value</a:t>
                      </a:r>
                    </a:p>
                  </a:txBody>
                  <a:tcPr anchor="ctr"/>
                </a:tc>
                <a:tc>
                  <a:txBody>
                    <a:bodyPr/>
                    <a:lstStyle/>
                    <a:p>
                      <a:pPr algn="ctr"/>
                      <a:r>
                        <a:rPr lang="en-US" sz="2000"/>
                        <a:t>Equipment Covered</a:t>
                      </a:r>
                    </a:p>
                  </a:txBody>
                  <a:tcPr anchor="ctr"/>
                </a:tc>
                <a:extLst>
                  <a:ext uri="{0D108BD9-81ED-4DB2-BD59-A6C34878D82A}">
                    <a16:rowId xmlns:a16="http://schemas.microsoft.com/office/drawing/2014/main" val="2281771342"/>
                  </a:ext>
                </a:extLst>
              </a:tr>
              <a:tr h="459493">
                <a:tc>
                  <a:txBody>
                    <a:bodyPr/>
                    <a:lstStyle/>
                    <a:p>
                      <a:pPr algn="ctr"/>
                      <a:r>
                        <a:rPr lang="en-US" sz="2000"/>
                        <a:t>IRA PTC</a:t>
                      </a:r>
                    </a:p>
                  </a:txBody>
                  <a:tcPr anchor="ctr"/>
                </a:tc>
                <a:tc>
                  <a:txBody>
                    <a:bodyPr/>
                    <a:lstStyle/>
                    <a:p>
                      <a:pPr algn="ctr"/>
                      <a:r>
                        <a:rPr lang="en-US" sz="2000"/>
                        <a:t>$3/kg H</a:t>
                      </a:r>
                      <a:r>
                        <a:rPr lang="en-US" sz="2000" baseline="-25000"/>
                        <a:t>2</a:t>
                      </a:r>
                      <a:r>
                        <a:rPr lang="en-US" sz="2000"/>
                        <a:t> produced</a:t>
                      </a:r>
                    </a:p>
                  </a:txBody>
                  <a:tcPr anchor="ctr"/>
                </a:tc>
                <a:tc>
                  <a:txBody>
                    <a:bodyPr/>
                    <a:lstStyle/>
                    <a:p>
                      <a:pPr algn="ctr"/>
                      <a:r>
                        <a:rPr lang="en-US" sz="2000"/>
                        <a:t>Electrolyzer, Rectifier</a:t>
                      </a:r>
                    </a:p>
                  </a:txBody>
                  <a:tcPr anchor="ctr"/>
                </a:tc>
                <a:extLst>
                  <a:ext uri="{0D108BD9-81ED-4DB2-BD59-A6C34878D82A}">
                    <a16:rowId xmlns:a16="http://schemas.microsoft.com/office/drawing/2014/main" val="2975231586"/>
                  </a:ext>
                </a:extLst>
              </a:tr>
              <a:tr h="459493">
                <a:tc>
                  <a:txBody>
                    <a:bodyPr/>
                    <a:lstStyle/>
                    <a:p>
                      <a:pPr algn="ctr"/>
                      <a:r>
                        <a:rPr lang="en-US" sz="2000"/>
                        <a:t>IRA ITC</a:t>
                      </a:r>
                    </a:p>
                  </a:txBody>
                  <a:tcPr anchor="ctr"/>
                </a:tc>
                <a:tc>
                  <a:txBody>
                    <a:bodyPr/>
                    <a:lstStyle/>
                    <a:p>
                      <a:pPr algn="ctr"/>
                      <a:r>
                        <a:rPr lang="en-US" sz="2000"/>
                        <a:t>40% investment tax credit</a:t>
                      </a:r>
                    </a:p>
                  </a:txBody>
                  <a:tcPr anchor="ctr"/>
                </a:tc>
                <a:tc>
                  <a:txBody>
                    <a:bodyPr/>
                    <a:lstStyle/>
                    <a:p>
                      <a:pPr algn="ctr"/>
                      <a:r>
                        <a:rPr lang="en-US" sz="2000"/>
                        <a:t>H</a:t>
                      </a:r>
                      <a:r>
                        <a:rPr lang="en-US" sz="2000" baseline="-25000"/>
                        <a:t>2</a:t>
                      </a:r>
                      <a:r>
                        <a:rPr lang="en-US" sz="2000"/>
                        <a:t> Storage, Fuel Cell, Inverter </a:t>
                      </a:r>
                    </a:p>
                  </a:txBody>
                  <a:tcPr anchor="ctr"/>
                </a:tc>
                <a:extLst>
                  <a:ext uri="{0D108BD9-81ED-4DB2-BD59-A6C34878D82A}">
                    <a16:rowId xmlns:a16="http://schemas.microsoft.com/office/drawing/2014/main" val="3799391436"/>
                  </a:ext>
                </a:extLst>
              </a:tr>
            </a:tbl>
          </a:graphicData>
        </a:graphic>
      </p:graphicFrame>
    </p:spTree>
    <p:extLst>
      <p:ext uri="{BB962C8B-B14F-4D97-AF65-F5344CB8AC3E}">
        <p14:creationId xmlns:p14="http://schemas.microsoft.com/office/powerpoint/2010/main" val="1839699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Freeform: Shape 332" descr="diagram showing the potential benefits of clean hydrogen">
            <a:extLst>
              <a:ext uri="{FF2B5EF4-FFF2-40B4-BE49-F238E27FC236}">
                <a16:creationId xmlns:a16="http://schemas.microsoft.com/office/drawing/2014/main" id="{0D3C0073-011D-F01F-953A-DC8AB83DB0A5}"/>
              </a:ext>
            </a:extLst>
          </p:cNvPr>
          <p:cNvSpPr>
            <a:spLocks/>
          </p:cNvSpPr>
          <p:nvPr/>
        </p:nvSpPr>
        <p:spPr>
          <a:xfrm>
            <a:off x="327178" y="1104051"/>
            <a:ext cx="7305634" cy="4992298"/>
          </a:xfrm>
          <a:custGeom>
            <a:avLst/>
            <a:gdLst>
              <a:gd name="connsiteX0" fmla="*/ 801718 w 7305634"/>
              <a:gd name="connsiteY0" fmla="*/ 415 h 4992298"/>
              <a:gd name="connsiteX1" fmla="*/ 3839049 w 7305634"/>
              <a:gd name="connsiteY1" fmla="*/ 415 h 4992298"/>
              <a:gd name="connsiteX2" fmla="*/ 5361094 w 7305634"/>
              <a:gd name="connsiteY2" fmla="*/ 415 h 4992298"/>
              <a:gd name="connsiteX3" fmla="*/ 5361095 w 7305634"/>
              <a:gd name="connsiteY3" fmla="*/ 415 h 4992298"/>
              <a:gd name="connsiteX4" fmla="*/ 6260236 w 7305634"/>
              <a:gd name="connsiteY4" fmla="*/ 415 h 4992298"/>
              <a:gd name="connsiteX5" fmla="*/ 6310989 w 7305634"/>
              <a:gd name="connsiteY5" fmla="*/ 40222 h 4992298"/>
              <a:gd name="connsiteX6" fmla="*/ 7305634 w 7305634"/>
              <a:gd name="connsiteY6" fmla="*/ 2455375 h 4992298"/>
              <a:gd name="connsiteX7" fmla="*/ 6310989 w 7305634"/>
              <a:gd name="connsiteY7" fmla="*/ 4870528 h 4992298"/>
              <a:gd name="connsiteX8" fmla="*/ 6155735 w 7305634"/>
              <a:gd name="connsiteY8" fmla="*/ 4992298 h 4992298"/>
              <a:gd name="connsiteX9" fmla="*/ 3943550 w 7305634"/>
              <a:gd name="connsiteY9" fmla="*/ 4992298 h 4992298"/>
              <a:gd name="connsiteX10" fmla="*/ 0 w 7305634"/>
              <a:gd name="connsiteY10" fmla="*/ 4992298 h 4992298"/>
              <a:gd name="connsiteX11" fmla="*/ 0 w 7305634"/>
              <a:gd name="connsiteY11" fmla="*/ 4338270 h 4992298"/>
              <a:gd name="connsiteX12" fmla="*/ 16335 w 7305634"/>
              <a:gd name="connsiteY12" fmla="*/ 4401800 h 4992298"/>
              <a:gd name="connsiteX13" fmla="*/ 809936 w 7305634"/>
              <a:gd name="connsiteY13" fmla="*/ 4985657 h 4992298"/>
              <a:gd name="connsiteX14" fmla="*/ 809937 w 7305634"/>
              <a:gd name="connsiteY14" fmla="*/ 4985657 h 4992298"/>
              <a:gd name="connsiteX15" fmla="*/ 16336 w 7305634"/>
              <a:gd name="connsiteY15" fmla="*/ 4401800 h 4992298"/>
              <a:gd name="connsiteX16" fmla="*/ 1 w 7305634"/>
              <a:gd name="connsiteY16" fmla="*/ 4338270 h 4992298"/>
              <a:gd name="connsiteX17" fmla="*/ 1 w 7305634"/>
              <a:gd name="connsiteY17" fmla="*/ 647387 h 4992298"/>
              <a:gd name="connsiteX18" fmla="*/ 16336 w 7305634"/>
              <a:gd name="connsiteY18" fmla="*/ 583857 h 4992298"/>
              <a:gd name="connsiteX19" fmla="*/ 724976 w 7305634"/>
              <a:gd name="connsiteY19" fmla="*/ 4290 h 4992298"/>
              <a:gd name="connsiteX20" fmla="*/ 809937 w 7305634"/>
              <a:gd name="connsiteY20" fmla="*/ 0 h 4992298"/>
              <a:gd name="connsiteX21" fmla="*/ 5352876 w 7305634"/>
              <a:gd name="connsiteY21" fmla="*/ 0 h 4992298"/>
              <a:gd name="connsiteX22" fmla="*/ 5361095 w 7305634"/>
              <a:gd name="connsiteY22" fmla="*/ 415 h 4992298"/>
              <a:gd name="connsiteX23" fmla="*/ 3839049 w 7305634"/>
              <a:gd name="connsiteY23" fmla="*/ 415 h 4992298"/>
              <a:gd name="connsiteX24" fmla="*/ 801718 w 7305634"/>
              <a:gd name="connsiteY24" fmla="*/ 415 h 499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05634" h="4992298">
                <a:moveTo>
                  <a:pt x="801718" y="415"/>
                </a:moveTo>
                <a:lnTo>
                  <a:pt x="3839049" y="415"/>
                </a:lnTo>
                <a:lnTo>
                  <a:pt x="5361094" y="415"/>
                </a:lnTo>
                <a:lnTo>
                  <a:pt x="5361095" y="415"/>
                </a:lnTo>
                <a:lnTo>
                  <a:pt x="6260236" y="415"/>
                </a:lnTo>
                <a:lnTo>
                  <a:pt x="6310989" y="40222"/>
                </a:lnTo>
                <a:cubicBezTo>
                  <a:pt x="6911087" y="563633"/>
                  <a:pt x="7305634" y="1450018"/>
                  <a:pt x="7305634" y="2455375"/>
                </a:cubicBezTo>
                <a:cubicBezTo>
                  <a:pt x="7305634" y="3460732"/>
                  <a:pt x="6911087" y="4347118"/>
                  <a:pt x="6310989" y="4870528"/>
                </a:cubicBezTo>
                <a:lnTo>
                  <a:pt x="6155735" y="4992298"/>
                </a:lnTo>
                <a:lnTo>
                  <a:pt x="3943550" y="4992298"/>
                </a:lnTo>
                <a:lnTo>
                  <a:pt x="0" y="4992298"/>
                </a:lnTo>
                <a:lnTo>
                  <a:pt x="0" y="4338270"/>
                </a:lnTo>
                <a:lnTo>
                  <a:pt x="16335" y="4401800"/>
                </a:lnTo>
                <a:cubicBezTo>
                  <a:pt x="121544" y="4740057"/>
                  <a:pt x="437059" y="4985657"/>
                  <a:pt x="809936" y="4985657"/>
                </a:cubicBezTo>
                <a:lnTo>
                  <a:pt x="809937" y="4985657"/>
                </a:lnTo>
                <a:cubicBezTo>
                  <a:pt x="437060" y="4985657"/>
                  <a:pt x="121545" y="4740057"/>
                  <a:pt x="16336" y="4401800"/>
                </a:cubicBezTo>
                <a:lnTo>
                  <a:pt x="1" y="4338270"/>
                </a:lnTo>
                <a:lnTo>
                  <a:pt x="1" y="647387"/>
                </a:lnTo>
                <a:lnTo>
                  <a:pt x="16336" y="583857"/>
                </a:lnTo>
                <a:cubicBezTo>
                  <a:pt x="113452" y="271620"/>
                  <a:pt x="389763" y="38333"/>
                  <a:pt x="724976" y="4290"/>
                </a:cubicBezTo>
                <a:close/>
                <a:moveTo>
                  <a:pt x="809937" y="0"/>
                </a:moveTo>
                <a:lnTo>
                  <a:pt x="5352876" y="0"/>
                </a:lnTo>
                <a:lnTo>
                  <a:pt x="5361095" y="415"/>
                </a:lnTo>
                <a:lnTo>
                  <a:pt x="3839049" y="415"/>
                </a:lnTo>
                <a:lnTo>
                  <a:pt x="801718" y="415"/>
                </a:lnTo>
                <a:close/>
              </a:path>
            </a:pathLst>
          </a:custGeom>
          <a:solidFill>
            <a:srgbClr val="D0F5FC"/>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nvGrpSpPr>
          <p:cNvPr id="482" name="Group 481">
            <a:extLst>
              <a:ext uri="{FF2B5EF4-FFF2-40B4-BE49-F238E27FC236}">
                <a16:creationId xmlns:a16="http://schemas.microsoft.com/office/drawing/2014/main" id="{2D92447A-D70C-DB31-87F7-F31222338023}"/>
              </a:ext>
              <a:ext uri="{C183D7F6-B498-43B3-948B-1728B52AA6E4}">
                <adec:decorative xmlns:adec="http://schemas.microsoft.com/office/drawing/2017/decorative" val="1"/>
              </a:ext>
            </a:extLst>
          </p:cNvPr>
          <p:cNvGrpSpPr/>
          <p:nvPr/>
        </p:nvGrpSpPr>
        <p:grpSpPr>
          <a:xfrm>
            <a:off x="657276" y="1334420"/>
            <a:ext cx="889069" cy="888999"/>
            <a:chOff x="586861" y="1143175"/>
            <a:chExt cx="963214" cy="963138"/>
          </a:xfrm>
        </p:grpSpPr>
        <p:sp>
          <p:nvSpPr>
            <p:cNvPr id="483" name="Freeform: Shape 255">
              <a:extLst>
                <a:ext uri="{FF2B5EF4-FFF2-40B4-BE49-F238E27FC236}">
                  <a16:creationId xmlns:a16="http://schemas.microsoft.com/office/drawing/2014/main" id="{DBE66AF8-73DF-6F22-5290-B37C797F35FF}"/>
                </a:ext>
              </a:extLst>
            </p:cNvPr>
            <p:cNvSpPr/>
            <p:nvPr/>
          </p:nvSpPr>
          <p:spPr>
            <a:xfrm>
              <a:off x="586861" y="1590475"/>
              <a:ext cx="181688" cy="68538"/>
            </a:xfrm>
            <a:custGeom>
              <a:avLst/>
              <a:gdLst>
                <a:gd name="connsiteX0" fmla="*/ 179541 w 181688"/>
                <a:gd name="connsiteY0" fmla="*/ 34726 h 68538"/>
                <a:gd name="connsiteX1" fmla="*/ 181689 w 181688"/>
                <a:gd name="connsiteY1" fmla="*/ 0 h 68538"/>
                <a:gd name="connsiteX2" fmla="*/ 0 w 181688"/>
                <a:gd name="connsiteY2" fmla="*/ 0 h 68538"/>
                <a:gd name="connsiteX3" fmla="*/ 0 w 181688"/>
                <a:gd name="connsiteY3" fmla="*/ 68539 h 68538"/>
                <a:gd name="connsiteX4" fmla="*/ 181552 w 181688"/>
                <a:gd name="connsiteY4" fmla="*/ 68539 h 68538"/>
                <a:gd name="connsiteX5" fmla="*/ 179541 w 181688"/>
                <a:gd name="connsiteY5" fmla="*/ 34726 h 6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688" h="68538">
                  <a:moveTo>
                    <a:pt x="179541" y="34726"/>
                  </a:moveTo>
                  <a:cubicBezTo>
                    <a:pt x="179593" y="23119"/>
                    <a:pt x="180311" y="11525"/>
                    <a:pt x="181689" y="0"/>
                  </a:cubicBezTo>
                  <a:lnTo>
                    <a:pt x="0" y="0"/>
                  </a:lnTo>
                  <a:lnTo>
                    <a:pt x="0" y="68539"/>
                  </a:lnTo>
                  <a:lnTo>
                    <a:pt x="181552" y="68539"/>
                  </a:lnTo>
                  <a:cubicBezTo>
                    <a:pt x="180251" y="57314"/>
                    <a:pt x="179580" y="46026"/>
                    <a:pt x="179541" y="34726"/>
                  </a:cubicBezTo>
                  <a:close/>
                </a:path>
              </a:pathLst>
            </a:custGeom>
            <a:solidFill>
              <a:srgbClr val="FFC000"/>
            </a:solidFill>
            <a:ln w="15180" cap="flat">
              <a:noFill/>
              <a:prstDash val="solid"/>
              <a:miter/>
            </a:ln>
          </p:spPr>
          <p:txBody>
            <a:bodyPr rtlCol="0" anchor="ctr"/>
            <a:lstStyle/>
            <a:p>
              <a:endParaRPr lang="en-US"/>
            </a:p>
          </p:txBody>
        </p:sp>
        <p:sp>
          <p:nvSpPr>
            <p:cNvPr id="484" name="Freeform: Shape 256">
              <a:extLst>
                <a:ext uri="{FF2B5EF4-FFF2-40B4-BE49-F238E27FC236}">
                  <a16:creationId xmlns:a16="http://schemas.microsoft.com/office/drawing/2014/main" id="{A52C09ED-3CFA-6CAA-FEA0-E19D77A01318}"/>
                </a:ext>
              </a:extLst>
            </p:cNvPr>
            <p:cNvSpPr/>
            <p:nvPr/>
          </p:nvSpPr>
          <p:spPr>
            <a:xfrm>
              <a:off x="703682" y="1260056"/>
              <a:ext cx="177287" cy="177211"/>
            </a:xfrm>
            <a:custGeom>
              <a:avLst/>
              <a:gdLst>
                <a:gd name="connsiteX0" fmla="*/ 177287 w 177287"/>
                <a:gd name="connsiteY0" fmla="*/ 128746 h 177211"/>
                <a:gd name="connsiteX1" fmla="*/ 48465 w 177287"/>
                <a:gd name="connsiteY1" fmla="*/ 0 h 177211"/>
                <a:gd name="connsiteX2" fmla="*/ 0 w 177287"/>
                <a:gd name="connsiteY2" fmla="*/ 48449 h 177211"/>
                <a:gd name="connsiteX3" fmla="*/ 128762 w 177287"/>
                <a:gd name="connsiteY3" fmla="*/ 177211 h 177211"/>
                <a:gd name="connsiteX4" fmla="*/ 177287 w 177287"/>
                <a:gd name="connsiteY4" fmla="*/ 128746 h 177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87" h="177211">
                  <a:moveTo>
                    <a:pt x="177287" y="128746"/>
                  </a:moveTo>
                  <a:lnTo>
                    <a:pt x="48465" y="0"/>
                  </a:lnTo>
                  <a:lnTo>
                    <a:pt x="0" y="48449"/>
                  </a:lnTo>
                  <a:lnTo>
                    <a:pt x="128762" y="177211"/>
                  </a:lnTo>
                  <a:cubicBezTo>
                    <a:pt x="143065" y="159284"/>
                    <a:pt x="159342" y="143027"/>
                    <a:pt x="177287" y="128746"/>
                  </a:cubicBezTo>
                  <a:close/>
                </a:path>
              </a:pathLst>
            </a:custGeom>
            <a:solidFill>
              <a:srgbClr val="FFC000"/>
            </a:solidFill>
            <a:ln w="15180" cap="flat">
              <a:noFill/>
              <a:prstDash val="solid"/>
              <a:miter/>
            </a:ln>
          </p:spPr>
          <p:txBody>
            <a:bodyPr rtlCol="0" anchor="ctr"/>
            <a:lstStyle/>
            <a:p>
              <a:endParaRPr lang="en-US"/>
            </a:p>
          </p:txBody>
        </p:sp>
        <p:sp>
          <p:nvSpPr>
            <p:cNvPr id="491" name="Freeform: Shape 257">
              <a:extLst>
                <a:ext uri="{FF2B5EF4-FFF2-40B4-BE49-F238E27FC236}">
                  <a16:creationId xmlns:a16="http://schemas.microsoft.com/office/drawing/2014/main" id="{04B2CCDF-9D91-8C52-C823-C15865469AA1}"/>
                </a:ext>
              </a:extLst>
            </p:cNvPr>
            <p:cNvSpPr/>
            <p:nvPr/>
          </p:nvSpPr>
          <p:spPr>
            <a:xfrm>
              <a:off x="1034176" y="1143175"/>
              <a:ext cx="68538" cy="182069"/>
            </a:xfrm>
            <a:custGeom>
              <a:avLst/>
              <a:gdLst>
                <a:gd name="connsiteX0" fmla="*/ 34269 w 68538"/>
                <a:gd name="connsiteY0" fmla="*/ 179983 h 182069"/>
                <a:gd name="connsiteX1" fmla="*/ 68539 w 68538"/>
                <a:gd name="connsiteY1" fmla="*/ 182070 h 182069"/>
                <a:gd name="connsiteX2" fmla="*/ 68539 w 68538"/>
                <a:gd name="connsiteY2" fmla="*/ 0 h 182069"/>
                <a:gd name="connsiteX3" fmla="*/ 0 w 68538"/>
                <a:gd name="connsiteY3" fmla="*/ 0 h 182069"/>
                <a:gd name="connsiteX4" fmla="*/ 0 w 68538"/>
                <a:gd name="connsiteY4" fmla="*/ 182070 h 182069"/>
                <a:gd name="connsiteX5" fmla="*/ 34269 w 68538"/>
                <a:gd name="connsiteY5" fmla="*/ 179983 h 18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38" h="182069">
                  <a:moveTo>
                    <a:pt x="34269" y="179983"/>
                  </a:moveTo>
                  <a:cubicBezTo>
                    <a:pt x="45723" y="180030"/>
                    <a:pt x="57164" y="180728"/>
                    <a:pt x="68539" y="182070"/>
                  </a:cubicBezTo>
                  <a:lnTo>
                    <a:pt x="68539" y="0"/>
                  </a:lnTo>
                  <a:lnTo>
                    <a:pt x="0" y="0"/>
                  </a:lnTo>
                  <a:lnTo>
                    <a:pt x="0" y="182070"/>
                  </a:lnTo>
                  <a:cubicBezTo>
                    <a:pt x="11374" y="180726"/>
                    <a:pt x="22816" y="180030"/>
                    <a:pt x="34269" y="179983"/>
                  </a:cubicBezTo>
                  <a:close/>
                </a:path>
              </a:pathLst>
            </a:custGeom>
            <a:solidFill>
              <a:srgbClr val="FFC000"/>
            </a:solidFill>
            <a:ln w="15180" cap="flat">
              <a:noFill/>
              <a:prstDash val="solid"/>
              <a:miter/>
            </a:ln>
          </p:spPr>
          <p:txBody>
            <a:bodyPr rtlCol="0" anchor="ctr"/>
            <a:lstStyle/>
            <a:p>
              <a:endParaRPr lang="en-US"/>
            </a:p>
          </p:txBody>
        </p:sp>
        <p:sp>
          <p:nvSpPr>
            <p:cNvPr id="493" name="Freeform: Shape 258">
              <a:extLst>
                <a:ext uri="{FF2B5EF4-FFF2-40B4-BE49-F238E27FC236}">
                  <a16:creationId xmlns:a16="http://schemas.microsoft.com/office/drawing/2014/main" id="{B0975E14-7EDF-1BED-3112-1A92B19F6F29}"/>
                </a:ext>
              </a:extLst>
            </p:cNvPr>
            <p:cNvSpPr/>
            <p:nvPr/>
          </p:nvSpPr>
          <p:spPr>
            <a:xfrm>
              <a:off x="1255907" y="1260056"/>
              <a:ext cx="177287" cy="177150"/>
            </a:xfrm>
            <a:custGeom>
              <a:avLst/>
              <a:gdLst>
                <a:gd name="connsiteX0" fmla="*/ 48526 w 177287"/>
                <a:gd name="connsiteY0" fmla="*/ 177150 h 177150"/>
                <a:gd name="connsiteX1" fmla="*/ 177287 w 177287"/>
                <a:gd name="connsiteY1" fmla="*/ 48388 h 177150"/>
                <a:gd name="connsiteX2" fmla="*/ 128823 w 177287"/>
                <a:gd name="connsiteY2" fmla="*/ 0 h 177150"/>
                <a:gd name="connsiteX3" fmla="*/ 0 w 177287"/>
                <a:gd name="connsiteY3" fmla="*/ 128807 h 177150"/>
                <a:gd name="connsiteX4" fmla="*/ 48526 w 177287"/>
                <a:gd name="connsiteY4" fmla="*/ 177150 h 17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87" h="177150">
                  <a:moveTo>
                    <a:pt x="48526" y="177150"/>
                  </a:moveTo>
                  <a:lnTo>
                    <a:pt x="177287" y="48388"/>
                  </a:lnTo>
                  <a:lnTo>
                    <a:pt x="128823" y="0"/>
                  </a:lnTo>
                  <a:lnTo>
                    <a:pt x="0" y="128807"/>
                  </a:lnTo>
                  <a:cubicBezTo>
                    <a:pt x="17945" y="143041"/>
                    <a:pt x="34224" y="159258"/>
                    <a:pt x="48526" y="177150"/>
                  </a:cubicBezTo>
                  <a:close/>
                </a:path>
              </a:pathLst>
            </a:custGeom>
            <a:solidFill>
              <a:srgbClr val="FFC000"/>
            </a:solidFill>
            <a:ln w="15180" cap="flat">
              <a:noFill/>
              <a:prstDash val="solid"/>
              <a:miter/>
            </a:ln>
          </p:spPr>
          <p:txBody>
            <a:bodyPr rtlCol="0" anchor="ctr"/>
            <a:lstStyle/>
            <a:p>
              <a:endParaRPr lang="en-US"/>
            </a:p>
          </p:txBody>
        </p:sp>
        <p:sp>
          <p:nvSpPr>
            <p:cNvPr id="494" name="Freeform: Shape 259">
              <a:extLst>
                <a:ext uri="{FF2B5EF4-FFF2-40B4-BE49-F238E27FC236}">
                  <a16:creationId xmlns:a16="http://schemas.microsoft.com/office/drawing/2014/main" id="{7879635C-8081-FA6A-6993-916A4C3B38FA}"/>
                </a:ext>
              </a:extLst>
            </p:cNvPr>
            <p:cNvSpPr/>
            <p:nvPr/>
          </p:nvSpPr>
          <p:spPr>
            <a:xfrm>
              <a:off x="703682" y="1812678"/>
              <a:ext cx="176769" cy="176815"/>
            </a:xfrm>
            <a:custGeom>
              <a:avLst/>
              <a:gdLst>
                <a:gd name="connsiteX0" fmla="*/ 128381 w 176769"/>
                <a:gd name="connsiteY0" fmla="*/ 0 h 176815"/>
                <a:gd name="connsiteX1" fmla="*/ 0 w 176769"/>
                <a:gd name="connsiteY1" fmla="*/ 128350 h 176815"/>
                <a:gd name="connsiteX2" fmla="*/ 48465 w 176769"/>
                <a:gd name="connsiteY2" fmla="*/ 176815 h 176815"/>
                <a:gd name="connsiteX3" fmla="*/ 176769 w 176769"/>
                <a:gd name="connsiteY3" fmla="*/ 48526 h 176815"/>
                <a:gd name="connsiteX4" fmla="*/ 128381 w 176769"/>
                <a:gd name="connsiteY4" fmla="*/ 0 h 176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69" h="176815">
                  <a:moveTo>
                    <a:pt x="128381" y="0"/>
                  </a:moveTo>
                  <a:lnTo>
                    <a:pt x="0" y="128350"/>
                  </a:lnTo>
                  <a:lnTo>
                    <a:pt x="48465" y="176815"/>
                  </a:lnTo>
                  <a:lnTo>
                    <a:pt x="176769" y="48526"/>
                  </a:lnTo>
                  <a:cubicBezTo>
                    <a:pt x="158866" y="34224"/>
                    <a:pt x="142632" y="17945"/>
                    <a:pt x="128381" y="0"/>
                  </a:cubicBezTo>
                  <a:close/>
                </a:path>
              </a:pathLst>
            </a:custGeom>
            <a:solidFill>
              <a:srgbClr val="FFC000"/>
            </a:solidFill>
            <a:ln w="15180" cap="flat">
              <a:noFill/>
              <a:prstDash val="solid"/>
              <a:miter/>
            </a:ln>
          </p:spPr>
          <p:txBody>
            <a:bodyPr rtlCol="0" anchor="ctr"/>
            <a:lstStyle/>
            <a:p>
              <a:endParaRPr lang="en-US"/>
            </a:p>
          </p:txBody>
        </p:sp>
        <p:sp>
          <p:nvSpPr>
            <p:cNvPr id="495" name="Freeform: Shape 260">
              <a:extLst>
                <a:ext uri="{FF2B5EF4-FFF2-40B4-BE49-F238E27FC236}">
                  <a16:creationId xmlns:a16="http://schemas.microsoft.com/office/drawing/2014/main" id="{88AE8F09-EC30-B4CE-38DA-C3059E8882CE}"/>
                </a:ext>
              </a:extLst>
            </p:cNvPr>
            <p:cNvSpPr/>
            <p:nvPr/>
          </p:nvSpPr>
          <p:spPr>
            <a:xfrm>
              <a:off x="1034176" y="1925158"/>
              <a:ext cx="68538" cy="181155"/>
            </a:xfrm>
            <a:custGeom>
              <a:avLst/>
              <a:gdLst>
                <a:gd name="connsiteX0" fmla="*/ 34269 w 68538"/>
                <a:gd name="connsiteY0" fmla="*/ 2087 h 181155"/>
                <a:gd name="connsiteX1" fmla="*/ 0 w 68538"/>
                <a:gd name="connsiteY1" fmla="*/ 0 h 181155"/>
                <a:gd name="connsiteX2" fmla="*/ 0 w 68538"/>
                <a:gd name="connsiteY2" fmla="*/ 181156 h 181155"/>
                <a:gd name="connsiteX3" fmla="*/ 68539 w 68538"/>
                <a:gd name="connsiteY3" fmla="*/ 181156 h 181155"/>
                <a:gd name="connsiteX4" fmla="*/ 68539 w 68538"/>
                <a:gd name="connsiteY4" fmla="*/ 0 h 181155"/>
                <a:gd name="connsiteX5" fmla="*/ 34269 w 68538"/>
                <a:gd name="connsiteY5" fmla="*/ 2087 h 18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38" h="181155">
                  <a:moveTo>
                    <a:pt x="34269" y="2087"/>
                  </a:moveTo>
                  <a:cubicBezTo>
                    <a:pt x="22816" y="2039"/>
                    <a:pt x="11374" y="1343"/>
                    <a:pt x="0" y="0"/>
                  </a:cubicBezTo>
                  <a:lnTo>
                    <a:pt x="0" y="181156"/>
                  </a:lnTo>
                  <a:lnTo>
                    <a:pt x="68539" y="181156"/>
                  </a:lnTo>
                  <a:lnTo>
                    <a:pt x="68539" y="0"/>
                  </a:lnTo>
                  <a:cubicBezTo>
                    <a:pt x="57164" y="1342"/>
                    <a:pt x="45723" y="2038"/>
                    <a:pt x="34269" y="2087"/>
                  </a:cubicBezTo>
                  <a:close/>
                </a:path>
              </a:pathLst>
            </a:custGeom>
            <a:solidFill>
              <a:srgbClr val="FFC000"/>
            </a:solidFill>
            <a:ln w="15180" cap="flat">
              <a:noFill/>
              <a:prstDash val="solid"/>
              <a:miter/>
            </a:ln>
          </p:spPr>
          <p:txBody>
            <a:bodyPr rtlCol="0" anchor="ctr"/>
            <a:lstStyle/>
            <a:p>
              <a:endParaRPr lang="en-US"/>
            </a:p>
          </p:txBody>
        </p:sp>
        <p:sp>
          <p:nvSpPr>
            <p:cNvPr id="497" name="Freeform: Shape 261">
              <a:extLst>
                <a:ext uri="{FF2B5EF4-FFF2-40B4-BE49-F238E27FC236}">
                  <a16:creationId xmlns:a16="http://schemas.microsoft.com/office/drawing/2014/main" id="{B55606B3-BE49-49BA-EE5F-9736E5C4310F}"/>
                </a:ext>
              </a:extLst>
            </p:cNvPr>
            <p:cNvSpPr/>
            <p:nvPr/>
          </p:nvSpPr>
          <p:spPr>
            <a:xfrm>
              <a:off x="1368326" y="1590475"/>
              <a:ext cx="181749" cy="68538"/>
            </a:xfrm>
            <a:custGeom>
              <a:avLst/>
              <a:gdLst>
                <a:gd name="connsiteX0" fmla="*/ 0 w 181749"/>
                <a:gd name="connsiteY0" fmla="*/ 0 h 68538"/>
                <a:gd name="connsiteX1" fmla="*/ 137 w 181749"/>
                <a:gd name="connsiteY1" fmla="*/ 68539 h 68538"/>
                <a:gd name="connsiteX2" fmla="*/ 181750 w 181749"/>
                <a:gd name="connsiteY2" fmla="*/ 68539 h 68538"/>
                <a:gd name="connsiteX3" fmla="*/ 181750 w 181749"/>
                <a:gd name="connsiteY3" fmla="*/ 0 h 68538"/>
              </a:gdLst>
              <a:ahLst/>
              <a:cxnLst>
                <a:cxn ang="0">
                  <a:pos x="connsiteX0" y="connsiteY0"/>
                </a:cxn>
                <a:cxn ang="0">
                  <a:pos x="connsiteX1" y="connsiteY1"/>
                </a:cxn>
                <a:cxn ang="0">
                  <a:pos x="connsiteX2" y="connsiteY2"/>
                </a:cxn>
                <a:cxn ang="0">
                  <a:pos x="connsiteX3" y="connsiteY3"/>
                </a:cxn>
              </a:cxnLst>
              <a:rect l="l" t="t" r="r" b="b"/>
              <a:pathLst>
                <a:path w="181749" h="68538">
                  <a:moveTo>
                    <a:pt x="0" y="0"/>
                  </a:moveTo>
                  <a:cubicBezTo>
                    <a:pt x="2838" y="22755"/>
                    <a:pt x="2883" y="45772"/>
                    <a:pt x="137" y="68539"/>
                  </a:cubicBezTo>
                  <a:lnTo>
                    <a:pt x="181750" y="68539"/>
                  </a:lnTo>
                  <a:lnTo>
                    <a:pt x="181750" y="0"/>
                  </a:lnTo>
                  <a:close/>
                </a:path>
              </a:pathLst>
            </a:custGeom>
            <a:solidFill>
              <a:srgbClr val="FFC000"/>
            </a:solidFill>
            <a:ln w="15180" cap="flat">
              <a:noFill/>
              <a:prstDash val="solid"/>
              <a:miter/>
            </a:ln>
          </p:spPr>
          <p:txBody>
            <a:bodyPr rtlCol="0" anchor="ctr"/>
            <a:lstStyle/>
            <a:p>
              <a:endParaRPr lang="en-US"/>
            </a:p>
          </p:txBody>
        </p:sp>
        <p:sp>
          <p:nvSpPr>
            <p:cNvPr id="498" name="Freeform: Shape 262">
              <a:extLst>
                <a:ext uri="{FF2B5EF4-FFF2-40B4-BE49-F238E27FC236}">
                  <a16:creationId xmlns:a16="http://schemas.microsoft.com/office/drawing/2014/main" id="{B1ACA7F8-5E00-6145-D1E9-67A9324E3DA7}"/>
                </a:ext>
              </a:extLst>
            </p:cNvPr>
            <p:cNvSpPr/>
            <p:nvPr/>
          </p:nvSpPr>
          <p:spPr>
            <a:xfrm>
              <a:off x="1256425" y="1812678"/>
              <a:ext cx="176769" cy="176815"/>
            </a:xfrm>
            <a:custGeom>
              <a:avLst/>
              <a:gdLst>
                <a:gd name="connsiteX0" fmla="*/ 0 w 176769"/>
                <a:gd name="connsiteY0" fmla="*/ 48526 h 176815"/>
                <a:gd name="connsiteX1" fmla="*/ 128305 w 176769"/>
                <a:gd name="connsiteY1" fmla="*/ 176815 h 176815"/>
                <a:gd name="connsiteX2" fmla="*/ 176769 w 176769"/>
                <a:gd name="connsiteY2" fmla="*/ 128350 h 176815"/>
                <a:gd name="connsiteX3" fmla="*/ 48434 w 176769"/>
                <a:gd name="connsiteY3" fmla="*/ 0 h 176815"/>
                <a:gd name="connsiteX4" fmla="*/ 0 w 176769"/>
                <a:gd name="connsiteY4" fmla="*/ 48526 h 176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69" h="176815">
                  <a:moveTo>
                    <a:pt x="0" y="48526"/>
                  </a:moveTo>
                  <a:lnTo>
                    <a:pt x="128305" y="176815"/>
                  </a:lnTo>
                  <a:lnTo>
                    <a:pt x="176769" y="128350"/>
                  </a:lnTo>
                  <a:lnTo>
                    <a:pt x="48434" y="0"/>
                  </a:lnTo>
                  <a:cubicBezTo>
                    <a:pt x="34167" y="17947"/>
                    <a:pt x="17921" y="34225"/>
                    <a:pt x="0" y="48526"/>
                  </a:cubicBezTo>
                  <a:close/>
                </a:path>
              </a:pathLst>
            </a:custGeom>
            <a:solidFill>
              <a:srgbClr val="FFC000"/>
            </a:solidFill>
            <a:ln w="15180" cap="flat">
              <a:noFill/>
              <a:prstDash val="solid"/>
              <a:miter/>
            </a:ln>
          </p:spPr>
          <p:txBody>
            <a:bodyPr rtlCol="0" anchor="ctr"/>
            <a:lstStyle/>
            <a:p>
              <a:endParaRPr lang="en-US"/>
            </a:p>
          </p:txBody>
        </p:sp>
        <p:sp>
          <p:nvSpPr>
            <p:cNvPr id="499" name="Freeform: Shape 263">
              <a:extLst>
                <a:ext uri="{FF2B5EF4-FFF2-40B4-BE49-F238E27FC236}">
                  <a16:creationId xmlns:a16="http://schemas.microsoft.com/office/drawing/2014/main" id="{A036618A-62F2-CFA4-3A78-5A8DAC0126DF}"/>
                </a:ext>
              </a:extLst>
            </p:cNvPr>
            <p:cNvSpPr/>
            <p:nvPr/>
          </p:nvSpPr>
          <p:spPr>
            <a:xfrm>
              <a:off x="827296" y="1384066"/>
              <a:ext cx="482270" cy="482270"/>
            </a:xfrm>
            <a:custGeom>
              <a:avLst/>
              <a:gdLst>
                <a:gd name="connsiteX0" fmla="*/ 482270 w 482270"/>
                <a:gd name="connsiteY0" fmla="*/ 241135 h 482270"/>
                <a:gd name="connsiteX1" fmla="*/ 241135 w 482270"/>
                <a:gd name="connsiteY1" fmla="*/ 482270 h 482270"/>
                <a:gd name="connsiteX2" fmla="*/ 0 w 482270"/>
                <a:gd name="connsiteY2" fmla="*/ 241135 h 482270"/>
                <a:gd name="connsiteX3" fmla="*/ 241135 w 482270"/>
                <a:gd name="connsiteY3" fmla="*/ 0 h 482270"/>
                <a:gd name="connsiteX4" fmla="*/ 241150 w 482270"/>
                <a:gd name="connsiteY4" fmla="*/ 0 h 482270"/>
                <a:gd name="connsiteX5" fmla="*/ 482270 w 482270"/>
                <a:gd name="connsiteY5" fmla="*/ 241120 h 482270"/>
                <a:gd name="connsiteX6" fmla="*/ 482270 w 482270"/>
                <a:gd name="connsiteY6" fmla="*/ 241135 h 4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270" h="482270">
                  <a:moveTo>
                    <a:pt x="482270" y="241135"/>
                  </a:moveTo>
                  <a:cubicBezTo>
                    <a:pt x="482270" y="374311"/>
                    <a:pt x="374311" y="482270"/>
                    <a:pt x="241135" y="482270"/>
                  </a:cubicBezTo>
                  <a:cubicBezTo>
                    <a:pt x="107959" y="482270"/>
                    <a:pt x="0" y="374311"/>
                    <a:pt x="0" y="241135"/>
                  </a:cubicBezTo>
                  <a:cubicBezTo>
                    <a:pt x="0" y="107959"/>
                    <a:pt x="107959" y="0"/>
                    <a:pt x="241135" y="0"/>
                  </a:cubicBezTo>
                  <a:cubicBezTo>
                    <a:pt x="241140" y="0"/>
                    <a:pt x="241146" y="0"/>
                    <a:pt x="241150" y="0"/>
                  </a:cubicBezTo>
                  <a:cubicBezTo>
                    <a:pt x="374317" y="0"/>
                    <a:pt x="482270" y="107953"/>
                    <a:pt x="482270" y="241120"/>
                  </a:cubicBezTo>
                  <a:cubicBezTo>
                    <a:pt x="482270" y="241124"/>
                    <a:pt x="482270" y="241131"/>
                    <a:pt x="482270" y="241135"/>
                  </a:cubicBezTo>
                  <a:close/>
                </a:path>
              </a:pathLst>
            </a:custGeom>
            <a:solidFill>
              <a:srgbClr val="FFC000"/>
            </a:solidFill>
            <a:ln w="15180" cap="flat">
              <a:noFill/>
              <a:prstDash val="solid"/>
              <a:miter/>
            </a:ln>
          </p:spPr>
          <p:txBody>
            <a:bodyPr rtlCol="0" anchor="ctr"/>
            <a:lstStyle/>
            <a:p>
              <a:endParaRPr lang="en-US"/>
            </a:p>
          </p:txBody>
        </p:sp>
      </p:grpSp>
      <p:sp>
        <p:nvSpPr>
          <p:cNvPr id="500" name="Freeform: Shape 29">
            <a:extLst>
              <a:ext uri="{FF2B5EF4-FFF2-40B4-BE49-F238E27FC236}">
                <a16:creationId xmlns:a16="http://schemas.microsoft.com/office/drawing/2014/main" id="{A19E9C44-77A0-CEF9-36C7-2FC3FA5D2245}"/>
              </a:ext>
              <a:ext uri="{C183D7F6-B498-43B3-948B-1728B52AA6E4}">
                <adec:decorative xmlns:adec="http://schemas.microsoft.com/office/drawing/2017/decorative" val="1"/>
              </a:ext>
            </a:extLst>
          </p:cNvPr>
          <p:cNvSpPr/>
          <p:nvPr/>
        </p:nvSpPr>
        <p:spPr>
          <a:xfrm flipH="1">
            <a:off x="325193" y="2783804"/>
            <a:ext cx="7292325" cy="3321617"/>
          </a:xfrm>
          <a:custGeom>
            <a:avLst/>
            <a:gdLst>
              <a:gd name="connsiteX0" fmla="*/ 1984375 w 5943600"/>
              <a:gd name="connsiteY0" fmla="*/ 0 h 1838325"/>
              <a:gd name="connsiteX1" fmla="*/ 2387600 w 5943600"/>
              <a:gd name="connsiteY1" fmla="*/ 53975 h 1838325"/>
              <a:gd name="connsiteX2" fmla="*/ 3137694 w 5943600"/>
              <a:gd name="connsiteY2" fmla="*/ 398661 h 1838325"/>
              <a:gd name="connsiteX3" fmla="*/ 3229386 w 5943600"/>
              <a:gd name="connsiteY3" fmla="*/ 442666 h 1838325"/>
              <a:gd name="connsiteX4" fmla="*/ 3268613 w 5943600"/>
              <a:gd name="connsiteY4" fmla="*/ 461491 h 1838325"/>
              <a:gd name="connsiteX5" fmla="*/ 3397250 w 5943600"/>
              <a:gd name="connsiteY5" fmla="*/ 517525 h 1838325"/>
              <a:gd name="connsiteX6" fmla="*/ 4419600 w 5943600"/>
              <a:gd name="connsiteY6" fmla="*/ 879475 h 1838325"/>
              <a:gd name="connsiteX7" fmla="*/ 5187950 w 5943600"/>
              <a:gd name="connsiteY7" fmla="*/ 466725 h 1838325"/>
              <a:gd name="connsiteX8" fmla="*/ 5610821 w 5943600"/>
              <a:gd name="connsiteY8" fmla="*/ 394494 h 1838325"/>
              <a:gd name="connsiteX9" fmla="*/ 5668736 w 5943600"/>
              <a:gd name="connsiteY9" fmla="*/ 392109 h 1838325"/>
              <a:gd name="connsiteX10" fmla="*/ 5830069 w 5943600"/>
              <a:gd name="connsiteY10" fmla="*/ 385465 h 1838325"/>
              <a:gd name="connsiteX11" fmla="*/ 5943600 w 5943600"/>
              <a:gd name="connsiteY11" fmla="*/ 384804 h 1838325"/>
              <a:gd name="connsiteX12" fmla="*/ 5943600 w 5943600"/>
              <a:gd name="connsiteY12" fmla="*/ 386412 h 1838325"/>
              <a:gd name="connsiteX13" fmla="*/ 5943600 w 5943600"/>
              <a:gd name="connsiteY13" fmla="*/ 1838325 h 1838325"/>
              <a:gd name="connsiteX14" fmla="*/ 0 w 5943600"/>
              <a:gd name="connsiteY14" fmla="*/ 1838325 h 1838325"/>
              <a:gd name="connsiteX15" fmla="*/ 0 w 5943600"/>
              <a:gd name="connsiteY15" fmla="*/ 548188 h 1838325"/>
              <a:gd name="connsiteX16" fmla="*/ 4062 w 5943600"/>
              <a:gd name="connsiteY16" fmla="*/ 547377 h 1838325"/>
              <a:gd name="connsiteX17" fmla="*/ 69850 w 5943600"/>
              <a:gd name="connsiteY17" fmla="*/ 530225 h 1838325"/>
              <a:gd name="connsiteX18" fmla="*/ 112505 w 5943600"/>
              <a:gd name="connsiteY18" fmla="*/ 517672 h 1838325"/>
              <a:gd name="connsiteX19" fmla="*/ 148206 w 5943600"/>
              <a:gd name="connsiteY19" fmla="*/ 506524 h 1838325"/>
              <a:gd name="connsiteX20" fmla="*/ 163537 w 5943600"/>
              <a:gd name="connsiteY20" fmla="*/ 501737 h 1838325"/>
              <a:gd name="connsiteX21" fmla="*/ 1143000 w 5943600"/>
              <a:gd name="connsiteY21" fmla="*/ 168275 h 1838325"/>
              <a:gd name="connsiteX22" fmla="*/ 1644650 w 5943600"/>
              <a:gd name="connsiteY22" fmla="*/ 22225 h 1838325"/>
              <a:gd name="connsiteX23" fmla="*/ 1984375 w 5943600"/>
              <a:gd name="connsiteY23" fmla="*/ 0 h 1838325"/>
              <a:gd name="connsiteX0" fmla="*/ 2090887 w 6050112"/>
              <a:gd name="connsiteY0" fmla="*/ 0 h 1838325"/>
              <a:gd name="connsiteX1" fmla="*/ 2494112 w 6050112"/>
              <a:gd name="connsiteY1" fmla="*/ 53975 h 1838325"/>
              <a:gd name="connsiteX2" fmla="*/ 3244206 w 6050112"/>
              <a:gd name="connsiteY2" fmla="*/ 398661 h 1838325"/>
              <a:gd name="connsiteX3" fmla="*/ 3335898 w 6050112"/>
              <a:gd name="connsiteY3" fmla="*/ 442666 h 1838325"/>
              <a:gd name="connsiteX4" fmla="*/ 3375125 w 6050112"/>
              <a:gd name="connsiteY4" fmla="*/ 461491 h 1838325"/>
              <a:gd name="connsiteX5" fmla="*/ 3503762 w 6050112"/>
              <a:gd name="connsiteY5" fmla="*/ 517525 h 1838325"/>
              <a:gd name="connsiteX6" fmla="*/ 4526112 w 6050112"/>
              <a:gd name="connsiteY6" fmla="*/ 879475 h 1838325"/>
              <a:gd name="connsiteX7" fmla="*/ 5294462 w 6050112"/>
              <a:gd name="connsiteY7" fmla="*/ 466725 h 1838325"/>
              <a:gd name="connsiteX8" fmla="*/ 5717333 w 6050112"/>
              <a:gd name="connsiteY8" fmla="*/ 394494 h 1838325"/>
              <a:gd name="connsiteX9" fmla="*/ 5775248 w 6050112"/>
              <a:gd name="connsiteY9" fmla="*/ 392109 h 1838325"/>
              <a:gd name="connsiteX10" fmla="*/ 5936581 w 6050112"/>
              <a:gd name="connsiteY10" fmla="*/ 385465 h 1838325"/>
              <a:gd name="connsiteX11" fmla="*/ 6050112 w 6050112"/>
              <a:gd name="connsiteY11" fmla="*/ 384804 h 1838325"/>
              <a:gd name="connsiteX12" fmla="*/ 6050112 w 6050112"/>
              <a:gd name="connsiteY12" fmla="*/ 386412 h 1838325"/>
              <a:gd name="connsiteX13" fmla="*/ 6050112 w 6050112"/>
              <a:gd name="connsiteY13" fmla="*/ 1838325 h 1838325"/>
              <a:gd name="connsiteX14" fmla="*/ 106512 w 6050112"/>
              <a:gd name="connsiteY14" fmla="*/ 1838325 h 1838325"/>
              <a:gd name="connsiteX15" fmla="*/ 106512 w 6050112"/>
              <a:gd name="connsiteY15" fmla="*/ 548188 h 1838325"/>
              <a:gd name="connsiteX16" fmla="*/ 12 w 6050112"/>
              <a:gd name="connsiteY16" fmla="*/ 584356 h 1838325"/>
              <a:gd name="connsiteX17" fmla="*/ 176362 w 6050112"/>
              <a:gd name="connsiteY17" fmla="*/ 530225 h 1838325"/>
              <a:gd name="connsiteX18" fmla="*/ 219017 w 6050112"/>
              <a:gd name="connsiteY18" fmla="*/ 517672 h 1838325"/>
              <a:gd name="connsiteX19" fmla="*/ 254718 w 6050112"/>
              <a:gd name="connsiteY19" fmla="*/ 506524 h 1838325"/>
              <a:gd name="connsiteX20" fmla="*/ 270049 w 6050112"/>
              <a:gd name="connsiteY20" fmla="*/ 501737 h 1838325"/>
              <a:gd name="connsiteX21" fmla="*/ 1249512 w 6050112"/>
              <a:gd name="connsiteY21" fmla="*/ 168275 h 1838325"/>
              <a:gd name="connsiteX22" fmla="*/ 1751162 w 6050112"/>
              <a:gd name="connsiteY22" fmla="*/ 22225 h 1838325"/>
              <a:gd name="connsiteX23" fmla="*/ 2090887 w 6050112"/>
              <a:gd name="connsiteY23" fmla="*/ 0 h 1838325"/>
              <a:gd name="connsiteX0" fmla="*/ 2232284 w 6191509"/>
              <a:gd name="connsiteY0" fmla="*/ 0 h 1838325"/>
              <a:gd name="connsiteX1" fmla="*/ 2635509 w 6191509"/>
              <a:gd name="connsiteY1" fmla="*/ 53975 h 1838325"/>
              <a:gd name="connsiteX2" fmla="*/ 3385603 w 6191509"/>
              <a:gd name="connsiteY2" fmla="*/ 398661 h 1838325"/>
              <a:gd name="connsiteX3" fmla="*/ 3477295 w 6191509"/>
              <a:gd name="connsiteY3" fmla="*/ 442666 h 1838325"/>
              <a:gd name="connsiteX4" fmla="*/ 3516522 w 6191509"/>
              <a:gd name="connsiteY4" fmla="*/ 461491 h 1838325"/>
              <a:gd name="connsiteX5" fmla="*/ 3645159 w 6191509"/>
              <a:gd name="connsiteY5" fmla="*/ 517525 h 1838325"/>
              <a:gd name="connsiteX6" fmla="*/ 4667509 w 6191509"/>
              <a:gd name="connsiteY6" fmla="*/ 879475 h 1838325"/>
              <a:gd name="connsiteX7" fmla="*/ 5435859 w 6191509"/>
              <a:gd name="connsiteY7" fmla="*/ 466725 h 1838325"/>
              <a:gd name="connsiteX8" fmla="*/ 5858730 w 6191509"/>
              <a:gd name="connsiteY8" fmla="*/ 394494 h 1838325"/>
              <a:gd name="connsiteX9" fmla="*/ 5916645 w 6191509"/>
              <a:gd name="connsiteY9" fmla="*/ 392109 h 1838325"/>
              <a:gd name="connsiteX10" fmla="*/ 6077978 w 6191509"/>
              <a:gd name="connsiteY10" fmla="*/ 385465 h 1838325"/>
              <a:gd name="connsiteX11" fmla="*/ 6191509 w 6191509"/>
              <a:gd name="connsiteY11" fmla="*/ 384804 h 1838325"/>
              <a:gd name="connsiteX12" fmla="*/ 6191509 w 6191509"/>
              <a:gd name="connsiteY12" fmla="*/ 386412 h 1838325"/>
              <a:gd name="connsiteX13" fmla="*/ 6191509 w 6191509"/>
              <a:gd name="connsiteY13" fmla="*/ 1838325 h 1838325"/>
              <a:gd name="connsiteX14" fmla="*/ 247909 w 6191509"/>
              <a:gd name="connsiteY14" fmla="*/ 1838325 h 1838325"/>
              <a:gd name="connsiteX15" fmla="*/ 1 w 6191509"/>
              <a:gd name="connsiteY15" fmla="*/ 1155024 h 1838325"/>
              <a:gd name="connsiteX16" fmla="*/ 247909 w 6191509"/>
              <a:gd name="connsiteY16" fmla="*/ 548188 h 1838325"/>
              <a:gd name="connsiteX17" fmla="*/ 141409 w 6191509"/>
              <a:gd name="connsiteY17" fmla="*/ 584356 h 1838325"/>
              <a:gd name="connsiteX18" fmla="*/ 317759 w 6191509"/>
              <a:gd name="connsiteY18" fmla="*/ 530225 h 1838325"/>
              <a:gd name="connsiteX19" fmla="*/ 360414 w 6191509"/>
              <a:gd name="connsiteY19" fmla="*/ 517672 h 1838325"/>
              <a:gd name="connsiteX20" fmla="*/ 396115 w 6191509"/>
              <a:gd name="connsiteY20" fmla="*/ 506524 h 1838325"/>
              <a:gd name="connsiteX21" fmla="*/ 411446 w 6191509"/>
              <a:gd name="connsiteY21" fmla="*/ 501737 h 1838325"/>
              <a:gd name="connsiteX22" fmla="*/ 1390909 w 6191509"/>
              <a:gd name="connsiteY22" fmla="*/ 168275 h 1838325"/>
              <a:gd name="connsiteX23" fmla="*/ 1892559 w 6191509"/>
              <a:gd name="connsiteY23" fmla="*/ 22225 h 1838325"/>
              <a:gd name="connsiteX24" fmla="*/ 2232284 w 6191509"/>
              <a:gd name="connsiteY24" fmla="*/ 0 h 1838325"/>
              <a:gd name="connsiteX0" fmla="*/ 2234478 w 6193703"/>
              <a:gd name="connsiteY0" fmla="*/ 0 h 1838325"/>
              <a:gd name="connsiteX1" fmla="*/ 2637703 w 6193703"/>
              <a:gd name="connsiteY1" fmla="*/ 53975 h 1838325"/>
              <a:gd name="connsiteX2" fmla="*/ 3387797 w 6193703"/>
              <a:gd name="connsiteY2" fmla="*/ 398661 h 1838325"/>
              <a:gd name="connsiteX3" fmla="*/ 3479489 w 6193703"/>
              <a:gd name="connsiteY3" fmla="*/ 442666 h 1838325"/>
              <a:gd name="connsiteX4" fmla="*/ 3518716 w 6193703"/>
              <a:gd name="connsiteY4" fmla="*/ 461491 h 1838325"/>
              <a:gd name="connsiteX5" fmla="*/ 3647353 w 6193703"/>
              <a:gd name="connsiteY5" fmla="*/ 517525 h 1838325"/>
              <a:gd name="connsiteX6" fmla="*/ 4669703 w 6193703"/>
              <a:gd name="connsiteY6" fmla="*/ 879475 h 1838325"/>
              <a:gd name="connsiteX7" fmla="*/ 5438053 w 6193703"/>
              <a:gd name="connsiteY7" fmla="*/ 466725 h 1838325"/>
              <a:gd name="connsiteX8" fmla="*/ 5860924 w 6193703"/>
              <a:gd name="connsiteY8" fmla="*/ 394494 h 1838325"/>
              <a:gd name="connsiteX9" fmla="*/ 5918839 w 6193703"/>
              <a:gd name="connsiteY9" fmla="*/ 392109 h 1838325"/>
              <a:gd name="connsiteX10" fmla="*/ 6080172 w 6193703"/>
              <a:gd name="connsiteY10" fmla="*/ 385465 h 1838325"/>
              <a:gd name="connsiteX11" fmla="*/ 6193703 w 6193703"/>
              <a:gd name="connsiteY11" fmla="*/ 384804 h 1838325"/>
              <a:gd name="connsiteX12" fmla="*/ 6193703 w 6193703"/>
              <a:gd name="connsiteY12" fmla="*/ 386412 h 1838325"/>
              <a:gd name="connsiteX13" fmla="*/ 6193703 w 6193703"/>
              <a:gd name="connsiteY13" fmla="*/ 1838325 h 1838325"/>
              <a:gd name="connsiteX14" fmla="*/ 250103 w 6193703"/>
              <a:gd name="connsiteY14" fmla="*/ 1838325 h 1838325"/>
              <a:gd name="connsiteX15" fmla="*/ 2195 w 6193703"/>
              <a:gd name="connsiteY15" fmla="*/ 1155024 h 1838325"/>
              <a:gd name="connsiteX16" fmla="*/ 250103 w 6193703"/>
              <a:gd name="connsiteY16" fmla="*/ 548188 h 1838325"/>
              <a:gd name="connsiteX17" fmla="*/ 143603 w 6193703"/>
              <a:gd name="connsiteY17" fmla="*/ 584356 h 1838325"/>
              <a:gd name="connsiteX18" fmla="*/ 319953 w 6193703"/>
              <a:gd name="connsiteY18" fmla="*/ 530225 h 1838325"/>
              <a:gd name="connsiteX19" fmla="*/ 362608 w 6193703"/>
              <a:gd name="connsiteY19" fmla="*/ 517672 h 1838325"/>
              <a:gd name="connsiteX20" fmla="*/ 398309 w 6193703"/>
              <a:gd name="connsiteY20" fmla="*/ 506524 h 1838325"/>
              <a:gd name="connsiteX21" fmla="*/ 413640 w 6193703"/>
              <a:gd name="connsiteY21" fmla="*/ 501737 h 1838325"/>
              <a:gd name="connsiteX22" fmla="*/ 1393103 w 6193703"/>
              <a:gd name="connsiteY22" fmla="*/ 168275 h 1838325"/>
              <a:gd name="connsiteX23" fmla="*/ 1894753 w 6193703"/>
              <a:gd name="connsiteY23" fmla="*/ 22225 h 1838325"/>
              <a:gd name="connsiteX24" fmla="*/ 2234478 w 6193703"/>
              <a:gd name="connsiteY24" fmla="*/ 0 h 1838325"/>
              <a:gd name="connsiteX0" fmla="*/ 2767674 w 6726899"/>
              <a:gd name="connsiteY0" fmla="*/ 0 h 1838325"/>
              <a:gd name="connsiteX1" fmla="*/ 3170899 w 6726899"/>
              <a:gd name="connsiteY1" fmla="*/ 53975 h 1838325"/>
              <a:gd name="connsiteX2" fmla="*/ 3920993 w 6726899"/>
              <a:gd name="connsiteY2" fmla="*/ 398661 h 1838325"/>
              <a:gd name="connsiteX3" fmla="*/ 4012685 w 6726899"/>
              <a:gd name="connsiteY3" fmla="*/ 442666 h 1838325"/>
              <a:gd name="connsiteX4" fmla="*/ 4051912 w 6726899"/>
              <a:gd name="connsiteY4" fmla="*/ 461491 h 1838325"/>
              <a:gd name="connsiteX5" fmla="*/ 4180549 w 6726899"/>
              <a:gd name="connsiteY5" fmla="*/ 517525 h 1838325"/>
              <a:gd name="connsiteX6" fmla="*/ 5202899 w 6726899"/>
              <a:gd name="connsiteY6" fmla="*/ 879475 h 1838325"/>
              <a:gd name="connsiteX7" fmla="*/ 5971249 w 6726899"/>
              <a:gd name="connsiteY7" fmla="*/ 466725 h 1838325"/>
              <a:gd name="connsiteX8" fmla="*/ 6394120 w 6726899"/>
              <a:gd name="connsiteY8" fmla="*/ 394494 h 1838325"/>
              <a:gd name="connsiteX9" fmla="*/ 6452035 w 6726899"/>
              <a:gd name="connsiteY9" fmla="*/ 392109 h 1838325"/>
              <a:gd name="connsiteX10" fmla="*/ 6613368 w 6726899"/>
              <a:gd name="connsiteY10" fmla="*/ 385465 h 1838325"/>
              <a:gd name="connsiteX11" fmla="*/ 6726899 w 6726899"/>
              <a:gd name="connsiteY11" fmla="*/ 384804 h 1838325"/>
              <a:gd name="connsiteX12" fmla="*/ 6726899 w 6726899"/>
              <a:gd name="connsiteY12" fmla="*/ 386412 h 1838325"/>
              <a:gd name="connsiteX13" fmla="*/ 6726899 w 6726899"/>
              <a:gd name="connsiteY13" fmla="*/ 1838325 h 1838325"/>
              <a:gd name="connsiteX14" fmla="*/ 783299 w 6726899"/>
              <a:gd name="connsiteY14" fmla="*/ 1838325 h 1838325"/>
              <a:gd name="connsiteX15" fmla="*/ 535391 w 6726899"/>
              <a:gd name="connsiteY15" fmla="*/ 1155024 h 1838325"/>
              <a:gd name="connsiteX16" fmla="*/ 783299 w 6726899"/>
              <a:gd name="connsiteY16" fmla="*/ 548188 h 1838325"/>
              <a:gd name="connsiteX17" fmla="*/ 1 w 6726899"/>
              <a:gd name="connsiteY17" fmla="*/ 576455 h 1838325"/>
              <a:gd name="connsiteX18" fmla="*/ 853149 w 6726899"/>
              <a:gd name="connsiteY18" fmla="*/ 530225 h 1838325"/>
              <a:gd name="connsiteX19" fmla="*/ 895804 w 6726899"/>
              <a:gd name="connsiteY19" fmla="*/ 517672 h 1838325"/>
              <a:gd name="connsiteX20" fmla="*/ 931505 w 6726899"/>
              <a:gd name="connsiteY20" fmla="*/ 506524 h 1838325"/>
              <a:gd name="connsiteX21" fmla="*/ 946836 w 6726899"/>
              <a:gd name="connsiteY21" fmla="*/ 501737 h 1838325"/>
              <a:gd name="connsiteX22" fmla="*/ 1926299 w 6726899"/>
              <a:gd name="connsiteY22" fmla="*/ 168275 h 1838325"/>
              <a:gd name="connsiteX23" fmla="*/ 2427949 w 6726899"/>
              <a:gd name="connsiteY23" fmla="*/ 22225 h 1838325"/>
              <a:gd name="connsiteX24" fmla="*/ 2767674 w 6726899"/>
              <a:gd name="connsiteY24" fmla="*/ 0 h 1838325"/>
              <a:gd name="connsiteX0" fmla="*/ 2788878 w 6748103"/>
              <a:gd name="connsiteY0" fmla="*/ 0 h 1838325"/>
              <a:gd name="connsiteX1" fmla="*/ 3192103 w 6748103"/>
              <a:gd name="connsiteY1" fmla="*/ 53975 h 1838325"/>
              <a:gd name="connsiteX2" fmla="*/ 3942197 w 6748103"/>
              <a:gd name="connsiteY2" fmla="*/ 398661 h 1838325"/>
              <a:gd name="connsiteX3" fmla="*/ 4033889 w 6748103"/>
              <a:gd name="connsiteY3" fmla="*/ 442666 h 1838325"/>
              <a:gd name="connsiteX4" fmla="*/ 4073116 w 6748103"/>
              <a:gd name="connsiteY4" fmla="*/ 461491 h 1838325"/>
              <a:gd name="connsiteX5" fmla="*/ 4201753 w 6748103"/>
              <a:gd name="connsiteY5" fmla="*/ 517525 h 1838325"/>
              <a:gd name="connsiteX6" fmla="*/ 5224103 w 6748103"/>
              <a:gd name="connsiteY6" fmla="*/ 879475 h 1838325"/>
              <a:gd name="connsiteX7" fmla="*/ 5992453 w 6748103"/>
              <a:gd name="connsiteY7" fmla="*/ 466725 h 1838325"/>
              <a:gd name="connsiteX8" fmla="*/ 6415324 w 6748103"/>
              <a:gd name="connsiteY8" fmla="*/ 394494 h 1838325"/>
              <a:gd name="connsiteX9" fmla="*/ 6473239 w 6748103"/>
              <a:gd name="connsiteY9" fmla="*/ 392109 h 1838325"/>
              <a:gd name="connsiteX10" fmla="*/ 6634572 w 6748103"/>
              <a:gd name="connsiteY10" fmla="*/ 385465 h 1838325"/>
              <a:gd name="connsiteX11" fmla="*/ 6748103 w 6748103"/>
              <a:gd name="connsiteY11" fmla="*/ 384804 h 1838325"/>
              <a:gd name="connsiteX12" fmla="*/ 6748103 w 6748103"/>
              <a:gd name="connsiteY12" fmla="*/ 386412 h 1838325"/>
              <a:gd name="connsiteX13" fmla="*/ 6748103 w 6748103"/>
              <a:gd name="connsiteY13" fmla="*/ 1838325 h 1838325"/>
              <a:gd name="connsiteX14" fmla="*/ 804503 w 6748103"/>
              <a:gd name="connsiteY14" fmla="*/ 1838325 h 1838325"/>
              <a:gd name="connsiteX15" fmla="*/ 556595 w 6748103"/>
              <a:gd name="connsiteY15" fmla="*/ 1155024 h 1838325"/>
              <a:gd name="connsiteX16" fmla="*/ 239077 w 6748103"/>
              <a:gd name="connsiteY16" fmla="*/ 872143 h 1838325"/>
              <a:gd name="connsiteX17" fmla="*/ 21205 w 6748103"/>
              <a:gd name="connsiteY17" fmla="*/ 576455 h 1838325"/>
              <a:gd name="connsiteX18" fmla="*/ 874353 w 6748103"/>
              <a:gd name="connsiteY18" fmla="*/ 530225 h 1838325"/>
              <a:gd name="connsiteX19" fmla="*/ 917008 w 6748103"/>
              <a:gd name="connsiteY19" fmla="*/ 517672 h 1838325"/>
              <a:gd name="connsiteX20" fmla="*/ 952709 w 6748103"/>
              <a:gd name="connsiteY20" fmla="*/ 506524 h 1838325"/>
              <a:gd name="connsiteX21" fmla="*/ 968040 w 6748103"/>
              <a:gd name="connsiteY21" fmla="*/ 501737 h 1838325"/>
              <a:gd name="connsiteX22" fmla="*/ 1947503 w 6748103"/>
              <a:gd name="connsiteY22" fmla="*/ 168275 h 1838325"/>
              <a:gd name="connsiteX23" fmla="*/ 2449153 w 6748103"/>
              <a:gd name="connsiteY23" fmla="*/ 22225 h 1838325"/>
              <a:gd name="connsiteX24" fmla="*/ 2788878 w 6748103"/>
              <a:gd name="connsiteY24" fmla="*/ 0 h 1838325"/>
              <a:gd name="connsiteX0" fmla="*/ 2774216 w 6733441"/>
              <a:gd name="connsiteY0" fmla="*/ 0 h 1838325"/>
              <a:gd name="connsiteX1" fmla="*/ 3177441 w 6733441"/>
              <a:gd name="connsiteY1" fmla="*/ 53975 h 1838325"/>
              <a:gd name="connsiteX2" fmla="*/ 3927535 w 6733441"/>
              <a:gd name="connsiteY2" fmla="*/ 398661 h 1838325"/>
              <a:gd name="connsiteX3" fmla="*/ 4019227 w 6733441"/>
              <a:gd name="connsiteY3" fmla="*/ 442666 h 1838325"/>
              <a:gd name="connsiteX4" fmla="*/ 4058454 w 6733441"/>
              <a:gd name="connsiteY4" fmla="*/ 461491 h 1838325"/>
              <a:gd name="connsiteX5" fmla="*/ 4187091 w 6733441"/>
              <a:gd name="connsiteY5" fmla="*/ 517525 h 1838325"/>
              <a:gd name="connsiteX6" fmla="*/ 5209441 w 6733441"/>
              <a:gd name="connsiteY6" fmla="*/ 879475 h 1838325"/>
              <a:gd name="connsiteX7" fmla="*/ 5977791 w 6733441"/>
              <a:gd name="connsiteY7" fmla="*/ 466725 h 1838325"/>
              <a:gd name="connsiteX8" fmla="*/ 6400662 w 6733441"/>
              <a:gd name="connsiteY8" fmla="*/ 394494 h 1838325"/>
              <a:gd name="connsiteX9" fmla="*/ 6458577 w 6733441"/>
              <a:gd name="connsiteY9" fmla="*/ 392109 h 1838325"/>
              <a:gd name="connsiteX10" fmla="*/ 6619910 w 6733441"/>
              <a:gd name="connsiteY10" fmla="*/ 385465 h 1838325"/>
              <a:gd name="connsiteX11" fmla="*/ 6733441 w 6733441"/>
              <a:gd name="connsiteY11" fmla="*/ 384804 h 1838325"/>
              <a:gd name="connsiteX12" fmla="*/ 6733441 w 6733441"/>
              <a:gd name="connsiteY12" fmla="*/ 386412 h 1838325"/>
              <a:gd name="connsiteX13" fmla="*/ 6733441 w 6733441"/>
              <a:gd name="connsiteY13" fmla="*/ 1838325 h 1838325"/>
              <a:gd name="connsiteX14" fmla="*/ 789841 w 6733441"/>
              <a:gd name="connsiteY14" fmla="*/ 1838325 h 1838325"/>
              <a:gd name="connsiteX15" fmla="*/ 541933 w 6733441"/>
              <a:gd name="connsiteY15" fmla="*/ 1155024 h 1838325"/>
              <a:gd name="connsiteX16" fmla="*/ 224415 w 6733441"/>
              <a:gd name="connsiteY16" fmla="*/ 872143 h 1838325"/>
              <a:gd name="connsiteX17" fmla="*/ 6543 w 6733441"/>
              <a:gd name="connsiteY17" fmla="*/ 576455 h 1838325"/>
              <a:gd name="connsiteX18" fmla="*/ 534143 w 6733441"/>
              <a:gd name="connsiteY18" fmla="*/ 530225 h 1838325"/>
              <a:gd name="connsiteX19" fmla="*/ 902346 w 6733441"/>
              <a:gd name="connsiteY19" fmla="*/ 517672 h 1838325"/>
              <a:gd name="connsiteX20" fmla="*/ 938047 w 6733441"/>
              <a:gd name="connsiteY20" fmla="*/ 506524 h 1838325"/>
              <a:gd name="connsiteX21" fmla="*/ 953378 w 6733441"/>
              <a:gd name="connsiteY21" fmla="*/ 501737 h 1838325"/>
              <a:gd name="connsiteX22" fmla="*/ 1932841 w 6733441"/>
              <a:gd name="connsiteY22" fmla="*/ 168275 h 1838325"/>
              <a:gd name="connsiteX23" fmla="*/ 2434491 w 6733441"/>
              <a:gd name="connsiteY23" fmla="*/ 22225 h 1838325"/>
              <a:gd name="connsiteX24" fmla="*/ 2774216 w 6733441"/>
              <a:gd name="connsiteY24" fmla="*/ 0 h 1838325"/>
              <a:gd name="connsiteX0" fmla="*/ 2774216 w 6733441"/>
              <a:gd name="connsiteY0" fmla="*/ 0 h 1838325"/>
              <a:gd name="connsiteX1" fmla="*/ 3177441 w 6733441"/>
              <a:gd name="connsiteY1" fmla="*/ 53975 h 1838325"/>
              <a:gd name="connsiteX2" fmla="*/ 3927535 w 6733441"/>
              <a:gd name="connsiteY2" fmla="*/ 398661 h 1838325"/>
              <a:gd name="connsiteX3" fmla="*/ 4019227 w 6733441"/>
              <a:gd name="connsiteY3" fmla="*/ 442666 h 1838325"/>
              <a:gd name="connsiteX4" fmla="*/ 4058454 w 6733441"/>
              <a:gd name="connsiteY4" fmla="*/ 461491 h 1838325"/>
              <a:gd name="connsiteX5" fmla="*/ 4187091 w 6733441"/>
              <a:gd name="connsiteY5" fmla="*/ 517525 h 1838325"/>
              <a:gd name="connsiteX6" fmla="*/ 5209441 w 6733441"/>
              <a:gd name="connsiteY6" fmla="*/ 879475 h 1838325"/>
              <a:gd name="connsiteX7" fmla="*/ 5977791 w 6733441"/>
              <a:gd name="connsiteY7" fmla="*/ 466725 h 1838325"/>
              <a:gd name="connsiteX8" fmla="*/ 6400662 w 6733441"/>
              <a:gd name="connsiteY8" fmla="*/ 394494 h 1838325"/>
              <a:gd name="connsiteX9" fmla="*/ 6458577 w 6733441"/>
              <a:gd name="connsiteY9" fmla="*/ 392109 h 1838325"/>
              <a:gd name="connsiteX10" fmla="*/ 6619910 w 6733441"/>
              <a:gd name="connsiteY10" fmla="*/ 385465 h 1838325"/>
              <a:gd name="connsiteX11" fmla="*/ 6733441 w 6733441"/>
              <a:gd name="connsiteY11" fmla="*/ 384804 h 1838325"/>
              <a:gd name="connsiteX12" fmla="*/ 6733441 w 6733441"/>
              <a:gd name="connsiteY12" fmla="*/ 386412 h 1838325"/>
              <a:gd name="connsiteX13" fmla="*/ 6733441 w 6733441"/>
              <a:gd name="connsiteY13" fmla="*/ 1838325 h 1838325"/>
              <a:gd name="connsiteX14" fmla="*/ 789841 w 6733441"/>
              <a:gd name="connsiteY14" fmla="*/ 1838325 h 1838325"/>
              <a:gd name="connsiteX15" fmla="*/ 541933 w 6733441"/>
              <a:gd name="connsiteY15" fmla="*/ 1155024 h 1838325"/>
              <a:gd name="connsiteX16" fmla="*/ 224415 w 6733441"/>
              <a:gd name="connsiteY16" fmla="*/ 872143 h 1838325"/>
              <a:gd name="connsiteX17" fmla="*/ 6543 w 6733441"/>
              <a:gd name="connsiteY17" fmla="*/ 576455 h 1838325"/>
              <a:gd name="connsiteX18" fmla="*/ 534143 w 6733441"/>
              <a:gd name="connsiteY18" fmla="*/ 530225 h 1838325"/>
              <a:gd name="connsiteX19" fmla="*/ 902346 w 6733441"/>
              <a:gd name="connsiteY19" fmla="*/ 517672 h 1838325"/>
              <a:gd name="connsiteX20" fmla="*/ 938047 w 6733441"/>
              <a:gd name="connsiteY20" fmla="*/ 506524 h 1838325"/>
              <a:gd name="connsiteX21" fmla="*/ 1364597 w 6733441"/>
              <a:gd name="connsiteY21" fmla="*/ 375316 h 1838325"/>
              <a:gd name="connsiteX22" fmla="*/ 1932841 w 6733441"/>
              <a:gd name="connsiteY22" fmla="*/ 168275 h 1838325"/>
              <a:gd name="connsiteX23" fmla="*/ 2434491 w 6733441"/>
              <a:gd name="connsiteY23" fmla="*/ 22225 h 1838325"/>
              <a:gd name="connsiteX24" fmla="*/ 2774216 w 6733441"/>
              <a:gd name="connsiteY24" fmla="*/ 0 h 1838325"/>
              <a:gd name="connsiteX0" fmla="*/ 2774216 w 6733441"/>
              <a:gd name="connsiteY0" fmla="*/ 0 h 1838325"/>
              <a:gd name="connsiteX1" fmla="*/ 3177441 w 6733441"/>
              <a:gd name="connsiteY1" fmla="*/ 53975 h 1838325"/>
              <a:gd name="connsiteX2" fmla="*/ 3927535 w 6733441"/>
              <a:gd name="connsiteY2" fmla="*/ 398661 h 1838325"/>
              <a:gd name="connsiteX3" fmla="*/ 4019227 w 6733441"/>
              <a:gd name="connsiteY3" fmla="*/ 442666 h 1838325"/>
              <a:gd name="connsiteX4" fmla="*/ 4058454 w 6733441"/>
              <a:gd name="connsiteY4" fmla="*/ 461491 h 1838325"/>
              <a:gd name="connsiteX5" fmla="*/ 4187091 w 6733441"/>
              <a:gd name="connsiteY5" fmla="*/ 517525 h 1838325"/>
              <a:gd name="connsiteX6" fmla="*/ 5209441 w 6733441"/>
              <a:gd name="connsiteY6" fmla="*/ 879475 h 1838325"/>
              <a:gd name="connsiteX7" fmla="*/ 5977791 w 6733441"/>
              <a:gd name="connsiteY7" fmla="*/ 466725 h 1838325"/>
              <a:gd name="connsiteX8" fmla="*/ 6400662 w 6733441"/>
              <a:gd name="connsiteY8" fmla="*/ 394494 h 1838325"/>
              <a:gd name="connsiteX9" fmla="*/ 6458577 w 6733441"/>
              <a:gd name="connsiteY9" fmla="*/ 392109 h 1838325"/>
              <a:gd name="connsiteX10" fmla="*/ 6619910 w 6733441"/>
              <a:gd name="connsiteY10" fmla="*/ 385465 h 1838325"/>
              <a:gd name="connsiteX11" fmla="*/ 6733441 w 6733441"/>
              <a:gd name="connsiteY11" fmla="*/ 384804 h 1838325"/>
              <a:gd name="connsiteX12" fmla="*/ 6733441 w 6733441"/>
              <a:gd name="connsiteY12" fmla="*/ 386412 h 1838325"/>
              <a:gd name="connsiteX13" fmla="*/ 6733441 w 6733441"/>
              <a:gd name="connsiteY13" fmla="*/ 1838325 h 1838325"/>
              <a:gd name="connsiteX14" fmla="*/ 789841 w 6733441"/>
              <a:gd name="connsiteY14" fmla="*/ 1838325 h 1838325"/>
              <a:gd name="connsiteX15" fmla="*/ 541933 w 6733441"/>
              <a:gd name="connsiteY15" fmla="*/ 1155024 h 1838325"/>
              <a:gd name="connsiteX16" fmla="*/ 224415 w 6733441"/>
              <a:gd name="connsiteY16" fmla="*/ 872143 h 1838325"/>
              <a:gd name="connsiteX17" fmla="*/ 6543 w 6733441"/>
              <a:gd name="connsiteY17" fmla="*/ 576455 h 1838325"/>
              <a:gd name="connsiteX18" fmla="*/ 534143 w 6733441"/>
              <a:gd name="connsiteY18" fmla="*/ 530225 h 1838325"/>
              <a:gd name="connsiteX19" fmla="*/ 713871 w 6733441"/>
              <a:gd name="connsiteY19" fmla="*/ 517672 h 1838325"/>
              <a:gd name="connsiteX20" fmla="*/ 938047 w 6733441"/>
              <a:gd name="connsiteY20" fmla="*/ 506524 h 1838325"/>
              <a:gd name="connsiteX21" fmla="*/ 1364597 w 6733441"/>
              <a:gd name="connsiteY21" fmla="*/ 375316 h 1838325"/>
              <a:gd name="connsiteX22" fmla="*/ 1932841 w 6733441"/>
              <a:gd name="connsiteY22" fmla="*/ 168275 h 1838325"/>
              <a:gd name="connsiteX23" fmla="*/ 2434491 w 6733441"/>
              <a:gd name="connsiteY23" fmla="*/ 22225 h 1838325"/>
              <a:gd name="connsiteX24" fmla="*/ 2774216 w 6733441"/>
              <a:gd name="connsiteY24" fmla="*/ 0 h 1838325"/>
              <a:gd name="connsiteX0" fmla="*/ 2774216 w 6733441"/>
              <a:gd name="connsiteY0" fmla="*/ 0 h 1838325"/>
              <a:gd name="connsiteX1" fmla="*/ 3177441 w 6733441"/>
              <a:gd name="connsiteY1" fmla="*/ 53975 h 1838325"/>
              <a:gd name="connsiteX2" fmla="*/ 3927535 w 6733441"/>
              <a:gd name="connsiteY2" fmla="*/ 398661 h 1838325"/>
              <a:gd name="connsiteX3" fmla="*/ 4019227 w 6733441"/>
              <a:gd name="connsiteY3" fmla="*/ 442666 h 1838325"/>
              <a:gd name="connsiteX4" fmla="*/ 4058454 w 6733441"/>
              <a:gd name="connsiteY4" fmla="*/ 461491 h 1838325"/>
              <a:gd name="connsiteX5" fmla="*/ 4187091 w 6733441"/>
              <a:gd name="connsiteY5" fmla="*/ 517525 h 1838325"/>
              <a:gd name="connsiteX6" fmla="*/ 5209441 w 6733441"/>
              <a:gd name="connsiteY6" fmla="*/ 879475 h 1838325"/>
              <a:gd name="connsiteX7" fmla="*/ 5977791 w 6733441"/>
              <a:gd name="connsiteY7" fmla="*/ 466725 h 1838325"/>
              <a:gd name="connsiteX8" fmla="*/ 6400662 w 6733441"/>
              <a:gd name="connsiteY8" fmla="*/ 394494 h 1838325"/>
              <a:gd name="connsiteX9" fmla="*/ 6458577 w 6733441"/>
              <a:gd name="connsiteY9" fmla="*/ 392109 h 1838325"/>
              <a:gd name="connsiteX10" fmla="*/ 6619910 w 6733441"/>
              <a:gd name="connsiteY10" fmla="*/ 385465 h 1838325"/>
              <a:gd name="connsiteX11" fmla="*/ 6733441 w 6733441"/>
              <a:gd name="connsiteY11" fmla="*/ 384804 h 1838325"/>
              <a:gd name="connsiteX12" fmla="*/ 6733441 w 6733441"/>
              <a:gd name="connsiteY12" fmla="*/ 386412 h 1838325"/>
              <a:gd name="connsiteX13" fmla="*/ 6733441 w 6733441"/>
              <a:gd name="connsiteY13" fmla="*/ 1838325 h 1838325"/>
              <a:gd name="connsiteX14" fmla="*/ 789841 w 6733441"/>
              <a:gd name="connsiteY14" fmla="*/ 1838325 h 1838325"/>
              <a:gd name="connsiteX15" fmla="*/ 541933 w 6733441"/>
              <a:gd name="connsiteY15" fmla="*/ 1155024 h 1838325"/>
              <a:gd name="connsiteX16" fmla="*/ 224415 w 6733441"/>
              <a:gd name="connsiteY16" fmla="*/ 872143 h 1838325"/>
              <a:gd name="connsiteX17" fmla="*/ 6543 w 6733441"/>
              <a:gd name="connsiteY17" fmla="*/ 576455 h 1838325"/>
              <a:gd name="connsiteX18" fmla="*/ 534143 w 6733441"/>
              <a:gd name="connsiteY18" fmla="*/ 530225 h 1838325"/>
              <a:gd name="connsiteX19" fmla="*/ 713871 w 6733441"/>
              <a:gd name="connsiteY19" fmla="*/ 517672 h 1838325"/>
              <a:gd name="connsiteX20" fmla="*/ 1075120 w 6733441"/>
              <a:gd name="connsiteY20" fmla="*/ 459117 h 1838325"/>
              <a:gd name="connsiteX21" fmla="*/ 1364597 w 6733441"/>
              <a:gd name="connsiteY21" fmla="*/ 375316 h 1838325"/>
              <a:gd name="connsiteX22" fmla="*/ 1932841 w 6733441"/>
              <a:gd name="connsiteY22" fmla="*/ 168275 h 1838325"/>
              <a:gd name="connsiteX23" fmla="*/ 2434491 w 6733441"/>
              <a:gd name="connsiteY23" fmla="*/ 22225 h 1838325"/>
              <a:gd name="connsiteX24" fmla="*/ 2774216 w 6733441"/>
              <a:gd name="connsiteY24" fmla="*/ 0 h 1838325"/>
              <a:gd name="connsiteX0" fmla="*/ 2774216 w 6733441"/>
              <a:gd name="connsiteY0" fmla="*/ 0 h 1838325"/>
              <a:gd name="connsiteX1" fmla="*/ 3177441 w 6733441"/>
              <a:gd name="connsiteY1" fmla="*/ 53975 h 1838325"/>
              <a:gd name="connsiteX2" fmla="*/ 3927535 w 6733441"/>
              <a:gd name="connsiteY2" fmla="*/ 398661 h 1838325"/>
              <a:gd name="connsiteX3" fmla="*/ 4019227 w 6733441"/>
              <a:gd name="connsiteY3" fmla="*/ 442666 h 1838325"/>
              <a:gd name="connsiteX4" fmla="*/ 4058454 w 6733441"/>
              <a:gd name="connsiteY4" fmla="*/ 461491 h 1838325"/>
              <a:gd name="connsiteX5" fmla="*/ 4187091 w 6733441"/>
              <a:gd name="connsiteY5" fmla="*/ 517525 h 1838325"/>
              <a:gd name="connsiteX6" fmla="*/ 5209441 w 6733441"/>
              <a:gd name="connsiteY6" fmla="*/ 879475 h 1838325"/>
              <a:gd name="connsiteX7" fmla="*/ 5977791 w 6733441"/>
              <a:gd name="connsiteY7" fmla="*/ 466725 h 1838325"/>
              <a:gd name="connsiteX8" fmla="*/ 6400662 w 6733441"/>
              <a:gd name="connsiteY8" fmla="*/ 394494 h 1838325"/>
              <a:gd name="connsiteX9" fmla="*/ 6458577 w 6733441"/>
              <a:gd name="connsiteY9" fmla="*/ 392109 h 1838325"/>
              <a:gd name="connsiteX10" fmla="*/ 6619910 w 6733441"/>
              <a:gd name="connsiteY10" fmla="*/ 385465 h 1838325"/>
              <a:gd name="connsiteX11" fmla="*/ 6733441 w 6733441"/>
              <a:gd name="connsiteY11" fmla="*/ 384804 h 1838325"/>
              <a:gd name="connsiteX12" fmla="*/ 6733441 w 6733441"/>
              <a:gd name="connsiteY12" fmla="*/ 386412 h 1838325"/>
              <a:gd name="connsiteX13" fmla="*/ 6733441 w 6733441"/>
              <a:gd name="connsiteY13" fmla="*/ 1838325 h 1838325"/>
              <a:gd name="connsiteX14" fmla="*/ 1080962 w 6733441"/>
              <a:gd name="connsiteY14" fmla="*/ 1832413 h 1838325"/>
              <a:gd name="connsiteX15" fmla="*/ 541933 w 6733441"/>
              <a:gd name="connsiteY15" fmla="*/ 1155024 h 1838325"/>
              <a:gd name="connsiteX16" fmla="*/ 224415 w 6733441"/>
              <a:gd name="connsiteY16" fmla="*/ 872143 h 1838325"/>
              <a:gd name="connsiteX17" fmla="*/ 6543 w 6733441"/>
              <a:gd name="connsiteY17" fmla="*/ 576455 h 1838325"/>
              <a:gd name="connsiteX18" fmla="*/ 534143 w 6733441"/>
              <a:gd name="connsiteY18" fmla="*/ 530225 h 1838325"/>
              <a:gd name="connsiteX19" fmla="*/ 713871 w 6733441"/>
              <a:gd name="connsiteY19" fmla="*/ 517672 h 1838325"/>
              <a:gd name="connsiteX20" fmla="*/ 1075120 w 6733441"/>
              <a:gd name="connsiteY20" fmla="*/ 459117 h 1838325"/>
              <a:gd name="connsiteX21" fmla="*/ 1364597 w 6733441"/>
              <a:gd name="connsiteY21" fmla="*/ 375316 h 1838325"/>
              <a:gd name="connsiteX22" fmla="*/ 1932841 w 6733441"/>
              <a:gd name="connsiteY22" fmla="*/ 168275 h 1838325"/>
              <a:gd name="connsiteX23" fmla="*/ 2434491 w 6733441"/>
              <a:gd name="connsiteY23" fmla="*/ 22225 h 1838325"/>
              <a:gd name="connsiteX24" fmla="*/ 2774216 w 6733441"/>
              <a:gd name="connsiteY24" fmla="*/ 0 h 1838325"/>
              <a:gd name="connsiteX0" fmla="*/ 2774216 w 6733441"/>
              <a:gd name="connsiteY0" fmla="*/ 0 h 1838325"/>
              <a:gd name="connsiteX1" fmla="*/ 3177441 w 6733441"/>
              <a:gd name="connsiteY1" fmla="*/ 53975 h 1838325"/>
              <a:gd name="connsiteX2" fmla="*/ 3927535 w 6733441"/>
              <a:gd name="connsiteY2" fmla="*/ 398661 h 1838325"/>
              <a:gd name="connsiteX3" fmla="*/ 4019227 w 6733441"/>
              <a:gd name="connsiteY3" fmla="*/ 442666 h 1838325"/>
              <a:gd name="connsiteX4" fmla="*/ 4058454 w 6733441"/>
              <a:gd name="connsiteY4" fmla="*/ 461491 h 1838325"/>
              <a:gd name="connsiteX5" fmla="*/ 4187091 w 6733441"/>
              <a:gd name="connsiteY5" fmla="*/ 517525 h 1838325"/>
              <a:gd name="connsiteX6" fmla="*/ 5209441 w 6733441"/>
              <a:gd name="connsiteY6" fmla="*/ 879475 h 1838325"/>
              <a:gd name="connsiteX7" fmla="*/ 5977791 w 6733441"/>
              <a:gd name="connsiteY7" fmla="*/ 466725 h 1838325"/>
              <a:gd name="connsiteX8" fmla="*/ 6400662 w 6733441"/>
              <a:gd name="connsiteY8" fmla="*/ 394494 h 1838325"/>
              <a:gd name="connsiteX9" fmla="*/ 6458577 w 6733441"/>
              <a:gd name="connsiteY9" fmla="*/ 392109 h 1838325"/>
              <a:gd name="connsiteX10" fmla="*/ 6619910 w 6733441"/>
              <a:gd name="connsiteY10" fmla="*/ 385465 h 1838325"/>
              <a:gd name="connsiteX11" fmla="*/ 6733441 w 6733441"/>
              <a:gd name="connsiteY11" fmla="*/ 384804 h 1838325"/>
              <a:gd name="connsiteX12" fmla="*/ 6733441 w 6733441"/>
              <a:gd name="connsiteY12" fmla="*/ 386412 h 1838325"/>
              <a:gd name="connsiteX13" fmla="*/ 6733441 w 6733441"/>
              <a:gd name="connsiteY13" fmla="*/ 1838325 h 1838325"/>
              <a:gd name="connsiteX14" fmla="*/ 943489 w 6733441"/>
              <a:gd name="connsiteY14" fmla="*/ 1820587 h 1838325"/>
              <a:gd name="connsiteX15" fmla="*/ 541933 w 6733441"/>
              <a:gd name="connsiteY15" fmla="*/ 1155024 h 1838325"/>
              <a:gd name="connsiteX16" fmla="*/ 224415 w 6733441"/>
              <a:gd name="connsiteY16" fmla="*/ 872143 h 1838325"/>
              <a:gd name="connsiteX17" fmla="*/ 6543 w 6733441"/>
              <a:gd name="connsiteY17" fmla="*/ 576455 h 1838325"/>
              <a:gd name="connsiteX18" fmla="*/ 534143 w 6733441"/>
              <a:gd name="connsiteY18" fmla="*/ 530225 h 1838325"/>
              <a:gd name="connsiteX19" fmla="*/ 713871 w 6733441"/>
              <a:gd name="connsiteY19" fmla="*/ 517672 h 1838325"/>
              <a:gd name="connsiteX20" fmla="*/ 1075120 w 6733441"/>
              <a:gd name="connsiteY20" fmla="*/ 459117 h 1838325"/>
              <a:gd name="connsiteX21" fmla="*/ 1364597 w 6733441"/>
              <a:gd name="connsiteY21" fmla="*/ 375316 h 1838325"/>
              <a:gd name="connsiteX22" fmla="*/ 1932841 w 6733441"/>
              <a:gd name="connsiteY22" fmla="*/ 168275 h 1838325"/>
              <a:gd name="connsiteX23" fmla="*/ 2434491 w 6733441"/>
              <a:gd name="connsiteY23" fmla="*/ 22225 h 1838325"/>
              <a:gd name="connsiteX24" fmla="*/ 2774216 w 6733441"/>
              <a:gd name="connsiteY24" fmla="*/ 0 h 1838325"/>
              <a:gd name="connsiteX0" fmla="*/ 2819376 w 6778601"/>
              <a:gd name="connsiteY0" fmla="*/ 0 h 1838325"/>
              <a:gd name="connsiteX1" fmla="*/ 3222601 w 6778601"/>
              <a:gd name="connsiteY1" fmla="*/ 53975 h 1838325"/>
              <a:gd name="connsiteX2" fmla="*/ 3972695 w 6778601"/>
              <a:gd name="connsiteY2" fmla="*/ 398661 h 1838325"/>
              <a:gd name="connsiteX3" fmla="*/ 4064387 w 6778601"/>
              <a:gd name="connsiteY3" fmla="*/ 442666 h 1838325"/>
              <a:gd name="connsiteX4" fmla="*/ 4103614 w 6778601"/>
              <a:gd name="connsiteY4" fmla="*/ 461491 h 1838325"/>
              <a:gd name="connsiteX5" fmla="*/ 4232251 w 6778601"/>
              <a:gd name="connsiteY5" fmla="*/ 517525 h 1838325"/>
              <a:gd name="connsiteX6" fmla="*/ 5254601 w 6778601"/>
              <a:gd name="connsiteY6" fmla="*/ 879475 h 1838325"/>
              <a:gd name="connsiteX7" fmla="*/ 6022951 w 6778601"/>
              <a:gd name="connsiteY7" fmla="*/ 466725 h 1838325"/>
              <a:gd name="connsiteX8" fmla="*/ 6445822 w 6778601"/>
              <a:gd name="connsiteY8" fmla="*/ 394494 h 1838325"/>
              <a:gd name="connsiteX9" fmla="*/ 6503737 w 6778601"/>
              <a:gd name="connsiteY9" fmla="*/ 392109 h 1838325"/>
              <a:gd name="connsiteX10" fmla="*/ 6665070 w 6778601"/>
              <a:gd name="connsiteY10" fmla="*/ 385465 h 1838325"/>
              <a:gd name="connsiteX11" fmla="*/ 6778601 w 6778601"/>
              <a:gd name="connsiteY11" fmla="*/ 384804 h 1838325"/>
              <a:gd name="connsiteX12" fmla="*/ 6778601 w 6778601"/>
              <a:gd name="connsiteY12" fmla="*/ 386412 h 1838325"/>
              <a:gd name="connsiteX13" fmla="*/ 6778601 w 6778601"/>
              <a:gd name="connsiteY13" fmla="*/ 1838325 h 1838325"/>
              <a:gd name="connsiteX14" fmla="*/ 988649 w 6778601"/>
              <a:gd name="connsiteY14" fmla="*/ 1820587 h 1838325"/>
              <a:gd name="connsiteX15" fmla="*/ 587093 w 6778601"/>
              <a:gd name="connsiteY15" fmla="*/ 1155024 h 1838325"/>
              <a:gd name="connsiteX16" fmla="*/ 18889 w 6778601"/>
              <a:gd name="connsiteY16" fmla="*/ 629711 h 1838325"/>
              <a:gd name="connsiteX17" fmla="*/ 51703 w 6778601"/>
              <a:gd name="connsiteY17" fmla="*/ 576455 h 1838325"/>
              <a:gd name="connsiteX18" fmla="*/ 579303 w 6778601"/>
              <a:gd name="connsiteY18" fmla="*/ 530225 h 1838325"/>
              <a:gd name="connsiteX19" fmla="*/ 759031 w 6778601"/>
              <a:gd name="connsiteY19" fmla="*/ 517672 h 1838325"/>
              <a:gd name="connsiteX20" fmla="*/ 1120280 w 6778601"/>
              <a:gd name="connsiteY20" fmla="*/ 459117 h 1838325"/>
              <a:gd name="connsiteX21" fmla="*/ 1409757 w 6778601"/>
              <a:gd name="connsiteY21" fmla="*/ 375316 h 1838325"/>
              <a:gd name="connsiteX22" fmla="*/ 1978001 w 6778601"/>
              <a:gd name="connsiteY22" fmla="*/ 168275 h 1838325"/>
              <a:gd name="connsiteX23" fmla="*/ 2479651 w 6778601"/>
              <a:gd name="connsiteY23" fmla="*/ 22225 h 1838325"/>
              <a:gd name="connsiteX24" fmla="*/ 2819376 w 6778601"/>
              <a:gd name="connsiteY24" fmla="*/ 0 h 1838325"/>
              <a:gd name="connsiteX0" fmla="*/ 2819376 w 6778601"/>
              <a:gd name="connsiteY0" fmla="*/ 0 h 1838325"/>
              <a:gd name="connsiteX1" fmla="*/ 3222601 w 6778601"/>
              <a:gd name="connsiteY1" fmla="*/ 53975 h 1838325"/>
              <a:gd name="connsiteX2" fmla="*/ 3972695 w 6778601"/>
              <a:gd name="connsiteY2" fmla="*/ 398661 h 1838325"/>
              <a:gd name="connsiteX3" fmla="*/ 4064387 w 6778601"/>
              <a:gd name="connsiteY3" fmla="*/ 442666 h 1838325"/>
              <a:gd name="connsiteX4" fmla="*/ 4103614 w 6778601"/>
              <a:gd name="connsiteY4" fmla="*/ 461491 h 1838325"/>
              <a:gd name="connsiteX5" fmla="*/ 4232251 w 6778601"/>
              <a:gd name="connsiteY5" fmla="*/ 517525 h 1838325"/>
              <a:gd name="connsiteX6" fmla="*/ 5254601 w 6778601"/>
              <a:gd name="connsiteY6" fmla="*/ 879475 h 1838325"/>
              <a:gd name="connsiteX7" fmla="*/ 6022951 w 6778601"/>
              <a:gd name="connsiteY7" fmla="*/ 466725 h 1838325"/>
              <a:gd name="connsiteX8" fmla="*/ 6445822 w 6778601"/>
              <a:gd name="connsiteY8" fmla="*/ 394494 h 1838325"/>
              <a:gd name="connsiteX9" fmla="*/ 6503737 w 6778601"/>
              <a:gd name="connsiteY9" fmla="*/ 392109 h 1838325"/>
              <a:gd name="connsiteX10" fmla="*/ 6665070 w 6778601"/>
              <a:gd name="connsiteY10" fmla="*/ 385465 h 1838325"/>
              <a:gd name="connsiteX11" fmla="*/ 6778601 w 6778601"/>
              <a:gd name="connsiteY11" fmla="*/ 384804 h 1838325"/>
              <a:gd name="connsiteX12" fmla="*/ 6778601 w 6778601"/>
              <a:gd name="connsiteY12" fmla="*/ 386412 h 1838325"/>
              <a:gd name="connsiteX13" fmla="*/ 6778601 w 6778601"/>
              <a:gd name="connsiteY13" fmla="*/ 1838325 h 1838325"/>
              <a:gd name="connsiteX14" fmla="*/ 988649 w 6778601"/>
              <a:gd name="connsiteY14" fmla="*/ 1820587 h 1838325"/>
              <a:gd name="connsiteX15" fmla="*/ 587093 w 6778601"/>
              <a:gd name="connsiteY15" fmla="*/ 1155024 h 1838325"/>
              <a:gd name="connsiteX16" fmla="*/ 18889 w 6778601"/>
              <a:gd name="connsiteY16" fmla="*/ 629711 h 1838325"/>
              <a:gd name="connsiteX17" fmla="*/ 51703 w 6778601"/>
              <a:gd name="connsiteY17" fmla="*/ 576455 h 1838325"/>
              <a:gd name="connsiteX18" fmla="*/ 579303 w 6778601"/>
              <a:gd name="connsiteY18" fmla="*/ 530225 h 1838325"/>
              <a:gd name="connsiteX19" fmla="*/ 759031 w 6778601"/>
              <a:gd name="connsiteY19" fmla="*/ 517672 h 1838325"/>
              <a:gd name="connsiteX20" fmla="*/ 1120280 w 6778601"/>
              <a:gd name="connsiteY20" fmla="*/ 459117 h 1838325"/>
              <a:gd name="connsiteX21" fmla="*/ 1409757 w 6778601"/>
              <a:gd name="connsiteY21" fmla="*/ 375316 h 1838325"/>
              <a:gd name="connsiteX22" fmla="*/ 1978001 w 6778601"/>
              <a:gd name="connsiteY22" fmla="*/ 168275 h 1838325"/>
              <a:gd name="connsiteX23" fmla="*/ 2479651 w 6778601"/>
              <a:gd name="connsiteY23" fmla="*/ 22225 h 1838325"/>
              <a:gd name="connsiteX24" fmla="*/ 2819376 w 6778601"/>
              <a:gd name="connsiteY24" fmla="*/ 0 h 1838325"/>
              <a:gd name="connsiteX0" fmla="*/ 2819376 w 6778601"/>
              <a:gd name="connsiteY0" fmla="*/ 0 h 1838325"/>
              <a:gd name="connsiteX1" fmla="*/ 3222601 w 6778601"/>
              <a:gd name="connsiteY1" fmla="*/ 53975 h 1838325"/>
              <a:gd name="connsiteX2" fmla="*/ 3972695 w 6778601"/>
              <a:gd name="connsiteY2" fmla="*/ 398661 h 1838325"/>
              <a:gd name="connsiteX3" fmla="*/ 4064387 w 6778601"/>
              <a:gd name="connsiteY3" fmla="*/ 442666 h 1838325"/>
              <a:gd name="connsiteX4" fmla="*/ 4103614 w 6778601"/>
              <a:gd name="connsiteY4" fmla="*/ 461491 h 1838325"/>
              <a:gd name="connsiteX5" fmla="*/ 4232251 w 6778601"/>
              <a:gd name="connsiteY5" fmla="*/ 517525 h 1838325"/>
              <a:gd name="connsiteX6" fmla="*/ 5254601 w 6778601"/>
              <a:gd name="connsiteY6" fmla="*/ 879475 h 1838325"/>
              <a:gd name="connsiteX7" fmla="*/ 6022951 w 6778601"/>
              <a:gd name="connsiteY7" fmla="*/ 466725 h 1838325"/>
              <a:gd name="connsiteX8" fmla="*/ 6445822 w 6778601"/>
              <a:gd name="connsiteY8" fmla="*/ 394494 h 1838325"/>
              <a:gd name="connsiteX9" fmla="*/ 6503737 w 6778601"/>
              <a:gd name="connsiteY9" fmla="*/ 392109 h 1838325"/>
              <a:gd name="connsiteX10" fmla="*/ 6665070 w 6778601"/>
              <a:gd name="connsiteY10" fmla="*/ 385465 h 1838325"/>
              <a:gd name="connsiteX11" fmla="*/ 6778601 w 6778601"/>
              <a:gd name="connsiteY11" fmla="*/ 384804 h 1838325"/>
              <a:gd name="connsiteX12" fmla="*/ 6778601 w 6778601"/>
              <a:gd name="connsiteY12" fmla="*/ 386412 h 1838325"/>
              <a:gd name="connsiteX13" fmla="*/ 6778601 w 6778601"/>
              <a:gd name="connsiteY13" fmla="*/ 1838325 h 1838325"/>
              <a:gd name="connsiteX14" fmla="*/ 988649 w 6778601"/>
              <a:gd name="connsiteY14" fmla="*/ 1820587 h 1838325"/>
              <a:gd name="connsiteX15" fmla="*/ 198933 w 6778601"/>
              <a:gd name="connsiteY15" fmla="*/ 1024939 h 1838325"/>
              <a:gd name="connsiteX16" fmla="*/ 18889 w 6778601"/>
              <a:gd name="connsiteY16" fmla="*/ 629711 h 1838325"/>
              <a:gd name="connsiteX17" fmla="*/ 51703 w 6778601"/>
              <a:gd name="connsiteY17" fmla="*/ 576455 h 1838325"/>
              <a:gd name="connsiteX18" fmla="*/ 579303 w 6778601"/>
              <a:gd name="connsiteY18" fmla="*/ 530225 h 1838325"/>
              <a:gd name="connsiteX19" fmla="*/ 759031 w 6778601"/>
              <a:gd name="connsiteY19" fmla="*/ 517672 h 1838325"/>
              <a:gd name="connsiteX20" fmla="*/ 1120280 w 6778601"/>
              <a:gd name="connsiteY20" fmla="*/ 459117 h 1838325"/>
              <a:gd name="connsiteX21" fmla="*/ 1409757 w 6778601"/>
              <a:gd name="connsiteY21" fmla="*/ 375316 h 1838325"/>
              <a:gd name="connsiteX22" fmla="*/ 1978001 w 6778601"/>
              <a:gd name="connsiteY22" fmla="*/ 168275 h 1838325"/>
              <a:gd name="connsiteX23" fmla="*/ 2479651 w 6778601"/>
              <a:gd name="connsiteY23" fmla="*/ 22225 h 1838325"/>
              <a:gd name="connsiteX24" fmla="*/ 2819376 w 6778601"/>
              <a:gd name="connsiteY24" fmla="*/ 0 h 1838325"/>
              <a:gd name="connsiteX0" fmla="*/ 2837770 w 6796995"/>
              <a:gd name="connsiteY0" fmla="*/ 0 h 1838325"/>
              <a:gd name="connsiteX1" fmla="*/ 3240995 w 6796995"/>
              <a:gd name="connsiteY1" fmla="*/ 53975 h 1838325"/>
              <a:gd name="connsiteX2" fmla="*/ 3991089 w 6796995"/>
              <a:gd name="connsiteY2" fmla="*/ 398661 h 1838325"/>
              <a:gd name="connsiteX3" fmla="*/ 4082781 w 6796995"/>
              <a:gd name="connsiteY3" fmla="*/ 442666 h 1838325"/>
              <a:gd name="connsiteX4" fmla="*/ 4122008 w 6796995"/>
              <a:gd name="connsiteY4" fmla="*/ 461491 h 1838325"/>
              <a:gd name="connsiteX5" fmla="*/ 4250645 w 6796995"/>
              <a:gd name="connsiteY5" fmla="*/ 517525 h 1838325"/>
              <a:gd name="connsiteX6" fmla="*/ 5272995 w 6796995"/>
              <a:gd name="connsiteY6" fmla="*/ 879475 h 1838325"/>
              <a:gd name="connsiteX7" fmla="*/ 6041345 w 6796995"/>
              <a:gd name="connsiteY7" fmla="*/ 466725 h 1838325"/>
              <a:gd name="connsiteX8" fmla="*/ 6464216 w 6796995"/>
              <a:gd name="connsiteY8" fmla="*/ 394494 h 1838325"/>
              <a:gd name="connsiteX9" fmla="*/ 6522131 w 6796995"/>
              <a:gd name="connsiteY9" fmla="*/ 392109 h 1838325"/>
              <a:gd name="connsiteX10" fmla="*/ 6683464 w 6796995"/>
              <a:gd name="connsiteY10" fmla="*/ 385465 h 1838325"/>
              <a:gd name="connsiteX11" fmla="*/ 6796995 w 6796995"/>
              <a:gd name="connsiteY11" fmla="*/ 384804 h 1838325"/>
              <a:gd name="connsiteX12" fmla="*/ 6796995 w 6796995"/>
              <a:gd name="connsiteY12" fmla="*/ 386412 h 1838325"/>
              <a:gd name="connsiteX13" fmla="*/ 6796995 w 6796995"/>
              <a:gd name="connsiteY13" fmla="*/ 1838325 h 1838325"/>
              <a:gd name="connsiteX14" fmla="*/ 1007043 w 6796995"/>
              <a:gd name="connsiteY14" fmla="*/ 1820587 h 1838325"/>
              <a:gd name="connsiteX15" fmla="*/ 217327 w 6796995"/>
              <a:gd name="connsiteY15" fmla="*/ 1024939 h 1838325"/>
              <a:gd name="connsiteX16" fmla="*/ 4936 w 6796995"/>
              <a:gd name="connsiteY16" fmla="*/ 635623 h 1838325"/>
              <a:gd name="connsiteX17" fmla="*/ 70097 w 6796995"/>
              <a:gd name="connsiteY17" fmla="*/ 576455 h 1838325"/>
              <a:gd name="connsiteX18" fmla="*/ 597697 w 6796995"/>
              <a:gd name="connsiteY18" fmla="*/ 530225 h 1838325"/>
              <a:gd name="connsiteX19" fmla="*/ 777425 w 6796995"/>
              <a:gd name="connsiteY19" fmla="*/ 517672 h 1838325"/>
              <a:gd name="connsiteX20" fmla="*/ 1138674 w 6796995"/>
              <a:gd name="connsiteY20" fmla="*/ 459117 h 1838325"/>
              <a:gd name="connsiteX21" fmla="*/ 1428151 w 6796995"/>
              <a:gd name="connsiteY21" fmla="*/ 375316 h 1838325"/>
              <a:gd name="connsiteX22" fmla="*/ 1996395 w 6796995"/>
              <a:gd name="connsiteY22" fmla="*/ 168275 h 1838325"/>
              <a:gd name="connsiteX23" fmla="*/ 2498045 w 6796995"/>
              <a:gd name="connsiteY23" fmla="*/ 22225 h 1838325"/>
              <a:gd name="connsiteX24" fmla="*/ 2837770 w 6796995"/>
              <a:gd name="connsiteY24" fmla="*/ 0 h 1838325"/>
              <a:gd name="connsiteX0" fmla="*/ 2837770 w 6796995"/>
              <a:gd name="connsiteY0" fmla="*/ 0 h 1838325"/>
              <a:gd name="connsiteX1" fmla="*/ 3240995 w 6796995"/>
              <a:gd name="connsiteY1" fmla="*/ 53975 h 1838325"/>
              <a:gd name="connsiteX2" fmla="*/ 3991089 w 6796995"/>
              <a:gd name="connsiteY2" fmla="*/ 398661 h 1838325"/>
              <a:gd name="connsiteX3" fmla="*/ 4082781 w 6796995"/>
              <a:gd name="connsiteY3" fmla="*/ 442666 h 1838325"/>
              <a:gd name="connsiteX4" fmla="*/ 4122008 w 6796995"/>
              <a:gd name="connsiteY4" fmla="*/ 461491 h 1838325"/>
              <a:gd name="connsiteX5" fmla="*/ 4250645 w 6796995"/>
              <a:gd name="connsiteY5" fmla="*/ 517525 h 1838325"/>
              <a:gd name="connsiteX6" fmla="*/ 5272995 w 6796995"/>
              <a:gd name="connsiteY6" fmla="*/ 879475 h 1838325"/>
              <a:gd name="connsiteX7" fmla="*/ 6041345 w 6796995"/>
              <a:gd name="connsiteY7" fmla="*/ 466725 h 1838325"/>
              <a:gd name="connsiteX8" fmla="*/ 6464216 w 6796995"/>
              <a:gd name="connsiteY8" fmla="*/ 394494 h 1838325"/>
              <a:gd name="connsiteX9" fmla="*/ 6522131 w 6796995"/>
              <a:gd name="connsiteY9" fmla="*/ 392109 h 1838325"/>
              <a:gd name="connsiteX10" fmla="*/ 6683464 w 6796995"/>
              <a:gd name="connsiteY10" fmla="*/ 385465 h 1838325"/>
              <a:gd name="connsiteX11" fmla="*/ 6796995 w 6796995"/>
              <a:gd name="connsiteY11" fmla="*/ 384804 h 1838325"/>
              <a:gd name="connsiteX12" fmla="*/ 6796995 w 6796995"/>
              <a:gd name="connsiteY12" fmla="*/ 386412 h 1838325"/>
              <a:gd name="connsiteX13" fmla="*/ 6796995 w 6796995"/>
              <a:gd name="connsiteY13" fmla="*/ 1838325 h 1838325"/>
              <a:gd name="connsiteX14" fmla="*/ 1007043 w 6796995"/>
              <a:gd name="connsiteY14" fmla="*/ 1820587 h 1838325"/>
              <a:gd name="connsiteX15" fmla="*/ 217327 w 6796995"/>
              <a:gd name="connsiteY15" fmla="*/ 1024939 h 1838325"/>
              <a:gd name="connsiteX16" fmla="*/ 4936 w 6796995"/>
              <a:gd name="connsiteY16" fmla="*/ 635623 h 1838325"/>
              <a:gd name="connsiteX17" fmla="*/ 70097 w 6796995"/>
              <a:gd name="connsiteY17" fmla="*/ 576455 h 1838325"/>
              <a:gd name="connsiteX18" fmla="*/ 597697 w 6796995"/>
              <a:gd name="connsiteY18" fmla="*/ 530225 h 1838325"/>
              <a:gd name="connsiteX19" fmla="*/ 777425 w 6796995"/>
              <a:gd name="connsiteY19" fmla="*/ 517672 h 1838325"/>
              <a:gd name="connsiteX20" fmla="*/ 1138674 w 6796995"/>
              <a:gd name="connsiteY20" fmla="*/ 459117 h 1838325"/>
              <a:gd name="connsiteX21" fmla="*/ 1428151 w 6796995"/>
              <a:gd name="connsiteY21" fmla="*/ 375316 h 1838325"/>
              <a:gd name="connsiteX22" fmla="*/ 1996395 w 6796995"/>
              <a:gd name="connsiteY22" fmla="*/ 168275 h 1838325"/>
              <a:gd name="connsiteX23" fmla="*/ 2498045 w 6796995"/>
              <a:gd name="connsiteY23" fmla="*/ 22225 h 1838325"/>
              <a:gd name="connsiteX24" fmla="*/ 2837770 w 6796995"/>
              <a:gd name="connsiteY24" fmla="*/ 0 h 1838325"/>
              <a:gd name="connsiteX0" fmla="*/ 2837770 w 6796995"/>
              <a:gd name="connsiteY0" fmla="*/ 0 h 1838325"/>
              <a:gd name="connsiteX1" fmla="*/ 3240995 w 6796995"/>
              <a:gd name="connsiteY1" fmla="*/ 53975 h 1838325"/>
              <a:gd name="connsiteX2" fmla="*/ 3991089 w 6796995"/>
              <a:gd name="connsiteY2" fmla="*/ 398661 h 1838325"/>
              <a:gd name="connsiteX3" fmla="*/ 4082781 w 6796995"/>
              <a:gd name="connsiteY3" fmla="*/ 442666 h 1838325"/>
              <a:gd name="connsiteX4" fmla="*/ 4122008 w 6796995"/>
              <a:gd name="connsiteY4" fmla="*/ 461491 h 1838325"/>
              <a:gd name="connsiteX5" fmla="*/ 4250645 w 6796995"/>
              <a:gd name="connsiteY5" fmla="*/ 517525 h 1838325"/>
              <a:gd name="connsiteX6" fmla="*/ 5272995 w 6796995"/>
              <a:gd name="connsiteY6" fmla="*/ 879475 h 1838325"/>
              <a:gd name="connsiteX7" fmla="*/ 6041345 w 6796995"/>
              <a:gd name="connsiteY7" fmla="*/ 466725 h 1838325"/>
              <a:gd name="connsiteX8" fmla="*/ 6464216 w 6796995"/>
              <a:gd name="connsiteY8" fmla="*/ 394494 h 1838325"/>
              <a:gd name="connsiteX9" fmla="*/ 6522131 w 6796995"/>
              <a:gd name="connsiteY9" fmla="*/ 392109 h 1838325"/>
              <a:gd name="connsiteX10" fmla="*/ 6683464 w 6796995"/>
              <a:gd name="connsiteY10" fmla="*/ 385465 h 1838325"/>
              <a:gd name="connsiteX11" fmla="*/ 6796995 w 6796995"/>
              <a:gd name="connsiteY11" fmla="*/ 384804 h 1838325"/>
              <a:gd name="connsiteX12" fmla="*/ 6796995 w 6796995"/>
              <a:gd name="connsiteY12" fmla="*/ 386412 h 1838325"/>
              <a:gd name="connsiteX13" fmla="*/ 6796995 w 6796995"/>
              <a:gd name="connsiteY13" fmla="*/ 1838325 h 1838325"/>
              <a:gd name="connsiteX14" fmla="*/ 1007043 w 6796995"/>
              <a:gd name="connsiteY14" fmla="*/ 1820587 h 1838325"/>
              <a:gd name="connsiteX15" fmla="*/ 217327 w 6796995"/>
              <a:gd name="connsiteY15" fmla="*/ 1024939 h 1838325"/>
              <a:gd name="connsiteX16" fmla="*/ 4936 w 6796995"/>
              <a:gd name="connsiteY16" fmla="*/ 635623 h 1838325"/>
              <a:gd name="connsiteX17" fmla="*/ 70097 w 6796995"/>
              <a:gd name="connsiteY17" fmla="*/ 576455 h 1838325"/>
              <a:gd name="connsiteX18" fmla="*/ 597697 w 6796995"/>
              <a:gd name="connsiteY18" fmla="*/ 530225 h 1838325"/>
              <a:gd name="connsiteX19" fmla="*/ 777425 w 6796995"/>
              <a:gd name="connsiteY19" fmla="*/ 517672 h 1838325"/>
              <a:gd name="connsiteX20" fmla="*/ 1138674 w 6796995"/>
              <a:gd name="connsiteY20" fmla="*/ 459117 h 1838325"/>
              <a:gd name="connsiteX21" fmla="*/ 1428151 w 6796995"/>
              <a:gd name="connsiteY21" fmla="*/ 375316 h 1838325"/>
              <a:gd name="connsiteX22" fmla="*/ 1996395 w 6796995"/>
              <a:gd name="connsiteY22" fmla="*/ 168275 h 1838325"/>
              <a:gd name="connsiteX23" fmla="*/ 2498045 w 6796995"/>
              <a:gd name="connsiteY23" fmla="*/ 22225 h 1838325"/>
              <a:gd name="connsiteX24" fmla="*/ 2837770 w 6796995"/>
              <a:gd name="connsiteY24" fmla="*/ 0 h 1838325"/>
              <a:gd name="connsiteX0" fmla="*/ 2837770 w 6796995"/>
              <a:gd name="connsiteY0" fmla="*/ 0 h 1838325"/>
              <a:gd name="connsiteX1" fmla="*/ 3240995 w 6796995"/>
              <a:gd name="connsiteY1" fmla="*/ 53975 h 1838325"/>
              <a:gd name="connsiteX2" fmla="*/ 3991089 w 6796995"/>
              <a:gd name="connsiteY2" fmla="*/ 398661 h 1838325"/>
              <a:gd name="connsiteX3" fmla="*/ 4082781 w 6796995"/>
              <a:gd name="connsiteY3" fmla="*/ 442666 h 1838325"/>
              <a:gd name="connsiteX4" fmla="*/ 4122008 w 6796995"/>
              <a:gd name="connsiteY4" fmla="*/ 461491 h 1838325"/>
              <a:gd name="connsiteX5" fmla="*/ 4250645 w 6796995"/>
              <a:gd name="connsiteY5" fmla="*/ 517525 h 1838325"/>
              <a:gd name="connsiteX6" fmla="*/ 5240649 w 6796995"/>
              <a:gd name="connsiteY6" fmla="*/ 755303 h 1838325"/>
              <a:gd name="connsiteX7" fmla="*/ 6041345 w 6796995"/>
              <a:gd name="connsiteY7" fmla="*/ 466725 h 1838325"/>
              <a:gd name="connsiteX8" fmla="*/ 6464216 w 6796995"/>
              <a:gd name="connsiteY8" fmla="*/ 394494 h 1838325"/>
              <a:gd name="connsiteX9" fmla="*/ 6522131 w 6796995"/>
              <a:gd name="connsiteY9" fmla="*/ 392109 h 1838325"/>
              <a:gd name="connsiteX10" fmla="*/ 6683464 w 6796995"/>
              <a:gd name="connsiteY10" fmla="*/ 385465 h 1838325"/>
              <a:gd name="connsiteX11" fmla="*/ 6796995 w 6796995"/>
              <a:gd name="connsiteY11" fmla="*/ 384804 h 1838325"/>
              <a:gd name="connsiteX12" fmla="*/ 6796995 w 6796995"/>
              <a:gd name="connsiteY12" fmla="*/ 386412 h 1838325"/>
              <a:gd name="connsiteX13" fmla="*/ 6796995 w 6796995"/>
              <a:gd name="connsiteY13" fmla="*/ 1838325 h 1838325"/>
              <a:gd name="connsiteX14" fmla="*/ 1007043 w 6796995"/>
              <a:gd name="connsiteY14" fmla="*/ 1820587 h 1838325"/>
              <a:gd name="connsiteX15" fmla="*/ 217327 w 6796995"/>
              <a:gd name="connsiteY15" fmla="*/ 1024939 h 1838325"/>
              <a:gd name="connsiteX16" fmla="*/ 4936 w 6796995"/>
              <a:gd name="connsiteY16" fmla="*/ 635623 h 1838325"/>
              <a:gd name="connsiteX17" fmla="*/ 70097 w 6796995"/>
              <a:gd name="connsiteY17" fmla="*/ 576455 h 1838325"/>
              <a:gd name="connsiteX18" fmla="*/ 597697 w 6796995"/>
              <a:gd name="connsiteY18" fmla="*/ 530225 h 1838325"/>
              <a:gd name="connsiteX19" fmla="*/ 777425 w 6796995"/>
              <a:gd name="connsiteY19" fmla="*/ 517672 h 1838325"/>
              <a:gd name="connsiteX20" fmla="*/ 1138674 w 6796995"/>
              <a:gd name="connsiteY20" fmla="*/ 459117 h 1838325"/>
              <a:gd name="connsiteX21" fmla="*/ 1428151 w 6796995"/>
              <a:gd name="connsiteY21" fmla="*/ 375316 h 1838325"/>
              <a:gd name="connsiteX22" fmla="*/ 1996395 w 6796995"/>
              <a:gd name="connsiteY22" fmla="*/ 168275 h 1838325"/>
              <a:gd name="connsiteX23" fmla="*/ 2498045 w 6796995"/>
              <a:gd name="connsiteY23" fmla="*/ 22225 h 1838325"/>
              <a:gd name="connsiteX24" fmla="*/ 2837770 w 6796995"/>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240649 w 6805082"/>
              <a:gd name="connsiteY6" fmla="*/ 755303 h 1838325"/>
              <a:gd name="connsiteX7" fmla="*/ 6041345 w 6805082"/>
              <a:gd name="connsiteY7" fmla="*/ 466725 h 1838325"/>
              <a:gd name="connsiteX8" fmla="*/ 6464216 w 6805082"/>
              <a:gd name="connsiteY8" fmla="*/ 394494 h 1838325"/>
              <a:gd name="connsiteX9" fmla="*/ 6522131 w 6805082"/>
              <a:gd name="connsiteY9" fmla="*/ 392109 h 1838325"/>
              <a:gd name="connsiteX10" fmla="*/ 6683464 w 6805082"/>
              <a:gd name="connsiteY10" fmla="*/ 385465 h 1838325"/>
              <a:gd name="connsiteX11" fmla="*/ 6796995 w 6805082"/>
              <a:gd name="connsiteY11" fmla="*/ 384804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240649 w 6805082"/>
              <a:gd name="connsiteY6" fmla="*/ 755303 h 1838325"/>
              <a:gd name="connsiteX7" fmla="*/ 6041345 w 6805082"/>
              <a:gd name="connsiteY7" fmla="*/ 466725 h 1838325"/>
              <a:gd name="connsiteX8" fmla="*/ 6464216 w 6805082"/>
              <a:gd name="connsiteY8" fmla="*/ 394494 h 1838325"/>
              <a:gd name="connsiteX9" fmla="*/ 6522131 w 6805082"/>
              <a:gd name="connsiteY9" fmla="*/ 392109 h 1838325"/>
              <a:gd name="connsiteX10" fmla="*/ 6683464 w 6805082"/>
              <a:gd name="connsiteY10" fmla="*/ 385465 h 1838325"/>
              <a:gd name="connsiteX11" fmla="*/ 6796995 w 6805082"/>
              <a:gd name="connsiteY11" fmla="*/ 35939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240649 w 6805082"/>
              <a:gd name="connsiteY6" fmla="*/ 755303 h 1838325"/>
              <a:gd name="connsiteX7" fmla="*/ 6041345 w 6805082"/>
              <a:gd name="connsiteY7" fmla="*/ 466725 h 1838325"/>
              <a:gd name="connsiteX8" fmla="*/ 6464216 w 6805082"/>
              <a:gd name="connsiteY8" fmla="*/ 394494 h 1838325"/>
              <a:gd name="connsiteX9" fmla="*/ 6522131 w 6805082"/>
              <a:gd name="connsiteY9" fmla="*/ 392109 h 1838325"/>
              <a:gd name="connsiteX10" fmla="*/ 6578338 w 6805082"/>
              <a:gd name="connsiteY10" fmla="*/ 160772 h 1838325"/>
              <a:gd name="connsiteX11" fmla="*/ 6796995 w 6805082"/>
              <a:gd name="connsiteY11" fmla="*/ 35939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240649 w 6805082"/>
              <a:gd name="connsiteY6" fmla="*/ 755303 h 1838325"/>
              <a:gd name="connsiteX7" fmla="*/ 6041345 w 6805082"/>
              <a:gd name="connsiteY7" fmla="*/ 466725 h 1838325"/>
              <a:gd name="connsiteX8" fmla="*/ 6464216 w 6805082"/>
              <a:gd name="connsiteY8" fmla="*/ 394494 h 1838325"/>
              <a:gd name="connsiteX9" fmla="*/ 6570651 w 6805082"/>
              <a:gd name="connsiteY9" fmla="*/ 161503 h 1838325"/>
              <a:gd name="connsiteX10" fmla="*/ 6578338 w 6805082"/>
              <a:gd name="connsiteY10" fmla="*/ 160772 h 1838325"/>
              <a:gd name="connsiteX11" fmla="*/ 6796995 w 6805082"/>
              <a:gd name="connsiteY11" fmla="*/ 35939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240649 w 6805082"/>
              <a:gd name="connsiteY6" fmla="*/ 755303 h 1838325"/>
              <a:gd name="connsiteX7" fmla="*/ 6041345 w 6805082"/>
              <a:gd name="connsiteY7" fmla="*/ 466725 h 1838325"/>
              <a:gd name="connsiteX8" fmla="*/ 6439957 w 6805082"/>
              <a:gd name="connsiteY8" fmla="*/ 205279 h 1838325"/>
              <a:gd name="connsiteX9" fmla="*/ 6570651 w 6805082"/>
              <a:gd name="connsiteY9" fmla="*/ 161503 h 1838325"/>
              <a:gd name="connsiteX10" fmla="*/ 6578338 w 6805082"/>
              <a:gd name="connsiteY10" fmla="*/ 160772 h 1838325"/>
              <a:gd name="connsiteX11" fmla="*/ 6796995 w 6805082"/>
              <a:gd name="connsiteY11" fmla="*/ 35939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127436 w 6805082"/>
              <a:gd name="connsiteY6" fmla="*/ 666609 h 1838325"/>
              <a:gd name="connsiteX7" fmla="*/ 6041345 w 6805082"/>
              <a:gd name="connsiteY7" fmla="*/ 466725 h 1838325"/>
              <a:gd name="connsiteX8" fmla="*/ 6439957 w 6805082"/>
              <a:gd name="connsiteY8" fmla="*/ 205279 h 1838325"/>
              <a:gd name="connsiteX9" fmla="*/ 6570651 w 6805082"/>
              <a:gd name="connsiteY9" fmla="*/ 161503 h 1838325"/>
              <a:gd name="connsiteX10" fmla="*/ 6578338 w 6805082"/>
              <a:gd name="connsiteY10" fmla="*/ 160772 h 1838325"/>
              <a:gd name="connsiteX11" fmla="*/ 6796995 w 6805082"/>
              <a:gd name="connsiteY11" fmla="*/ 35939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127436 w 6805082"/>
              <a:gd name="connsiteY6" fmla="*/ 666609 h 1838325"/>
              <a:gd name="connsiteX7" fmla="*/ 6000912 w 6805082"/>
              <a:gd name="connsiteY7" fmla="*/ 407595 h 1838325"/>
              <a:gd name="connsiteX8" fmla="*/ 6439957 w 6805082"/>
              <a:gd name="connsiteY8" fmla="*/ 205279 h 1838325"/>
              <a:gd name="connsiteX9" fmla="*/ 6570651 w 6805082"/>
              <a:gd name="connsiteY9" fmla="*/ 161503 h 1838325"/>
              <a:gd name="connsiteX10" fmla="*/ 6578338 w 6805082"/>
              <a:gd name="connsiteY10" fmla="*/ 160772 h 1838325"/>
              <a:gd name="connsiteX11" fmla="*/ 6796995 w 6805082"/>
              <a:gd name="connsiteY11" fmla="*/ 35939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127436 w 6805082"/>
              <a:gd name="connsiteY6" fmla="*/ 666609 h 1838325"/>
              <a:gd name="connsiteX7" fmla="*/ 6000912 w 6805082"/>
              <a:gd name="connsiteY7" fmla="*/ 407595 h 1838325"/>
              <a:gd name="connsiteX8" fmla="*/ 6439957 w 6805082"/>
              <a:gd name="connsiteY8" fmla="*/ 205279 h 1838325"/>
              <a:gd name="connsiteX9" fmla="*/ 6570651 w 6805082"/>
              <a:gd name="connsiteY9" fmla="*/ 161503 h 1838325"/>
              <a:gd name="connsiteX10" fmla="*/ 6586426 w 6805082"/>
              <a:gd name="connsiteY10" fmla="*/ 101642 h 1838325"/>
              <a:gd name="connsiteX11" fmla="*/ 6796995 w 6805082"/>
              <a:gd name="connsiteY11" fmla="*/ 35939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127436 w 6805082"/>
              <a:gd name="connsiteY6" fmla="*/ 666609 h 1838325"/>
              <a:gd name="connsiteX7" fmla="*/ 6000912 w 6805082"/>
              <a:gd name="connsiteY7" fmla="*/ 407595 h 1838325"/>
              <a:gd name="connsiteX8" fmla="*/ 6439957 w 6805082"/>
              <a:gd name="connsiteY8" fmla="*/ 205279 h 1838325"/>
              <a:gd name="connsiteX9" fmla="*/ 6554477 w 6805082"/>
              <a:gd name="connsiteY9" fmla="*/ 161503 h 1838325"/>
              <a:gd name="connsiteX10" fmla="*/ 6586426 w 6805082"/>
              <a:gd name="connsiteY10" fmla="*/ 101642 h 1838325"/>
              <a:gd name="connsiteX11" fmla="*/ 6796995 w 6805082"/>
              <a:gd name="connsiteY11" fmla="*/ 35939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127436 w 6805082"/>
              <a:gd name="connsiteY6" fmla="*/ 666609 h 1838325"/>
              <a:gd name="connsiteX7" fmla="*/ 6000912 w 6805082"/>
              <a:gd name="connsiteY7" fmla="*/ 407595 h 1838325"/>
              <a:gd name="connsiteX8" fmla="*/ 6439957 w 6805082"/>
              <a:gd name="connsiteY8" fmla="*/ 205279 h 1838325"/>
              <a:gd name="connsiteX9" fmla="*/ 6473612 w 6805082"/>
              <a:gd name="connsiteY9" fmla="*/ 137851 h 1838325"/>
              <a:gd name="connsiteX10" fmla="*/ 6586426 w 6805082"/>
              <a:gd name="connsiteY10" fmla="*/ 101642 h 1838325"/>
              <a:gd name="connsiteX11" fmla="*/ 6796995 w 6805082"/>
              <a:gd name="connsiteY11" fmla="*/ 35939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127436 w 6805082"/>
              <a:gd name="connsiteY6" fmla="*/ 666609 h 1838325"/>
              <a:gd name="connsiteX7" fmla="*/ 6000912 w 6805082"/>
              <a:gd name="connsiteY7" fmla="*/ 407595 h 1838325"/>
              <a:gd name="connsiteX8" fmla="*/ 6351004 w 6805082"/>
              <a:gd name="connsiteY8" fmla="*/ 240757 h 1838325"/>
              <a:gd name="connsiteX9" fmla="*/ 6473612 w 6805082"/>
              <a:gd name="connsiteY9" fmla="*/ 137851 h 1838325"/>
              <a:gd name="connsiteX10" fmla="*/ 6586426 w 6805082"/>
              <a:gd name="connsiteY10" fmla="*/ 101642 h 1838325"/>
              <a:gd name="connsiteX11" fmla="*/ 6796995 w 6805082"/>
              <a:gd name="connsiteY11" fmla="*/ 35939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127436 w 6805082"/>
              <a:gd name="connsiteY6" fmla="*/ 666609 h 1838325"/>
              <a:gd name="connsiteX7" fmla="*/ 5911958 w 6805082"/>
              <a:gd name="connsiteY7" fmla="*/ 395769 h 1838325"/>
              <a:gd name="connsiteX8" fmla="*/ 6351004 w 6805082"/>
              <a:gd name="connsiteY8" fmla="*/ 240757 h 1838325"/>
              <a:gd name="connsiteX9" fmla="*/ 6473612 w 6805082"/>
              <a:gd name="connsiteY9" fmla="*/ 137851 h 1838325"/>
              <a:gd name="connsiteX10" fmla="*/ 6586426 w 6805082"/>
              <a:gd name="connsiteY10" fmla="*/ 101642 h 1838325"/>
              <a:gd name="connsiteX11" fmla="*/ 6796995 w 6805082"/>
              <a:gd name="connsiteY11" fmla="*/ 35939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837770 w 6805082"/>
              <a:gd name="connsiteY0" fmla="*/ 0 h 1838325"/>
              <a:gd name="connsiteX1" fmla="*/ 3240995 w 6805082"/>
              <a:gd name="connsiteY1" fmla="*/ 53975 h 1838325"/>
              <a:gd name="connsiteX2" fmla="*/ 3991089 w 6805082"/>
              <a:gd name="connsiteY2" fmla="*/ 398661 h 1838325"/>
              <a:gd name="connsiteX3" fmla="*/ 4082781 w 6805082"/>
              <a:gd name="connsiteY3" fmla="*/ 442666 h 1838325"/>
              <a:gd name="connsiteX4" fmla="*/ 4122008 w 6805082"/>
              <a:gd name="connsiteY4" fmla="*/ 461491 h 1838325"/>
              <a:gd name="connsiteX5" fmla="*/ 4250645 w 6805082"/>
              <a:gd name="connsiteY5" fmla="*/ 517525 h 1838325"/>
              <a:gd name="connsiteX6" fmla="*/ 5127436 w 6805082"/>
              <a:gd name="connsiteY6" fmla="*/ 666609 h 1838325"/>
              <a:gd name="connsiteX7" fmla="*/ 5911958 w 6805082"/>
              <a:gd name="connsiteY7" fmla="*/ 395769 h 1838325"/>
              <a:gd name="connsiteX8" fmla="*/ 6334831 w 6805082"/>
              <a:gd name="connsiteY8" fmla="*/ 205280 h 1838325"/>
              <a:gd name="connsiteX9" fmla="*/ 6473612 w 6805082"/>
              <a:gd name="connsiteY9" fmla="*/ 137851 h 1838325"/>
              <a:gd name="connsiteX10" fmla="*/ 6586426 w 6805082"/>
              <a:gd name="connsiteY10" fmla="*/ 101642 h 1838325"/>
              <a:gd name="connsiteX11" fmla="*/ 6796995 w 6805082"/>
              <a:gd name="connsiteY11" fmla="*/ 35939 h 1838325"/>
              <a:gd name="connsiteX12" fmla="*/ 6805082 w 6805082"/>
              <a:gd name="connsiteY12" fmla="*/ 37547 h 1838325"/>
              <a:gd name="connsiteX13" fmla="*/ 6796995 w 6805082"/>
              <a:gd name="connsiteY13" fmla="*/ 1838325 h 1838325"/>
              <a:gd name="connsiteX14" fmla="*/ 1007043 w 6805082"/>
              <a:gd name="connsiteY14" fmla="*/ 1820587 h 1838325"/>
              <a:gd name="connsiteX15" fmla="*/ 217327 w 6805082"/>
              <a:gd name="connsiteY15" fmla="*/ 1024939 h 1838325"/>
              <a:gd name="connsiteX16" fmla="*/ 4936 w 6805082"/>
              <a:gd name="connsiteY16" fmla="*/ 635623 h 1838325"/>
              <a:gd name="connsiteX17" fmla="*/ 70097 w 6805082"/>
              <a:gd name="connsiteY17" fmla="*/ 576455 h 1838325"/>
              <a:gd name="connsiteX18" fmla="*/ 597697 w 6805082"/>
              <a:gd name="connsiteY18" fmla="*/ 530225 h 1838325"/>
              <a:gd name="connsiteX19" fmla="*/ 777425 w 6805082"/>
              <a:gd name="connsiteY19" fmla="*/ 517672 h 1838325"/>
              <a:gd name="connsiteX20" fmla="*/ 1138674 w 6805082"/>
              <a:gd name="connsiteY20" fmla="*/ 459117 h 1838325"/>
              <a:gd name="connsiteX21" fmla="*/ 1428151 w 6805082"/>
              <a:gd name="connsiteY21" fmla="*/ 375316 h 1838325"/>
              <a:gd name="connsiteX22" fmla="*/ 1996395 w 6805082"/>
              <a:gd name="connsiteY22" fmla="*/ 168275 h 1838325"/>
              <a:gd name="connsiteX23" fmla="*/ 2498045 w 6805082"/>
              <a:gd name="connsiteY23" fmla="*/ 22225 h 1838325"/>
              <a:gd name="connsiteX24" fmla="*/ 2837770 w 6805082"/>
              <a:gd name="connsiteY24" fmla="*/ 0 h 1838325"/>
              <a:gd name="connsiteX0" fmla="*/ 2922967 w 6890279"/>
              <a:gd name="connsiteY0" fmla="*/ 0 h 1838325"/>
              <a:gd name="connsiteX1" fmla="*/ 3326192 w 6890279"/>
              <a:gd name="connsiteY1" fmla="*/ 53975 h 1838325"/>
              <a:gd name="connsiteX2" fmla="*/ 4076286 w 6890279"/>
              <a:gd name="connsiteY2" fmla="*/ 398661 h 1838325"/>
              <a:gd name="connsiteX3" fmla="*/ 4167978 w 6890279"/>
              <a:gd name="connsiteY3" fmla="*/ 442666 h 1838325"/>
              <a:gd name="connsiteX4" fmla="*/ 4207205 w 6890279"/>
              <a:gd name="connsiteY4" fmla="*/ 461491 h 1838325"/>
              <a:gd name="connsiteX5" fmla="*/ 4335842 w 6890279"/>
              <a:gd name="connsiteY5" fmla="*/ 517525 h 1838325"/>
              <a:gd name="connsiteX6" fmla="*/ 5212633 w 6890279"/>
              <a:gd name="connsiteY6" fmla="*/ 666609 h 1838325"/>
              <a:gd name="connsiteX7" fmla="*/ 5997155 w 6890279"/>
              <a:gd name="connsiteY7" fmla="*/ 395769 h 1838325"/>
              <a:gd name="connsiteX8" fmla="*/ 6420028 w 6890279"/>
              <a:gd name="connsiteY8" fmla="*/ 205280 h 1838325"/>
              <a:gd name="connsiteX9" fmla="*/ 6558809 w 6890279"/>
              <a:gd name="connsiteY9" fmla="*/ 137851 h 1838325"/>
              <a:gd name="connsiteX10" fmla="*/ 6671623 w 6890279"/>
              <a:gd name="connsiteY10" fmla="*/ 101642 h 1838325"/>
              <a:gd name="connsiteX11" fmla="*/ 6882192 w 6890279"/>
              <a:gd name="connsiteY11" fmla="*/ 35939 h 1838325"/>
              <a:gd name="connsiteX12" fmla="*/ 6890279 w 6890279"/>
              <a:gd name="connsiteY12" fmla="*/ 37547 h 1838325"/>
              <a:gd name="connsiteX13" fmla="*/ 6882192 w 6890279"/>
              <a:gd name="connsiteY13" fmla="*/ 1838325 h 1838325"/>
              <a:gd name="connsiteX14" fmla="*/ 1092240 w 6890279"/>
              <a:gd name="connsiteY14" fmla="*/ 1820587 h 1838325"/>
              <a:gd name="connsiteX15" fmla="*/ 302524 w 6890279"/>
              <a:gd name="connsiteY15" fmla="*/ 1024939 h 1838325"/>
              <a:gd name="connsiteX16" fmla="*/ 0 w 6890279"/>
              <a:gd name="connsiteY16" fmla="*/ 635623 h 1838325"/>
              <a:gd name="connsiteX17" fmla="*/ 155294 w 6890279"/>
              <a:gd name="connsiteY17" fmla="*/ 576455 h 1838325"/>
              <a:gd name="connsiteX18" fmla="*/ 682894 w 6890279"/>
              <a:gd name="connsiteY18" fmla="*/ 530225 h 1838325"/>
              <a:gd name="connsiteX19" fmla="*/ 862622 w 6890279"/>
              <a:gd name="connsiteY19" fmla="*/ 517672 h 1838325"/>
              <a:gd name="connsiteX20" fmla="*/ 1223871 w 6890279"/>
              <a:gd name="connsiteY20" fmla="*/ 459117 h 1838325"/>
              <a:gd name="connsiteX21" fmla="*/ 1513348 w 6890279"/>
              <a:gd name="connsiteY21" fmla="*/ 375316 h 1838325"/>
              <a:gd name="connsiteX22" fmla="*/ 2081592 w 6890279"/>
              <a:gd name="connsiteY22" fmla="*/ 168275 h 1838325"/>
              <a:gd name="connsiteX23" fmla="*/ 2583242 w 6890279"/>
              <a:gd name="connsiteY23" fmla="*/ 22225 h 1838325"/>
              <a:gd name="connsiteX24" fmla="*/ 2922967 w 6890279"/>
              <a:gd name="connsiteY24" fmla="*/ 0 h 1838325"/>
              <a:gd name="connsiteX0" fmla="*/ 2922967 w 6890279"/>
              <a:gd name="connsiteY0" fmla="*/ 0 h 1838325"/>
              <a:gd name="connsiteX1" fmla="*/ 3326192 w 6890279"/>
              <a:gd name="connsiteY1" fmla="*/ 53975 h 1838325"/>
              <a:gd name="connsiteX2" fmla="*/ 4076286 w 6890279"/>
              <a:gd name="connsiteY2" fmla="*/ 398661 h 1838325"/>
              <a:gd name="connsiteX3" fmla="*/ 4167978 w 6890279"/>
              <a:gd name="connsiteY3" fmla="*/ 442666 h 1838325"/>
              <a:gd name="connsiteX4" fmla="*/ 4207205 w 6890279"/>
              <a:gd name="connsiteY4" fmla="*/ 461491 h 1838325"/>
              <a:gd name="connsiteX5" fmla="*/ 4335842 w 6890279"/>
              <a:gd name="connsiteY5" fmla="*/ 517525 h 1838325"/>
              <a:gd name="connsiteX6" fmla="*/ 5212633 w 6890279"/>
              <a:gd name="connsiteY6" fmla="*/ 666609 h 1838325"/>
              <a:gd name="connsiteX7" fmla="*/ 5997155 w 6890279"/>
              <a:gd name="connsiteY7" fmla="*/ 395769 h 1838325"/>
              <a:gd name="connsiteX8" fmla="*/ 6420028 w 6890279"/>
              <a:gd name="connsiteY8" fmla="*/ 205280 h 1838325"/>
              <a:gd name="connsiteX9" fmla="*/ 6558809 w 6890279"/>
              <a:gd name="connsiteY9" fmla="*/ 137851 h 1838325"/>
              <a:gd name="connsiteX10" fmla="*/ 6671623 w 6890279"/>
              <a:gd name="connsiteY10" fmla="*/ 101642 h 1838325"/>
              <a:gd name="connsiteX11" fmla="*/ 6882192 w 6890279"/>
              <a:gd name="connsiteY11" fmla="*/ 35939 h 1838325"/>
              <a:gd name="connsiteX12" fmla="*/ 6890279 w 6890279"/>
              <a:gd name="connsiteY12" fmla="*/ 37547 h 1838325"/>
              <a:gd name="connsiteX13" fmla="*/ 6882192 w 6890279"/>
              <a:gd name="connsiteY13" fmla="*/ 1838325 h 1838325"/>
              <a:gd name="connsiteX14" fmla="*/ 1092240 w 6890279"/>
              <a:gd name="connsiteY14" fmla="*/ 1820587 h 1838325"/>
              <a:gd name="connsiteX15" fmla="*/ 266471 w 6890279"/>
              <a:gd name="connsiteY15" fmla="*/ 1150941 h 1838325"/>
              <a:gd name="connsiteX16" fmla="*/ 0 w 6890279"/>
              <a:gd name="connsiteY16" fmla="*/ 635623 h 1838325"/>
              <a:gd name="connsiteX17" fmla="*/ 155294 w 6890279"/>
              <a:gd name="connsiteY17" fmla="*/ 576455 h 1838325"/>
              <a:gd name="connsiteX18" fmla="*/ 682894 w 6890279"/>
              <a:gd name="connsiteY18" fmla="*/ 530225 h 1838325"/>
              <a:gd name="connsiteX19" fmla="*/ 862622 w 6890279"/>
              <a:gd name="connsiteY19" fmla="*/ 517672 h 1838325"/>
              <a:gd name="connsiteX20" fmla="*/ 1223871 w 6890279"/>
              <a:gd name="connsiteY20" fmla="*/ 459117 h 1838325"/>
              <a:gd name="connsiteX21" fmla="*/ 1513348 w 6890279"/>
              <a:gd name="connsiteY21" fmla="*/ 375316 h 1838325"/>
              <a:gd name="connsiteX22" fmla="*/ 2081592 w 6890279"/>
              <a:gd name="connsiteY22" fmla="*/ 168275 h 1838325"/>
              <a:gd name="connsiteX23" fmla="*/ 2583242 w 6890279"/>
              <a:gd name="connsiteY23" fmla="*/ 22225 h 1838325"/>
              <a:gd name="connsiteX24" fmla="*/ 2922967 w 6890279"/>
              <a:gd name="connsiteY24" fmla="*/ 0 h 1838325"/>
              <a:gd name="connsiteX0" fmla="*/ 2922967 w 6890279"/>
              <a:gd name="connsiteY0" fmla="*/ 0 h 1838325"/>
              <a:gd name="connsiteX1" fmla="*/ 3326192 w 6890279"/>
              <a:gd name="connsiteY1" fmla="*/ 53975 h 1838325"/>
              <a:gd name="connsiteX2" fmla="*/ 4076286 w 6890279"/>
              <a:gd name="connsiteY2" fmla="*/ 398661 h 1838325"/>
              <a:gd name="connsiteX3" fmla="*/ 4167978 w 6890279"/>
              <a:gd name="connsiteY3" fmla="*/ 442666 h 1838325"/>
              <a:gd name="connsiteX4" fmla="*/ 4207205 w 6890279"/>
              <a:gd name="connsiteY4" fmla="*/ 461491 h 1838325"/>
              <a:gd name="connsiteX5" fmla="*/ 4335842 w 6890279"/>
              <a:gd name="connsiteY5" fmla="*/ 517525 h 1838325"/>
              <a:gd name="connsiteX6" fmla="*/ 5212633 w 6890279"/>
              <a:gd name="connsiteY6" fmla="*/ 666609 h 1838325"/>
              <a:gd name="connsiteX7" fmla="*/ 5997155 w 6890279"/>
              <a:gd name="connsiteY7" fmla="*/ 395769 h 1838325"/>
              <a:gd name="connsiteX8" fmla="*/ 6420028 w 6890279"/>
              <a:gd name="connsiteY8" fmla="*/ 205280 h 1838325"/>
              <a:gd name="connsiteX9" fmla="*/ 6558809 w 6890279"/>
              <a:gd name="connsiteY9" fmla="*/ 137851 h 1838325"/>
              <a:gd name="connsiteX10" fmla="*/ 6671623 w 6890279"/>
              <a:gd name="connsiteY10" fmla="*/ 101642 h 1838325"/>
              <a:gd name="connsiteX11" fmla="*/ 6882192 w 6890279"/>
              <a:gd name="connsiteY11" fmla="*/ 35939 h 1838325"/>
              <a:gd name="connsiteX12" fmla="*/ 6890279 w 6890279"/>
              <a:gd name="connsiteY12" fmla="*/ 37547 h 1838325"/>
              <a:gd name="connsiteX13" fmla="*/ 6882192 w 6890279"/>
              <a:gd name="connsiteY13" fmla="*/ 1838325 h 1838325"/>
              <a:gd name="connsiteX14" fmla="*/ 1038161 w 6890279"/>
              <a:gd name="connsiteY14" fmla="*/ 1809133 h 1838325"/>
              <a:gd name="connsiteX15" fmla="*/ 266471 w 6890279"/>
              <a:gd name="connsiteY15" fmla="*/ 1150941 h 1838325"/>
              <a:gd name="connsiteX16" fmla="*/ 0 w 6890279"/>
              <a:gd name="connsiteY16" fmla="*/ 635623 h 1838325"/>
              <a:gd name="connsiteX17" fmla="*/ 155294 w 6890279"/>
              <a:gd name="connsiteY17" fmla="*/ 576455 h 1838325"/>
              <a:gd name="connsiteX18" fmla="*/ 682894 w 6890279"/>
              <a:gd name="connsiteY18" fmla="*/ 530225 h 1838325"/>
              <a:gd name="connsiteX19" fmla="*/ 862622 w 6890279"/>
              <a:gd name="connsiteY19" fmla="*/ 517672 h 1838325"/>
              <a:gd name="connsiteX20" fmla="*/ 1223871 w 6890279"/>
              <a:gd name="connsiteY20" fmla="*/ 459117 h 1838325"/>
              <a:gd name="connsiteX21" fmla="*/ 1513348 w 6890279"/>
              <a:gd name="connsiteY21" fmla="*/ 375316 h 1838325"/>
              <a:gd name="connsiteX22" fmla="*/ 2081592 w 6890279"/>
              <a:gd name="connsiteY22" fmla="*/ 168275 h 1838325"/>
              <a:gd name="connsiteX23" fmla="*/ 2583242 w 6890279"/>
              <a:gd name="connsiteY23" fmla="*/ 22225 h 1838325"/>
              <a:gd name="connsiteX24" fmla="*/ 2922967 w 6890279"/>
              <a:gd name="connsiteY24" fmla="*/ 0 h 1838325"/>
              <a:gd name="connsiteX0" fmla="*/ 2922967 w 6890279"/>
              <a:gd name="connsiteY0" fmla="*/ 0 h 1838325"/>
              <a:gd name="connsiteX1" fmla="*/ 3326192 w 6890279"/>
              <a:gd name="connsiteY1" fmla="*/ 53975 h 1838325"/>
              <a:gd name="connsiteX2" fmla="*/ 4076286 w 6890279"/>
              <a:gd name="connsiteY2" fmla="*/ 398661 h 1838325"/>
              <a:gd name="connsiteX3" fmla="*/ 4167978 w 6890279"/>
              <a:gd name="connsiteY3" fmla="*/ 442666 h 1838325"/>
              <a:gd name="connsiteX4" fmla="*/ 4207205 w 6890279"/>
              <a:gd name="connsiteY4" fmla="*/ 461491 h 1838325"/>
              <a:gd name="connsiteX5" fmla="*/ 4335842 w 6890279"/>
              <a:gd name="connsiteY5" fmla="*/ 517525 h 1838325"/>
              <a:gd name="connsiteX6" fmla="*/ 5212633 w 6890279"/>
              <a:gd name="connsiteY6" fmla="*/ 666609 h 1838325"/>
              <a:gd name="connsiteX7" fmla="*/ 5997155 w 6890279"/>
              <a:gd name="connsiteY7" fmla="*/ 395769 h 1838325"/>
              <a:gd name="connsiteX8" fmla="*/ 6420028 w 6890279"/>
              <a:gd name="connsiteY8" fmla="*/ 205280 h 1838325"/>
              <a:gd name="connsiteX9" fmla="*/ 6558809 w 6890279"/>
              <a:gd name="connsiteY9" fmla="*/ 137851 h 1838325"/>
              <a:gd name="connsiteX10" fmla="*/ 6671623 w 6890279"/>
              <a:gd name="connsiteY10" fmla="*/ 101642 h 1838325"/>
              <a:gd name="connsiteX11" fmla="*/ 6882192 w 6890279"/>
              <a:gd name="connsiteY11" fmla="*/ 35939 h 1838325"/>
              <a:gd name="connsiteX12" fmla="*/ 6890279 w 6890279"/>
              <a:gd name="connsiteY12" fmla="*/ 37547 h 1838325"/>
              <a:gd name="connsiteX13" fmla="*/ 6882192 w 6890279"/>
              <a:gd name="connsiteY13" fmla="*/ 1838325 h 1838325"/>
              <a:gd name="connsiteX14" fmla="*/ 1038161 w 6890279"/>
              <a:gd name="connsiteY14" fmla="*/ 1809133 h 1838325"/>
              <a:gd name="connsiteX15" fmla="*/ 266471 w 6890279"/>
              <a:gd name="connsiteY15" fmla="*/ 1150941 h 1838325"/>
              <a:gd name="connsiteX16" fmla="*/ 0 w 6890279"/>
              <a:gd name="connsiteY16" fmla="*/ 635623 h 1838325"/>
              <a:gd name="connsiteX17" fmla="*/ 155294 w 6890279"/>
              <a:gd name="connsiteY17" fmla="*/ 576455 h 1838325"/>
              <a:gd name="connsiteX18" fmla="*/ 682894 w 6890279"/>
              <a:gd name="connsiteY18" fmla="*/ 530225 h 1838325"/>
              <a:gd name="connsiteX19" fmla="*/ 862622 w 6890279"/>
              <a:gd name="connsiteY19" fmla="*/ 517672 h 1838325"/>
              <a:gd name="connsiteX20" fmla="*/ 1223871 w 6890279"/>
              <a:gd name="connsiteY20" fmla="*/ 459117 h 1838325"/>
              <a:gd name="connsiteX21" fmla="*/ 1513348 w 6890279"/>
              <a:gd name="connsiteY21" fmla="*/ 375316 h 1838325"/>
              <a:gd name="connsiteX22" fmla="*/ 2081592 w 6890279"/>
              <a:gd name="connsiteY22" fmla="*/ 168275 h 1838325"/>
              <a:gd name="connsiteX23" fmla="*/ 2583242 w 6890279"/>
              <a:gd name="connsiteY23" fmla="*/ 22225 h 1838325"/>
              <a:gd name="connsiteX24" fmla="*/ 2922967 w 6890279"/>
              <a:gd name="connsiteY24" fmla="*/ 0 h 1838325"/>
              <a:gd name="connsiteX0" fmla="*/ 2922967 w 6890279"/>
              <a:gd name="connsiteY0" fmla="*/ 0 h 1838325"/>
              <a:gd name="connsiteX1" fmla="*/ 3326192 w 6890279"/>
              <a:gd name="connsiteY1" fmla="*/ 53975 h 1838325"/>
              <a:gd name="connsiteX2" fmla="*/ 4076286 w 6890279"/>
              <a:gd name="connsiteY2" fmla="*/ 398661 h 1838325"/>
              <a:gd name="connsiteX3" fmla="*/ 4167978 w 6890279"/>
              <a:gd name="connsiteY3" fmla="*/ 442666 h 1838325"/>
              <a:gd name="connsiteX4" fmla="*/ 4207205 w 6890279"/>
              <a:gd name="connsiteY4" fmla="*/ 461491 h 1838325"/>
              <a:gd name="connsiteX5" fmla="*/ 4335842 w 6890279"/>
              <a:gd name="connsiteY5" fmla="*/ 517525 h 1838325"/>
              <a:gd name="connsiteX6" fmla="*/ 5212633 w 6890279"/>
              <a:gd name="connsiteY6" fmla="*/ 666609 h 1838325"/>
              <a:gd name="connsiteX7" fmla="*/ 5997155 w 6890279"/>
              <a:gd name="connsiteY7" fmla="*/ 395769 h 1838325"/>
              <a:gd name="connsiteX8" fmla="*/ 6420028 w 6890279"/>
              <a:gd name="connsiteY8" fmla="*/ 205280 h 1838325"/>
              <a:gd name="connsiteX9" fmla="*/ 6558809 w 6890279"/>
              <a:gd name="connsiteY9" fmla="*/ 137851 h 1838325"/>
              <a:gd name="connsiteX10" fmla="*/ 6671623 w 6890279"/>
              <a:gd name="connsiteY10" fmla="*/ 101642 h 1838325"/>
              <a:gd name="connsiteX11" fmla="*/ 6882192 w 6890279"/>
              <a:gd name="connsiteY11" fmla="*/ 35939 h 1838325"/>
              <a:gd name="connsiteX12" fmla="*/ 6890279 w 6890279"/>
              <a:gd name="connsiteY12" fmla="*/ 37547 h 1838325"/>
              <a:gd name="connsiteX13" fmla="*/ 6882192 w 6890279"/>
              <a:gd name="connsiteY13" fmla="*/ 1838325 h 1838325"/>
              <a:gd name="connsiteX14" fmla="*/ 1065201 w 6890279"/>
              <a:gd name="connsiteY14" fmla="*/ 1832043 h 1838325"/>
              <a:gd name="connsiteX15" fmla="*/ 266471 w 6890279"/>
              <a:gd name="connsiteY15" fmla="*/ 1150941 h 1838325"/>
              <a:gd name="connsiteX16" fmla="*/ 0 w 6890279"/>
              <a:gd name="connsiteY16" fmla="*/ 635623 h 1838325"/>
              <a:gd name="connsiteX17" fmla="*/ 155294 w 6890279"/>
              <a:gd name="connsiteY17" fmla="*/ 576455 h 1838325"/>
              <a:gd name="connsiteX18" fmla="*/ 682894 w 6890279"/>
              <a:gd name="connsiteY18" fmla="*/ 530225 h 1838325"/>
              <a:gd name="connsiteX19" fmla="*/ 862622 w 6890279"/>
              <a:gd name="connsiteY19" fmla="*/ 517672 h 1838325"/>
              <a:gd name="connsiteX20" fmla="*/ 1223871 w 6890279"/>
              <a:gd name="connsiteY20" fmla="*/ 459117 h 1838325"/>
              <a:gd name="connsiteX21" fmla="*/ 1513348 w 6890279"/>
              <a:gd name="connsiteY21" fmla="*/ 375316 h 1838325"/>
              <a:gd name="connsiteX22" fmla="*/ 2081592 w 6890279"/>
              <a:gd name="connsiteY22" fmla="*/ 168275 h 1838325"/>
              <a:gd name="connsiteX23" fmla="*/ 2583242 w 6890279"/>
              <a:gd name="connsiteY23" fmla="*/ 22225 h 1838325"/>
              <a:gd name="connsiteX24" fmla="*/ 2922967 w 6890279"/>
              <a:gd name="connsiteY24" fmla="*/ 0 h 1838325"/>
              <a:gd name="connsiteX0" fmla="*/ 2922967 w 6891889"/>
              <a:gd name="connsiteY0" fmla="*/ 0 h 1832043"/>
              <a:gd name="connsiteX1" fmla="*/ 3326192 w 6891889"/>
              <a:gd name="connsiteY1" fmla="*/ 53975 h 1832043"/>
              <a:gd name="connsiteX2" fmla="*/ 4076286 w 6891889"/>
              <a:gd name="connsiteY2" fmla="*/ 398661 h 1832043"/>
              <a:gd name="connsiteX3" fmla="*/ 4167978 w 6891889"/>
              <a:gd name="connsiteY3" fmla="*/ 442666 h 1832043"/>
              <a:gd name="connsiteX4" fmla="*/ 4207205 w 6891889"/>
              <a:gd name="connsiteY4" fmla="*/ 461491 h 1832043"/>
              <a:gd name="connsiteX5" fmla="*/ 4335842 w 6891889"/>
              <a:gd name="connsiteY5" fmla="*/ 517525 h 1832043"/>
              <a:gd name="connsiteX6" fmla="*/ 5212633 w 6891889"/>
              <a:gd name="connsiteY6" fmla="*/ 666609 h 1832043"/>
              <a:gd name="connsiteX7" fmla="*/ 5997155 w 6891889"/>
              <a:gd name="connsiteY7" fmla="*/ 395769 h 1832043"/>
              <a:gd name="connsiteX8" fmla="*/ 6420028 w 6891889"/>
              <a:gd name="connsiteY8" fmla="*/ 205280 h 1832043"/>
              <a:gd name="connsiteX9" fmla="*/ 6558809 w 6891889"/>
              <a:gd name="connsiteY9" fmla="*/ 137851 h 1832043"/>
              <a:gd name="connsiteX10" fmla="*/ 6671623 w 6891889"/>
              <a:gd name="connsiteY10" fmla="*/ 101642 h 1832043"/>
              <a:gd name="connsiteX11" fmla="*/ 6882192 w 6891889"/>
              <a:gd name="connsiteY11" fmla="*/ 35939 h 1832043"/>
              <a:gd name="connsiteX12" fmla="*/ 6890279 w 6891889"/>
              <a:gd name="connsiteY12" fmla="*/ 37547 h 1832043"/>
              <a:gd name="connsiteX13" fmla="*/ 6891205 w 6891889"/>
              <a:gd name="connsiteY13" fmla="*/ 1815416 h 1832043"/>
              <a:gd name="connsiteX14" fmla="*/ 1065201 w 6891889"/>
              <a:gd name="connsiteY14" fmla="*/ 1832043 h 1832043"/>
              <a:gd name="connsiteX15" fmla="*/ 266471 w 6891889"/>
              <a:gd name="connsiteY15" fmla="*/ 1150941 h 1832043"/>
              <a:gd name="connsiteX16" fmla="*/ 0 w 6891889"/>
              <a:gd name="connsiteY16" fmla="*/ 635623 h 1832043"/>
              <a:gd name="connsiteX17" fmla="*/ 155294 w 6891889"/>
              <a:gd name="connsiteY17" fmla="*/ 576455 h 1832043"/>
              <a:gd name="connsiteX18" fmla="*/ 682894 w 6891889"/>
              <a:gd name="connsiteY18" fmla="*/ 530225 h 1832043"/>
              <a:gd name="connsiteX19" fmla="*/ 862622 w 6891889"/>
              <a:gd name="connsiteY19" fmla="*/ 517672 h 1832043"/>
              <a:gd name="connsiteX20" fmla="*/ 1223871 w 6891889"/>
              <a:gd name="connsiteY20" fmla="*/ 459117 h 1832043"/>
              <a:gd name="connsiteX21" fmla="*/ 1513348 w 6891889"/>
              <a:gd name="connsiteY21" fmla="*/ 375316 h 1832043"/>
              <a:gd name="connsiteX22" fmla="*/ 2081592 w 6891889"/>
              <a:gd name="connsiteY22" fmla="*/ 168275 h 1832043"/>
              <a:gd name="connsiteX23" fmla="*/ 2583242 w 6891889"/>
              <a:gd name="connsiteY23" fmla="*/ 22225 h 1832043"/>
              <a:gd name="connsiteX24" fmla="*/ 2922967 w 6891889"/>
              <a:gd name="connsiteY24" fmla="*/ 0 h 1832043"/>
              <a:gd name="connsiteX0" fmla="*/ 2922967 w 6900537"/>
              <a:gd name="connsiteY0" fmla="*/ 0 h 1832598"/>
              <a:gd name="connsiteX1" fmla="*/ 3326192 w 6900537"/>
              <a:gd name="connsiteY1" fmla="*/ 53975 h 1832598"/>
              <a:gd name="connsiteX2" fmla="*/ 4076286 w 6900537"/>
              <a:gd name="connsiteY2" fmla="*/ 398661 h 1832598"/>
              <a:gd name="connsiteX3" fmla="*/ 4167978 w 6900537"/>
              <a:gd name="connsiteY3" fmla="*/ 442666 h 1832598"/>
              <a:gd name="connsiteX4" fmla="*/ 4207205 w 6900537"/>
              <a:gd name="connsiteY4" fmla="*/ 461491 h 1832598"/>
              <a:gd name="connsiteX5" fmla="*/ 4335842 w 6900537"/>
              <a:gd name="connsiteY5" fmla="*/ 517525 h 1832598"/>
              <a:gd name="connsiteX6" fmla="*/ 5212633 w 6900537"/>
              <a:gd name="connsiteY6" fmla="*/ 666609 h 1832598"/>
              <a:gd name="connsiteX7" fmla="*/ 5997155 w 6900537"/>
              <a:gd name="connsiteY7" fmla="*/ 395769 h 1832598"/>
              <a:gd name="connsiteX8" fmla="*/ 6420028 w 6900537"/>
              <a:gd name="connsiteY8" fmla="*/ 205280 h 1832598"/>
              <a:gd name="connsiteX9" fmla="*/ 6558809 w 6900537"/>
              <a:gd name="connsiteY9" fmla="*/ 137851 h 1832598"/>
              <a:gd name="connsiteX10" fmla="*/ 6671623 w 6900537"/>
              <a:gd name="connsiteY10" fmla="*/ 101642 h 1832598"/>
              <a:gd name="connsiteX11" fmla="*/ 6882192 w 6900537"/>
              <a:gd name="connsiteY11" fmla="*/ 35939 h 1832598"/>
              <a:gd name="connsiteX12" fmla="*/ 6890279 w 6900537"/>
              <a:gd name="connsiteY12" fmla="*/ 37547 h 1832598"/>
              <a:gd name="connsiteX13" fmla="*/ 6900218 w 6900537"/>
              <a:gd name="connsiteY13" fmla="*/ 1832598 h 1832598"/>
              <a:gd name="connsiteX14" fmla="*/ 1065201 w 6900537"/>
              <a:gd name="connsiteY14" fmla="*/ 1832043 h 1832598"/>
              <a:gd name="connsiteX15" fmla="*/ 266471 w 6900537"/>
              <a:gd name="connsiteY15" fmla="*/ 1150941 h 1832598"/>
              <a:gd name="connsiteX16" fmla="*/ 0 w 6900537"/>
              <a:gd name="connsiteY16" fmla="*/ 635623 h 1832598"/>
              <a:gd name="connsiteX17" fmla="*/ 155294 w 6900537"/>
              <a:gd name="connsiteY17" fmla="*/ 576455 h 1832598"/>
              <a:gd name="connsiteX18" fmla="*/ 682894 w 6900537"/>
              <a:gd name="connsiteY18" fmla="*/ 530225 h 1832598"/>
              <a:gd name="connsiteX19" fmla="*/ 862622 w 6900537"/>
              <a:gd name="connsiteY19" fmla="*/ 517672 h 1832598"/>
              <a:gd name="connsiteX20" fmla="*/ 1223871 w 6900537"/>
              <a:gd name="connsiteY20" fmla="*/ 459117 h 1832598"/>
              <a:gd name="connsiteX21" fmla="*/ 1513348 w 6900537"/>
              <a:gd name="connsiteY21" fmla="*/ 375316 h 1832598"/>
              <a:gd name="connsiteX22" fmla="*/ 2081592 w 6900537"/>
              <a:gd name="connsiteY22" fmla="*/ 168275 h 1832598"/>
              <a:gd name="connsiteX23" fmla="*/ 2583242 w 6900537"/>
              <a:gd name="connsiteY23" fmla="*/ 22225 h 1832598"/>
              <a:gd name="connsiteX24" fmla="*/ 2922967 w 6900537"/>
              <a:gd name="connsiteY24" fmla="*/ 0 h 1832598"/>
              <a:gd name="connsiteX0" fmla="*/ 2922967 w 6900537"/>
              <a:gd name="connsiteY0" fmla="*/ 0 h 1832598"/>
              <a:gd name="connsiteX1" fmla="*/ 3326192 w 6900537"/>
              <a:gd name="connsiteY1" fmla="*/ 53975 h 1832598"/>
              <a:gd name="connsiteX2" fmla="*/ 4076286 w 6900537"/>
              <a:gd name="connsiteY2" fmla="*/ 398661 h 1832598"/>
              <a:gd name="connsiteX3" fmla="*/ 4167978 w 6900537"/>
              <a:gd name="connsiteY3" fmla="*/ 442666 h 1832598"/>
              <a:gd name="connsiteX4" fmla="*/ 4207205 w 6900537"/>
              <a:gd name="connsiteY4" fmla="*/ 461491 h 1832598"/>
              <a:gd name="connsiteX5" fmla="*/ 4335842 w 6900537"/>
              <a:gd name="connsiteY5" fmla="*/ 517525 h 1832598"/>
              <a:gd name="connsiteX6" fmla="*/ 5212633 w 6900537"/>
              <a:gd name="connsiteY6" fmla="*/ 666609 h 1832598"/>
              <a:gd name="connsiteX7" fmla="*/ 5997155 w 6900537"/>
              <a:gd name="connsiteY7" fmla="*/ 395769 h 1832598"/>
              <a:gd name="connsiteX8" fmla="*/ 6420028 w 6900537"/>
              <a:gd name="connsiteY8" fmla="*/ 205280 h 1832598"/>
              <a:gd name="connsiteX9" fmla="*/ 6558809 w 6900537"/>
              <a:gd name="connsiteY9" fmla="*/ 137851 h 1832598"/>
              <a:gd name="connsiteX10" fmla="*/ 6671623 w 6900537"/>
              <a:gd name="connsiteY10" fmla="*/ 101642 h 1832598"/>
              <a:gd name="connsiteX11" fmla="*/ 6882192 w 6900537"/>
              <a:gd name="connsiteY11" fmla="*/ 35939 h 1832598"/>
              <a:gd name="connsiteX12" fmla="*/ 6890279 w 6900537"/>
              <a:gd name="connsiteY12" fmla="*/ 37547 h 1832598"/>
              <a:gd name="connsiteX13" fmla="*/ 6900218 w 6900537"/>
              <a:gd name="connsiteY13" fmla="*/ 1832598 h 1832598"/>
              <a:gd name="connsiteX14" fmla="*/ 1065201 w 6900537"/>
              <a:gd name="connsiteY14" fmla="*/ 1832043 h 1832598"/>
              <a:gd name="connsiteX15" fmla="*/ 185351 w 6900537"/>
              <a:gd name="connsiteY15" fmla="*/ 1114155 h 1832598"/>
              <a:gd name="connsiteX16" fmla="*/ 0 w 6900537"/>
              <a:gd name="connsiteY16" fmla="*/ 635623 h 1832598"/>
              <a:gd name="connsiteX17" fmla="*/ 155294 w 6900537"/>
              <a:gd name="connsiteY17" fmla="*/ 576455 h 1832598"/>
              <a:gd name="connsiteX18" fmla="*/ 682894 w 6900537"/>
              <a:gd name="connsiteY18" fmla="*/ 530225 h 1832598"/>
              <a:gd name="connsiteX19" fmla="*/ 862622 w 6900537"/>
              <a:gd name="connsiteY19" fmla="*/ 517672 h 1832598"/>
              <a:gd name="connsiteX20" fmla="*/ 1223871 w 6900537"/>
              <a:gd name="connsiteY20" fmla="*/ 459117 h 1832598"/>
              <a:gd name="connsiteX21" fmla="*/ 1513348 w 6900537"/>
              <a:gd name="connsiteY21" fmla="*/ 375316 h 1832598"/>
              <a:gd name="connsiteX22" fmla="*/ 2081592 w 6900537"/>
              <a:gd name="connsiteY22" fmla="*/ 168275 h 1832598"/>
              <a:gd name="connsiteX23" fmla="*/ 2583242 w 6900537"/>
              <a:gd name="connsiteY23" fmla="*/ 22225 h 1832598"/>
              <a:gd name="connsiteX24" fmla="*/ 2922967 w 6900537"/>
              <a:gd name="connsiteY24" fmla="*/ 0 h 183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00537" h="1832598">
                <a:moveTo>
                  <a:pt x="2922967" y="0"/>
                </a:moveTo>
                <a:cubicBezTo>
                  <a:pt x="3046263" y="0"/>
                  <a:pt x="3180142" y="12700"/>
                  <a:pt x="3326192" y="53975"/>
                </a:cubicBezTo>
                <a:cubicBezTo>
                  <a:pt x="3545267" y="115888"/>
                  <a:pt x="3813157" y="268288"/>
                  <a:pt x="4076286" y="398661"/>
                </a:cubicBezTo>
                <a:lnTo>
                  <a:pt x="4167978" y="442666"/>
                </a:lnTo>
                <a:lnTo>
                  <a:pt x="4207205" y="461491"/>
                </a:lnTo>
                <a:cubicBezTo>
                  <a:pt x="4250547" y="481476"/>
                  <a:pt x="4168271" y="483339"/>
                  <a:pt x="4335842" y="517525"/>
                </a:cubicBezTo>
                <a:cubicBezTo>
                  <a:pt x="4503413" y="551711"/>
                  <a:pt x="4935748" y="686902"/>
                  <a:pt x="5212633" y="666609"/>
                </a:cubicBezTo>
                <a:cubicBezTo>
                  <a:pt x="5489518" y="646316"/>
                  <a:pt x="5795923" y="472657"/>
                  <a:pt x="5997155" y="395769"/>
                </a:cubicBezTo>
                <a:cubicBezTo>
                  <a:pt x="6198387" y="318881"/>
                  <a:pt x="6275102" y="215599"/>
                  <a:pt x="6420028" y="205280"/>
                </a:cubicBezTo>
                <a:lnTo>
                  <a:pt x="6558809" y="137851"/>
                </a:lnTo>
                <a:lnTo>
                  <a:pt x="6671623" y="101642"/>
                </a:lnTo>
                <a:lnTo>
                  <a:pt x="6882192" y="35939"/>
                </a:lnTo>
                <a:lnTo>
                  <a:pt x="6890279" y="37547"/>
                </a:lnTo>
                <a:cubicBezTo>
                  <a:pt x="6887583" y="637806"/>
                  <a:pt x="6902914" y="1232339"/>
                  <a:pt x="6900218" y="1832598"/>
                </a:cubicBezTo>
                <a:lnTo>
                  <a:pt x="1065201" y="1832043"/>
                </a:lnTo>
                <a:cubicBezTo>
                  <a:pt x="881075" y="1720872"/>
                  <a:pt x="382249" y="1442864"/>
                  <a:pt x="185351" y="1114155"/>
                </a:cubicBezTo>
                <a:cubicBezTo>
                  <a:pt x="114554" y="984383"/>
                  <a:pt x="86970" y="842263"/>
                  <a:pt x="0" y="635623"/>
                </a:cubicBezTo>
                <a:cubicBezTo>
                  <a:pt x="1354" y="635353"/>
                  <a:pt x="41478" y="594021"/>
                  <a:pt x="155294" y="576455"/>
                </a:cubicBezTo>
                <a:cubicBezTo>
                  <a:pt x="269110" y="558889"/>
                  <a:pt x="565006" y="540022"/>
                  <a:pt x="682894" y="530225"/>
                </a:cubicBezTo>
                <a:cubicBezTo>
                  <a:pt x="800782" y="520428"/>
                  <a:pt x="846946" y="522445"/>
                  <a:pt x="862622" y="517672"/>
                </a:cubicBezTo>
                <a:lnTo>
                  <a:pt x="1223871" y="459117"/>
                </a:lnTo>
                <a:lnTo>
                  <a:pt x="1513348" y="375316"/>
                </a:lnTo>
                <a:cubicBezTo>
                  <a:pt x="1769341" y="293738"/>
                  <a:pt x="1851933" y="242359"/>
                  <a:pt x="2081592" y="168275"/>
                </a:cubicBezTo>
                <a:cubicBezTo>
                  <a:pt x="2344059" y="83608"/>
                  <a:pt x="2375809" y="41275"/>
                  <a:pt x="2583242" y="22225"/>
                </a:cubicBezTo>
                <a:cubicBezTo>
                  <a:pt x="2686959" y="12700"/>
                  <a:pt x="2799671" y="0"/>
                  <a:pt x="2922967" y="0"/>
                </a:cubicBezTo>
                <a:close/>
              </a:path>
            </a:pathLst>
          </a:custGeom>
          <a:solidFill>
            <a:srgbClr val="5FAA3B"/>
          </a:solidFill>
          <a:ln>
            <a:noFill/>
          </a:ln>
          <a:scene3d>
            <a:camera prst="orthographicFront"/>
            <a:lightRig rig="threePt" dir="t"/>
          </a:scene3d>
          <a:sp3d extrusionH="25400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2" name="Title 1" descr="What are the potential benefits of clean hydrogen? ">
            <a:extLst>
              <a:ext uri="{FF2B5EF4-FFF2-40B4-BE49-F238E27FC236}">
                <a16:creationId xmlns:a16="http://schemas.microsoft.com/office/drawing/2014/main" id="{DCD5F953-332D-A9C3-5804-49BD00241B18}"/>
              </a:ext>
            </a:extLst>
          </p:cNvPr>
          <p:cNvSpPr>
            <a:spLocks noGrp="1"/>
          </p:cNvSpPr>
          <p:nvPr>
            <p:ph type="title"/>
          </p:nvPr>
        </p:nvSpPr>
        <p:spPr/>
        <p:txBody>
          <a:bodyPr/>
          <a:lstStyle/>
          <a:p>
            <a:r>
              <a:rPr lang="en-US"/>
              <a:t>Facility B: H</a:t>
            </a:r>
            <a:r>
              <a:rPr lang="en-US" baseline="-25000"/>
              <a:t>2</a:t>
            </a:r>
            <a:r>
              <a:rPr lang="en-US"/>
              <a:t> Fuel Cell Vehicle Fueling Application (Chevron)</a:t>
            </a:r>
          </a:p>
        </p:txBody>
      </p:sp>
      <p:grpSp>
        <p:nvGrpSpPr>
          <p:cNvPr id="337" name="Group 336">
            <a:extLst>
              <a:ext uri="{FF2B5EF4-FFF2-40B4-BE49-F238E27FC236}">
                <a16:creationId xmlns:a16="http://schemas.microsoft.com/office/drawing/2014/main" id="{0D022D28-1191-37E7-8C56-E1A072625EB4}"/>
              </a:ext>
              <a:ext uri="{C183D7F6-B498-43B3-948B-1728B52AA6E4}">
                <adec:decorative xmlns:adec="http://schemas.microsoft.com/office/drawing/2017/decorative" val="1"/>
              </a:ext>
            </a:extLst>
          </p:cNvPr>
          <p:cNvGrpSpPr/>
          <p:nvPr/>
        </p:nvGrpSpPr>
        <p:grpSpPr>
          <a:xfrm>
            <a:off x="5748640" y="3774159"/>
            <a:ext cx="1666935" cy="564055"/>
            <a:chOff x="1957219" y="5048872"/>
            <a:chExt cx="3372662" cy="952079"/>
          </a:xfrm>
        </p:grpSpPr>
        <p:sp>
          <p:nvSpPr>
            <p:cNvPr id="338" name="Rectangle: Rounded Corners 233">
              <a:extLst>
                <a:ext uri="{FF2B5EF4-FFF2-40B4-BE49-F238E27FC236}">
                  <a16:creationId xmlns:a16="http://schemas.microsoft.com/office/drawing/2014/main" id="{305EE0D2-8A3A-E99A-8389-FD57C5666C21}"/>
                </a:ext>
              </a:extLst>
            </p:cNvPr>
            <p:cNvSpPr/>
            <p:nvPr/>
          </p:nvSpPr>
          <p:spPr>
            <a:xfrm>
              <a:off x="2553126"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Rounded Corners 234">
              <a:extLst>
                <a:ext uri="{FF2B5EF4-FFF2-40B4-BE49-F238E27FC236}">
                  <a16:creationId xmlns:a16="http://schemas.microsoft.com/office/drawing/2014/main" id="{807B89C8-0229-188B-AE6B-3EEF0854058C}"/>
                </a:ext>
              </a:extLst>
            </p:cNvPr>
            <p:cNvSpPr/>
            <p:nvPr/>
          </p:nvSpPr>
          <p:spPr>
            <a:xfrm>
              <a:off x="2538360"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Rounded Corners 231">
              <a:extLst>
                <a:ext uri="{FF2B5EF4-FFF2-40B4-BE49-F238E27FC236}">
                  <a16:creationId xmlns:a16="http://schemas.microsoft.com/office/drawing/2014/main" id="{B592F60E-DC9F-CAF8-A605-2DA9A8735BCB}"/>
                </a:ext>
              </a:extLst>
            </p:cNvPr>
            <p:cNvSpPr/>
            <p:nvPr/>
          </p:nvSpPr>
          <p:spPr>
            <a:xfrm>
              <a:off x="2977443"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Rounded Corners 232">
              <a:extLst>
                <a:ext uri="{FF2B5EF4-FFF2-40B4-BE49-F238E27FC236}">
                  <a16:creationId xmlns:a16="http://schemas.microsoft.com/office/drawing/2014/main" id="{158F4F2D-7BDE-FCC2-5D9D-9A9D72334350}"/>
                </a:ext>
              </a:extLst>
            </p:cNvPr>
            <p:cNvSpPr/>
            <p:nvPr/>
          </p:nvSpPr>
          <p:spPr>
            <a:xfrm>
              <a:off x="2962677"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Parallelogram 341">
              <a:extLst>
                <a:ext uri="{FF2B5EF4-FFF2-40B4-BE49-F238E27FC236}">
                  <a16:creationId xmlns:a16="http://schemas.microsoft.com/office/drawing/2014/main" id="{97ED8D95-D802-9EF9-DF15-3E46DD4E7FAB}"/>
                </a:ext>
              </a:extLst>
            </p:cNvPr>
            <p:cNvSpPr/>
            <p:nvPr/>
          </p:nvSpPr>
          <p:spPr>
            <a:xfrm>
              <a:off x="2445188"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3" name="Group 342">
              <a:extLst>
                <a:ext uri="{FF2B5EF4-FFF2-40B4-BE49-F238E27FC236}">
                  <a16:creationId xmlns:a16="http://schemas.microsoft.com/office/drawing/2014/main" id="{21648763-A50B-B9FD-4740-530958CCFA70}"/>
                </a:ext>
              </a:extLst>
            </p:cNvPr>
            <p:cNvGrpSpPr/>
            <p:nvPr/>
          </p:nvGrpSpPr>
          <p:grpSpPr>
            <a:xfrm>
              <a:off x="2477689" y="5082228"/>
              <a:ext cx="670502" cy="439423"/>
              <a:chOff x="-1427462" y="3076575"/>
              <a:chExt cx="2887030" cy="1892057"/>
            </a:xfrm>
            <a:solidFill>
              <a:srgbClr val="00B0F0"/>
            </a:solidFill>
            <a:scene3d>
              <a:camera prst="orthographicFront">
                <a:rot lat="0" lon="600000" rev="0"/>
              </a:camera>
              <a:lightRig rig="threePt" dir="t"/>
            </a:scene3d>
          </p:grpSpPr>
          <p:sp>
            <p:nvSpPr>
              <p:cNvPr id="417" name="Parallelogram 416">
                <a:extLst>
                  <a:ext uri="{FF2B5EF4-FFF2-40B4-BE49-F238E27FC236}">
                    <a16:creationId xmlns:a16="http://schemas.microsoft.com/office/drawing/2014/main" id="{180DBA3A-46BA-771C-4E7C-04C14C5CD954}"/>
                  </a:ext>
                </a:extLst>
              </p:cNvPr>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Parallelogram 417">
                <a:extLst>
                  <a:ext uri="{FF2B5EF4-FFF2-40B4-BE49-F238E27FC236}">
                    <a16:creationId xmlns:a16="http://schemas.microsoft.com/office/drawing/2014/main" id="{9F73F3BF-1CBD-0E5F-A1BF-C09538F27F60}"/>
                  </a:ext>
                </a:extLst>
              </p:cNvPr>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Parallelogram 418">
                <a:extLst>
                  <a:ext uri="{FF2B5EF4-FFF2-40B4-BE49-F238E27FC236}">
                    <a16:creationId xmlns:a16="http://schemas.microsoft.com/office/drawing/2014/main" id="{86A575B3-B41C-E6B7-45AB-55EEE3E9AEE4}"/>
                  </a:ext>
                </a:extLst>
              </p:cNvPr>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Parallelogram 419">
                <a:extLst>
                  <a:ext uri="{FF2B5EF4-FFF2-40B4-BE49-F238E27FC236}">
                    <a16:creationId xmlns:a16="http://schemas.microsoft.com/office/drawing/2014/main" id="{279BB1D4-8129-592D-6E38-BB490A8F6D39}"/>
                  </a:ext>
                </a:extLst>
              </p:cNvPr>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Parallelogram 420">
                <a:extLst>
                  <a:ext uri="{FF2B5EF4-FFF2-40B4-BE49-F238E27FC236}">
                    <a16:creationId xmlns:a16="http://schemas.microsoft.com/office/drawing/2014/main" id="{EEB32D45-1F10-0B12-7D33-09177CC38CD0}"/>
                  </a:ext>
                </a:extLst>
              </p:cNvPr>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Parallelogram 421">
                <a:extLst>
                  <a:ext uri="{FF2B5EF4-FFF2-40B4-BE49-F238E27FC236}">
                    <a16:creationId xmlns:a16="http://schemas.microsoft.com/office/drawing/2014/main" id="{B9BC4DDA-F6ED-4F55-F91C-261B4BB57C5D}"/>
                  </a:ext>
                </a:extLst>
              </p:cNvPr>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4" name="Rectangle: Rounded Corners 221">
              <a:extLst>
                <a:ext uri="{FF2B5EF4-FFF2-40B4-BE49-F238E27FC236}">
                  <a16:creationId xmlns:a16="http://schemas.microsoft.com/office/drawing/2014/main" id="{4EFF61B0-9E5E-9396-5430-66A627978829}"/>
                </a:ext>
              </a:extLst>
            </p:cNvPr>
            <p:cNvSpPr/>
            <p:nvPr/>
          </p:nvSpPr>
          <p:spPr>
            <a:xfrm>
              <a:off x="3253899"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Rounded Corners 222">
              <a:extLst>
                <a:ext uri="{FF2B5EF4-FFF2-40B4-BE49-F238E27FC236}">
                  <a16:creationId xmlns:a16="http://schemas.microsoft.com/office/drawing/2014/main" id="{6977DA27-A309-626F-6834-B6D1632E32E6}"/>
                </a:ext>
              </a:extLst>
            </p:cNvPr>
            <p:cNvSpPr/>
            <p:nvPr/>
          </p:nvSpPr>
          <p:spPr>
            <a:xfrm>
              <a:off x="3239133"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ectangle: Rounded Corners 219">
              <a:extLst>
                <a:ext uri="{FF2B5EF4-FFF2-40B4-BE49-F238E27FC236}">
                  <a16:creationId xmlns:a16="http://schemas.microsoft.com/office/drawing/2014/main" id="{8F434E05-1206-52FE-6C4D-75CA4D1FD31D}"/>
                </a:ext>
              </a:extLst>
            </p:cNvPr>
            <p:cNvSpPr/>
            <p:nvPr/>
          </p:nvSpPr>
          <p:spPr>
            <a:xfrm>
              <a:off x="3678216"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Rounded Corners 220">
              <a:extLst>
                <a:ext uri="{FF2B5EF4-FFF2-40B4-BE49-F238E27FC236}">
                  <a16:creationId xmlns:a16="http://schemas.microsoft.com/office/drawing/2014/main" id="{0B2B4BA8-4CFC-F05A-A627-6F046BB52701}"/>
                </a:ext>
              </a:extLst>
            </p:cNvPr>
            <p:cNvSpPr/>
            <p:nvPr/>
          </p:nvSpPr>
          <p:spPr>
            <a:xfrm>
              <a:off x="3663450"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Parallelogram 347">
              <a:extLst>
                <a:ext uri="{FF2B5EF4-FFF2-40B4-BE49-F238E27FC236}">
                  <a16:creationId xmlns:a16="http://schemas.microsoft.com/office/drawing/2014/main" id="{8A35C0AB-5CA6-464D-CB4A-B8E93D85DF8D}"/>
                </a:ext>
              </a:extLst>
            </p:cNvPr>
            <p:cNvSpPr/>
            <p:nvPr/>
          </p:nvSpPr>
          <p:spPr>
            <a:xfrm>
              <a:off x="3145961"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9" name="Group 348">
              <a:extLst>
                <a:ext uri="{FF2B5EF4-FFF2-40B4-BE49-F238E27FC236}">
                  <a16:creationId xmlns:a16="http://schemas.microsoft.com/office/drawing/2014/main" id="{F9A8E6C6-1DD7-AD0D-6E39-62E64CC193BC}"/>
                </a:ext>
              </a:extLst>
            </p:cNvPr>
            <p:cNvGrpSpPr/>
            <p:nvPr/>
          </p:nvGrpSpPr>
          <p:grpSpPr>
            <a:xfrm>
              <a:off x="3178462" y="5082228"/>
              <a:ext cx="670502" cy="439423"/>
              <a:chOff x="-1427462" y="3076575"/>
              <a:chExt cx="2887030" cy="1892057"/>
            </a:xfrm>
            <a:solidFill>
              <a:srgbClr val="00B0F0"/>
            </a:solidFill>
            <a:scene3d>
              <a:camera prst="orthographicFront">
                <a:rot lat="0" lon="600000" rev="0"/>
              </a:camera>
              <a:lightRig rig="threePt" dir="t"/>
            </a:scene3d>
          </p:grpSpPr>
          <p:sp>
            <p:nvSpPr>
              <p:cNvPr id="411" name="Parallelogram 410">
                <a:extLst>
                  <a:ext uri="{FF2B5EF4-FFF2-40B4-BE49-F238E27FC236}">
                    <a16:creationId xmlns:a16="http://schemas.microsoft.com/office/drawing/2014/main" id="{7ED3A969-97F9-1359-0535-CF77F1ADF2CF}"/>
                  </a:ext>
                </a:extLst>
              </p:cNvPr>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Parallelogram 411">
                <a:extLst>
                  <a:ext uri="{FF2B5EF4-FFF2-40B4-BE49-F238E27FC236}">
                    <a16:creationId xmlns:a16="http://schemas.microsoft.com/office/drawing/2014/main" id="{A3C1EE95-B646-E32D-9E52-8C28AD172526}"/>
                  </a:ext>
                </a:extLst>
              </p:cNvPr>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Parallelogram 412">
                <a:extLst>
                  <a:ext uri="{FF2B5EF4-FFF2-40B4-BE49-F238E27FC236}">
                    <a16:creationId xmlns:a16="http://schemas.microsoft.com/office/drawing/2014/main" id="{00A06B21-7B6A-5F83-73A2-CBD5345ECC7D}"/>
                  </a:ext>
                </a:extLst>
              </p:cNvPr>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Parallelogram 413">
                <a:extLst>
                  <a:ext uri="{FF2B5EF4-FFF2-40B4-BE49-F238E27FC236}">
                    <a16:creationId xmlns:a16="http://schemas.microsoft.com/office/drawing/2014/main" id="{FEE19C19-BC32-0B8D-164F-8287A8B28E42}"/>
                  </a:ext>
                </a:extLst>
              </p:cNvPr>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Parallelogram 414">
                <a:extLst>
                  <a:ext uri="{FF2B5EF4-FFF2-40B4-BE49-F238E27FC236}">
                    <a16:creationId xmlns:a16="http://schemas.microsoft.com/office/drawing/2014/main" id="{B8344101-E379-5731-FCED-0F9D34A288A5}"/>
                  </a:ext>
                </a:extLst>
              </p:cNvPr>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Parallelogram 415">
                <a:extLst>
                  <a:ext uri="{FF2B5EF4-FFF2-40B4-BE49-F238E27FC236}">
                    <a16:creationId xmlns:a16="http://schemas.microsoft.com/office/drawing/2014/main" id="{73CBEB87-2DA3-5207-D160-44CADEB8AD90}"/>
                  </a:ext>
                </a:extLst>
              </p:cNvPr>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0" name="Rectangle: Rounded Corners 209">
              <a:extLst>
                <a:ext uri="{FF2B5EF4-FFF2-40B4-BE49-F238E27FC236}">
                  <a16:creationId xmlns:a16="http://schemas.microsoft.com/office/drawing/2014/main" id="{F0ED73F7-88D7-FDBD-4296-CC7E5F94CBD1}"/>
                </a:ext>
              </a:extLst>
            </p:cNvPr>
            <p:cNvSpPr/>
            <p:nvPr/>
          </p:nvSpPr>
          <p:spPr>
            <a:xfrm>
              <a:off x="3964832"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Rounded Corners 210">
              <a:extLst>
                <a:ext uri="{FF2B5EF4-FFF2-40B4-BE49-F238E27FC236}">
                  <a16:creationId xmlns:a16="http://schemas.microsoft.com/office/drawing/2014/main" id="{2BBC63EE-FBA6-1120-A617-41676C066CEE}"/>
                </a:ext>
              </a:extLst>
            </p:cNvPr>
            <p:cNvSpPr/>
            <p:nvPr/>
          </p:nvSpPr>
          <p:spPr>
            <a:xfrm>
              <a:off x="3950066"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207">
              <a:extLst>
                <a:ext uri="{FF2B5EF4-FFF2-40B4-BE49-F238E27FC236}">
                  <a16:creationId xmlns:a16="http://schemas.microsoft.com/office/drawing/2014/main" id="{9F8EB38F-C370-D79B-540C-4B07DA7548E9}"/>
                </a:ext>
              </a:extLst>
            </p:cNvPr>
            <p:cNvSpPr/>
            <p:nvPr/>
          </p:nvSpPr>
          <p:spPr>
            <a:xfrm>
              <a:off x="4389149"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208">
              <a:extLst>
                <a:ext uri="{FF2B5EF4-FFF2-40B4-BE49-F238E27FC236}">
                  <a16:creationId xmlns:a16="http://schemas.microsoft.com/office/drawing/2014/main" id="{4960A136-D4D7-E56F-FE85-4EBF9540A539}"/>
                </a:ext>
              </a:extLst>
            </p:cNvPr>
            <p:cNvSpPr/>
            <p:nvPr/>
          </p:nvSpPr>
          <p:spPr>
            <a:xfrm>
              <a:off x="4374383"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Parallelogram 98">
              <a:extLst>
                <a:ext uri="{FF2B5EF4-FFF2-40B4-BE49-F238E27FC236}">
                  <a16:creationId xmlns:a16="http://schemas.microsoft.com/office/drawing/2014/main" id="{558FE4A0-C8F7-54F9-5878-9F8F87CCECF2}"/>
                </a:ext>
              </a:extLst>
            </p:cNvPr>
            <p:cNvSpPr/>
            <p:nvPr/>
          </p:nvSpPr>
          <p:spPr>
            <a:xfrm>
              <a:off x="3856895"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117">
              <a:extLst>
                <a:ext uri="{FF2B5EF4-FFF2-40B4-BE49-F238E27FC236}">
                  <a16:creationId xmlns:a16="http://schemas.microsoft.com/office/drawing/2014/main" id="{11DF698C-33E1-6F33-29B4-2F7B1F22813D}"/>
                </a:ext>
              </a:extLst>
            </p:cNvPr>
            <p:cNvGrpSpPr/>
            <p:nvPr/>
          </p:nvGrpSpPr>
          <p:grpSpPr>
            <a:xfrm>
              <a:off x="3889396" y="5082228"/>
              <a:ext cx="670502" cy="439423"/>
              <a:chOff x="-1427462" y="3076575"/>
              <a:chExt cx="2887030" cy="1892057"/>
            </a:xfrm>
            <a:solidFill>
              <a:srgbClr val="00B0F0"/>
            </a:solidFill>
            <a:scene3d>
              <a:camera prst="orthographicFront">
                <a:rot lat="0" lon="600000" rev="0"/>
              </a:camera>
              <a:lightRig rig="threePt" dir="t"/>
            </a:scene3d>
          </p:grpSpPr>
          <p:sp>
            <p:nvSpPr>
              <p:cNvPr id="405" name="Parallelogram 404">
                <a:extLst>
                  <a:ext uri="{FF2B5EF4-FFF2-40B4-BE49-F238E27FC236}">
                    <a16:creationId xmlns:a16="http://schemas.microsoft.com/office/drawing/2014/main" id="{3759B43A-C25E-A045-0B94-FF4FF5A102DE}"/>
                  </a:ext>
                </a:extLst>
              </p:cNvPr>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Parallelogram 405">
                <a:extLst>
                  <a:ext uri="{FF2B5EF4-FFF2-40B4-BE49-F238E27FC236}">
                    <a16:creationId xmlns:a16="http://schemas.microsoft.com/office/drawing/2014/main" id="{FC9AEEEA-7D2C-B24F-9E5C-CE5E1B21E92B}"/>
                  </a:ext>
                </a:extLst>
              </p:cNvPr>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Parallelogram 406">
                <a:extLst>
                  <a:ext uri="{FF2B5EF4-FFF2-40B4-BE49-F238E27FC236}">
                    <a16:creationId xmlns:a16="http://schemas.microsoft.com/office/drawing/2014/main" id="{1CA9BBB7-33A3-C6C2-BFB6-AF7E9D9AC18D}"/>
                  </a:ext>
                </a:extLst>
              </p:cNvPr>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Parallelogram 407">
                <a:extLst>
                  <a:ext uri="{FF2B5EF4-FFF2-40B4-BE49-F238E27FC236}">
                    <a16:creationId xmlns:a16="http://schemas.microsoft.com/office/drawing/2014/main" id="{0CC01660-2E8E-F0AC-66CA-AE224B425DE0}"/>
                  </a:ext>
                </a:extLst>
              </p:cNvPr>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Parallelogram 408">
                <a:extLst>
                  <a:ext uri="{FF2B5EF4-FFF2-40B4-BE49-F238E27FC236}">
                    <a16:creationId xmlns:a16="http://schemas.microsoft.com/office/drawing/2014/main" id="{36CA2069-6A95-17AD-53F0-3E2693EF443E}"/>
                  </a:ext>
                </a:extLst>
              </p:cNvPr>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Parallelogram 409">
                <a:extLst>
                  <a:ext uri="{FF2B5EF4-FFF2-40B4-BE49-F238E27FC236}">
                    <a16:creationId xmlns:a16="http://schemas.microsoft.com/office/drawing/2014/main" id="{4D80D7FE-159C-17AF-86F0-DF0B98361614}"/>
                  </a:ext>
                </a:extLst>
              </p:cNvPr>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ectangle: Rounded Corners 197">
              <a:extLst>
                <a:ext uri="{FF2B5EF4-FFF2-40B4-BE49-F238E27FC236}">
                  <a16:creationId xmlns:a16="http://schemas.microsoft.com/office/drawing/2014/main" id="{1E87A11A-0F3D-A50E-9321-A01986943B08}"/>
                </a:ext>
              </a:extLst>
            </p:cNvPr>
            <p:cNvSpPr/>
            <p:nvPr/>
          </p:nvSpPr>
          <p:spPr>
            <a:xfrm>
              <a:off x="4679518"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Rounded Corners 198">
              <a:extLst>
                <a:ext uri="{FF2B5EF4-FFF2-40B4-BE49-F238E27FC236}">
                  <a16:creationId xmlns:a16="http://schemas.microsoft.com/office/drawing/2014/main" id="{2AC72BAD-3532-7506-6032-9FF836A05E2F}"/>
                </a:ext>
              </a:extLst>
            </p:cNvPr>
            <p:cNvSpPr/>
            <p:nvPr/>
          </p:nvSpPr>
          <p:spPr>
            <a:xfrm>
              <a:off x="4664752"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Rounded Corners 195">
              <a:extLst>
                <a:ext uri="{FF2B5EF4-FFF2-40B4-BE49-F238E27FC236}">
                  <a16:creationId xmlns:a16="http://schemas.microsoft.com/office/drawing/2014/main" id="{F7DE34EA-6341-1460-5F89-A8D55AE6C616}"/>
                </a:ext>
              </a:extLst>
            </p:cNvPr>
            <p:cNvSpPr/>
            <p:nvPr/>
          </p:nvSpPr>
          <p:spPr>
            <a:xfrm>
              <a:off x="5103835" y="5447033"/>
              <a:ext cx="48007" cy="226701"/>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Rounded Corners 196">
              <a:extLst>
                <a:ext uri="{FF2B5EF4-FFF2-40B4-BE49-F238E27FC236}">
                  <a16:creationId xmlns:a16="http://schemas.microsoft.com/office/drawing/2014/main" id="{A361231E-0DCC-3E69-3B11-5FFA904C8BA4}"/>
                </a:ext>
              </a:extLst>
            </p:cNvPr>
            <p:cNvSpPr/>
            <p:nvPr/>
          </p:nvSpPr>
          <p:spPr>
            <a:xfrm>
              <a:off x="5089069" y="5447033"/>
              <a:ext cx="48007" cy="2267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Parallelogram 176">
              <a:extLst>
                <a:ext uri="{FF2B5EF4-FFF2-40B4-BE49-F238E27FC236}">
                  <a16:creationId xmlns:a16="http://schemas.microsoft.com/office/drawing/2014/main" id="{B5C41836-7C58-A3C6-285D-AD2300727096}"/>
                </a:ext>
              </a:extLst>
            </p:cNvPr>
            <p:cNvSpPr/>
            <p:nvPr/>
          </p:nvSpPr>
          <p:spPr>
            <a:xfrm>
              <a:off x="4571580" y="5048872"/>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77">
              <a:extLst>
                <a:ext uri="{FF2B5EF4-FFF2-40B4-BE49-F238E27FC236}">
                  <a16:creationId xmlns:a16="http://schemas.microsoft.com/office/drawing/2014/main" id="{C4F0F5F4-DC1D-8E16-0210-FD6A44D7CA53}"/>
                </a:ext>
              </a:extLst>
            </p:cNvPr>
            <p:cNvGrpSpPr/>
            <p:nvPr/>
          </p:nvGrpSpPr>
          <p:grpSpPr>
            <a:xfrm>
              <a:off x="4604081" y="5082228"/>
              <a:ext cx="670502" cy="439423"/>
              <a:chOff x="-1427462" y="3076575"/>
              <a:chExt cx="2887030" cy="1892057"/>
            </a:xfrm>
            <a:solidFill>
              <a:srgbClr val="00B0F0"/>
            </a:solidFill>
            <a:scene3d>
              <a:camera prst="orthographicFront">
                <a:rot lat="0" lon="600000" rev="0"/>
              </a:camera>
              <a:lightRig rig="threePt" dir="t"/>
            </a:scene3d>
          </p:grpSpPr>
          <p:sp>
            <p:nvSpPr>
              <p:cNvPr id="399" name="Parallelogram 398">
                <a:extLst>
                  <a:ext uri="{FF2B5EF4-FFF2-40B4-BE49-F238E27FC236}">
                    <a16:creationId xmlns:a16="http://schemas.microsoft.com/office/drawing/2014/main" id="{91080F81-4771-C5A1-0F98-DFB4B7A162E8}"/>
                  </a:ext>
                </a:extLst>
              </p:cNvPr>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Parallelogram 399">
                <a:extLst>
                  <a:ext uri="{FF2B5EF4-FFF2-40B4-BE49-F238E27FC236}">
                    <a16:creationId xmlns:a16="http://schemas.microsoft.com/office/drawing/2014/main" id="{642E968C-C236-8A8A-5F1C-44C13C285113}"/>
                  </a:ext>
                </a:extLst>
              </p:cNvPr>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Parallelogram 400">
                <a:extLst>
                  <a:ext uri="{FF2B5EF4-FFF2-40B4-BE49-F238E27FC236}">
                    <a16:creationId xmlns:a16="http://schemas.microsoft.com/office/drawing/2014/main" id="{9E8BCF05-FEB3-72F6-0774-07935CBDF3C4}"/>
                  </a:ext>
                </a:extLst>
              </p:cNvPr>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Parallelogram 401">
                <a:extLst>
                  <a:ext uri="{FF2B5EF4-FFF2-40B4-BE49-F238E27FC236}">
                    <a16:creationId xmlns:a16="http://schemas.microsoft.com/office/drawing/2014/main" id="{A716DF3E-4530-0257-E7B8-2924DA928F5C}"/>
                  </a:ext>
                </a:extLst>
              </p:cNvPr>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Parallelogram 402">
                <a:extLst>
                  <a:ext uri="{FF2B5EF4-FFF2-40B4-BE49-F238E27FC236}">
                    <a16:creationId xmlns:a16="http://schemas.microsoft.com/office/drawing/2014/main" id="{B41C861A-EECB-F1D3-68F1-48649E2870A9}"/>
                  </a:ext>
                </a:extLst>
              </p:cNvPr>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Parallelogram 403">
                <a:extLst>
                  <a:ext uri="{FF2B5EF4-FFF2-40B4-BE49-F238E27FC236}">
                    <a16:creationId xmlns:a16="http://schemas.microsoft.com/office/drawing/2014/main" id="{7E95FB70-9FA9-6910-4613-8A25F79F8451}"/>
                  </a:ext>
                </a:extLst>
              </p:cNvPr>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B46D8F7D-3251-F580-AE76-8213042C3442}"/>
                </a:ext>
              </a:extLst>
            </p:cNvPr>
            <p:cNvGrpSpPr/>
            <p:nvPr/>
          </p:nvGrpSpPr>
          <p:grpSpPr>
            <a:xfrm>
              <a:off x="2050391" y="5774250"/>
              <a:ext cx="62773" cy="226701"/>
              <a:chOff x="5343088" y="5930979"/>
              <a:chExt cx="59781" cy="215896"/>
            </a:xfrm>
          </p:grpSpPr>
          <p:sp>
            <p:nvSpPr>
              <p:cNvPr id="397" name="Rectangle: Rounded Corners 173">
                <a:extLst>
                  <a:ext uri="{FF2B5EF4-FFF2-40B4-BE49-F238E27FC236}">
                    <a16:creationId xmlns:a16="http://schemas.microsoft.com/office/drawing/2014/main" id="{D129E940-B859-A936-646A-BE00F613893B}"/>
                  </a:ext>
                </a:extLst>
              </p:cNvPr>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Rounded Corners 174">
                <a:extLst>
                  <a:ext uri="{FF2B5EF4-FFF2-40B4-BE49-F238E27FC236}">
                    <a16:creationId xmlns:a16="http://schemas.microsoft.com/office/drawing/2014/main" id="{3DB2F965-5FAD-B71A-86AA-1374488BB158}"/>
                  </a:ext>
                </a:extLst>
              </p:cNvPr>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a:extLst>
                <a:ext uri="{FF2B5EF4-FFF2-40B4-BE49-F238E27FC236}">
                  <a16:creationId xmlns:a16="http://schemas.microsoft.com/office/drawing/2014/main" id="{894C72BC-2D33-ECD6-5747-F59D3BDA8475}"/>
                </a:ext>
              </a:extLst>
            </p:cNvPr>
            <p:cNvGrpSpPr/>
            <p:nvPr/>
          </p:nvGrpSpPr>
          <p:grpSpPr>
            <a:xfrm>
              <a:off x="2474708" y="5774250"/>
              <a:ext cx="62773" cy="226701"/>
              <a:chOff x="5343088" y="5930979"/>
              <a:chExt cx="59781" cy="215896"/>
            </a:xfrm>
          </p:grpSpPr>
          <p:sp>
            <p:nvSpPr>
              <p:cNvPr id="395" name="Rectangle: Rounded Corners 171">
                <a:extLst>
                  <a:ext uri="{FF2B5EF4-FFF2-40B4-BE49-F238E27FC236}">
                    <a16:creationId xmlns:a16="http://schemas.microsoft.com/office/drawing/2014/main" id="{56C79BE4-418B-7842-3233-846FC4A7EC9C}"/>
                  </a:ext>
                </a:extLst>
              </p:cNvPr>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Rounded Corners 172">
                <a:extLst>
                  <a:ext uri="{FF2B5EF4-FFF2-40B4-BE49-F238E27FC236}">
                    <a16:creationId xmlns:a16="http://schemas.microsoft.com/office/drawing/2014/main" id="{4C95643D-3546-0A32-5928-53038DBD5360}"/>
                  </a:ext>
                </a:extLst>
              </p:cNvPr>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1" name="Parallelogram 180">
              <a:extLst>
                <a:ext uri="{FF2B5EF4-FFF2-40B4-BE49-F238E27FC236}">
                  <a16:creationId xmlns:a16="http://schemas.microsoft.com/office/drawing/2014/main" id="{D0ED47A2-6499-3CE6-9E63-70AE2D4DA0E8}"/>
                </a:ext>
              </a:extLst>
            </p:cNvPr>
            <p:cNvSpPr/>
            <p:nvPr/>
          </p:nvSpPr>
          <p:spPr>
            <a:xfrm>
              <a:off x="1957219"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B8D6BEF8-94D9-7AC8-3C90-465C7EC98ACF}"/>
                </a:ext>
              </a:extLst>
            </p:cNvPr>
            <p:cNvGrpSpPr/>
            <p:nvPr/>
          </p:nvGrpSpPr>
          <p:grpSpPr>
            <a:xfrm>
              <a:off x="1989720" y="5409445"/>
              <a:ext cx="670502" cy="439423"/>
              <a:chOff x="-1427462" y="3076575"/>
              <a:chExt cx="2887030" cy="1892057"/>
            </a:xfrm>
            <a:solidFill>
              <a:srgbClr val="00B0F0"/>
            </a:solidFill>
            <a:scene3d>
              <a:camera prst="orthographicFront">
                <a:rot lat="0" lon="600000" rev="0"/>
              </a:camera>
              <a:lightRig rig="threePt" dir="t"/>
            </a:scene3d>
          </p:grpSpPr>
          <p:sp>
            <p:nvSpPr>
              <p:cNvPr id="389" name="Parallelogram 388">
                <a:extLst>
                  <a:ext uri="{FF2B5EF4-FFF2-40B4-BE49-F238E27FC236}">
                    <a16:creationId xmlns:a16="http://schemas.microsoft.com/office/drawing/2014/main" id="{F64E0009-3B23-2AFC-AE4A-3DDBE01640D8}"/>
                  </a:ext>
                </a:extLst>
              </p:cNvPr>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Parallelogram 389">
                <a:extLst>
                  <a:ext uri="{FF2B5EF4-FFF2-40B4-BE49-F238E27FC236}">
                    <a16:creationId xmlns:a16="http://schemas.microsoft.com/office/drawing/2014/main" id="{E1E18D11-4F54-694B-4AAF-1199754E966A}"/>
                  </a:ext>
                </a:extLst>
              </p:cNvPr>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Parallelogram 390">
                <a:extLst>
                  <a:ext uri="{FF2B5EF4-FFF2-40B4-BE49-F238E27FC236}">
                    <a16:creationId xmlns:a16="http://schemas.microsoft.com/office/drawing/2014/main" id="{86816416-5CE8-5951-BF96-4457F854B3C0}"/>
                  </a:ext>
                </a:extLst>
              </p:cNvPr>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Parallelogram 391">
                <a:extLst>
                  <a:ext uri="{FF2B5EF4-FFF2-40B4-BE49-F238E27FC236}">
                    <a16:creationId xmlns:a16="http://schemas.microsoft.com/office/drawing/2014/main" id="{86880641-3568-F2D7-712E-B0242FFC683C}"/>
                  </a:ext>
                </a:extLst>
              </p:cNvPr>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Parallelogram 392">
                <a:extLst>
                  <a:ext uri="{FF2B5EF4-FFF2-40B4-BE49-F238E27FC236}">
                    <a16:creationId xmlns:a16="http://schemas.microsoft.com/office/drawing/2014/main" id="{EFC0C1D3-28EB-4FF4-A227-BE657F4CDD97}"/>
                  </a:ext>
                </a:extLst>
              </p:cNvPr>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Parallelogram 393">
                <a:extLst>
                  <a:ext uri="{FF2B5EF4-FFF2-40B4-BE49-F238E27FC236}">
                    <a16:creationId xmlns:a16="http://schemas.microsoft.com/office/drawing/2014/main" id="{F5A1CB2C-ABE2-33DF-0621-012616D90B82}"/>
                  </a:ext>
                </a:extLst>
              </p:cNvPr>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82">
              <a:extLst>
                <a:ext uri="{FF2B5EF4-FFF2-40B4-BE49-F238E27FC236}">
                  <a16:creationId xmlns:a16="http://schemas.microsoft.com/office/drawing/2014/main" id="{7A84CF3B-EF15-D170-C9F1-B781A26E75DC}"/>
                </a:ext>
              </a:extLst>
            </p:cNvPr>
            <p:cNvGrpSpPr/>
            <p:nvPr/>
          </p:nvGrpSpPr>
          <p:grpSpPr>
            <a:xfrm>
              <a:off x="2751164" y="5774250"/>
              <a:ext cx="62773" cy="226701"/>
              <a:chOff x="5343088" y="5930979"/>
              <a:chExt cx="59781" cy="215896"/>
            </a:xfrm>
          </p:grpSpPr>
          <p:sp>
            <p:nvSpPr>
              <p:cNvPr id="387" name="Rectangle: Rounded Corners 161">
                <a:extLst>
                  <a:ext uri="{FF2B5EF4-FFF2-40B4-BE49-F238E27FC236}">
                    <a16:creationId xmlns:a16="http://schemas.microsoft.com/office/drawing/2014/main" id="{C6DACD0B-E016-1A4A-E22D-207EA1C83580}"/>
                  </a:ext>
                </a:extLst>
              </p:cNvPr>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Rounded Corners 162">
                <a:extLst>
                  <a:ext uri="{FF2B5EF4-FFF2-40B4-BE49-F238E27FC236}">
                    <a16:creationId xmlns:a16="http://schemas.microsoft.com/office/drawing/2014/main" id="{6ED16098-8CE8-2057-34F6-D73C33CDB3FB}"/>
                  </a:ext>
                </a:extLst>
              </p:cNvPr>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a:extLst>
                <a:ext uri="{FF2B5EF4-FFF2-40B4-BE49-F238E27FC236}">
                  <a16:creationId xmlns:a16="http://schemas.microsoft.com/office/drawing/2014/main" id="{22D30FFD-241C-24F4-EBD7-22161DAE5579}"/>
                </a:ext>
              </a:extLst>
            </p:cNvPr>
            <p:cNvGrpSpPr/>
            <p:nvPr/>
          </p:nvGrpSpPr>
          <p:grpSpPr>
            <a:xfrm>
              <a:off x="3175481" y="5774250"/>
              <a:ext cx="62773" cy="226701"/>
              <a:chOff x="5343088" y="5930979"/>
              <a:chExt cx="59781" cy="215896"/>
            </a:xfrm>
          </p:grpSpPr>
          <p:sp>
            <p:nvSpPr>
              <p:cNvPr id="385" name="Rectangle: Rounded Corners 159">
                <a:extLst>
                  <a:ext uri="{FF2B5EF4-FFF2-40B4-BE49-F238E27FC236}">
                    <a16:creationId xmlns:a16="http://schemas.microsoft.com/office/drawing/2014/main" id="{0E2415DC-9915-642C-11DA-2FC67B8255AC}"/>
                  </a:ext>
                </a:extLst>
              </p:cNvPr>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Rounded Corners 160">
                <a:extLst>
                  <a:ext uri="{FF2B5EF4-FFF2-40B4-BE49-F238E27FC236}">
                    <a16:creationId xmlns:a16="http://schemas.microsoft.com/office/drawing/2014/main" id="{71721EEE-8BE5-40B1-B943-626E4CB19410}"/>
                  </a:ext>
                </a:extLst>
              </p:cNvPr>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5" name="Parallelogram 184">
              <a:extLst>
                <a:ext uri="{FF2B5EF4-FFF2-40B4-BE49-F238E27FC236}">
                  <a16:creationId xmlns:a16="http://schemas.microsoft.com/office/drawing/2014/main" id="{1922EFA1-0404-D724-C05A-A55A0B897ED7}"/>
                </a:ext>
              </a:extLst>
            </p:cNvPr>
            <p:cNvSpPr/>
            <p:nvPr/>
          </p:nvSpPr>
          <p:spPr>
            <a:xfrm>
              <a:off x="2657992"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Group 185">
              <a:extLst>
                <a:ext uri="{FF2B5EF4-FFF2-40B4-BE49-F238E27FC236}">
                  <a16:creationId xmlns:a16="http://schemas.microsoft.com/office/drawing/2014/main" id="{4276CDAB-5DBB-A330-2774-4D50C655CFB4}"/>
                </a:ext>
              </a:extLst>
            </p:cNvPr>
            <p:cNvGrpSpPr/>
            <p:nvPr/>
          </p:nvGrpSpPr>
          <p:grpSpPr>
            <a:xfrm>
              <a:off x="2690493" y="5409445"/>
              <a:ext cx="670502" cy="439423"/>
              <a:chOff x="-1427462" y="3076575"/>
              <a:chExt cx="2887030" cy="1892057"/>
            </a:xfrm>
            <a:solidFill>
              <a:srgbClr val="00B0F0"/>
            </a:solidFill>
            <a:scene3d>
              <a:camera prst="orthographicFront">
                <a:rot lat="0" lon="600000" rev="0"/>
              </a:camera>
              <a:lightRig rig="threePt" dir="t"/>
            </a:scene3d>
          </p:grpSpPr>
          <p:sp>
            <p:nvSpPr>
              <p:cNvPr id="379" name="Parallelogram 378">
                <a:extLst>
                  <a:ext uri="{FF2B5EF4-FFF2-40B4-BE49-F238E27FC236}">
                    <a16:creationId xmlns:a16="http://schemas.microsoft.com/office/drawing/2014/main" id="{603BD7FC-12C8-9998-F79C-539B227F9720}"/>
                  </a:ext>
                </a:extLst>
              </p:cNvPr>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Parallelogram 379">
                <a:extLst>
                  <a:ext uri="{FF2B5EF4-FFF2-40B4-BE49-F238E27FC236}">
                    <a16:creationId xmlns:a16="http://schemas.microsoft.com/office/drawing/2014/main" id="{1DC41DB8-C4FE-0098-F301-3C77BD9A93FE}"/>
                  </a:ext>
                </a:extLst>
              </p:cNvPr>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Parallelogram 380">
                <a:extLst>
                  <a:ext uri="{FF2B5EF4-FFF2-40B4-BE49-F238E27FC236}">
                    <a16:creationId xmlns:a16="http://schemas.microsoft.com/office/drawing/2014/main" id="{F9453129-9555-5ED8-A052-FFAA99FDAE68}"/>
                  </a:ext>
                </a:extLst>
              </p:cNvPr>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Parallelogram 381">
                <a:extLst>
                  <a:ext uri="{FF2B5EF4-FFF2-40B4-BE49-F238E27FC236}">
                    <a16:creationId xmlns:a16="http://schemas.microsoft.com/office/drawing/2014/main" id="{7C6E7848-5226-A204-194D-9CC05A4C338A}"/>
                  </a:ext>
                </a:extLst>
              </p:cNvPr>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Parallelogram 382">
                <a:extLst>
                  <a:ext uri="{FF2B5EF4-FFF2-40B4-BE49-F238E27FC236}">
                    <a16:creationId xmlns:a16="http://schemas.microsoft.com/office/drawing/2014/main" id="{E2A11C50-7C29-793A-F3F3-BE6123345782}"/>
                  </a:ext>
                </a:extLst>
              </p:cNvPr>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Parallelogram 383">
                <a:extLst>
                  <a:ext uri="{FF2B5EF4-FFF2-40B4-BE49-F238E27FC236}">
                    <a16:creationId xmlns:a16="http://schemas.microsoft.com/office/drawing/2014/main" id="{5C5084A7-586F-13BC-28C6-B305AC762BA0}"/>
                  </a:ext>
                </a:extLst>
              </p:cNvPr>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a:extLst>
                <a:ext uri="{FF2B5EF4-FFF2-40B4-BE49-F238E27FC236}">
                  <a16:creationId xmlns:a16="http://schemas.microsoft.com/office/drawing/2014/main" id="{116D9BF3-798E-4CF6-E882-8DFA8FF59899}"/>
                </a:ext>
              </a:extLst>
            </p:cNvPr>
            <p:cNvGrpSpPr/>
            <p:nvPr/>
          </p:nvGrpSpPr>
          <p:grpSpPr>
            <a:xfrm>
              <a:off x="3462097" y="5774250"/>
              <a:ext cx="62773" cy="226701"/>
              <a:chOff x="5343088" y="5930979"/>
              <a:chExt cx="59781" cy="215896"/>
            </a:xfrm>
          </p:grpSpPr>
          <p:sp>
            <p:nvSpPr>
              <p:cNvPr id="377" name="Rectangle: Rounded Corners 149">
                <a:extLst>
                  <a:ext uri="{FF2B5EF4-FFF2-40B4-BE49-F238E27FC236}">
                    <a16:creationId xmlns:a16="http://schemas.microsoft.com/office/drawing/2014/main" id="{39A9B732-5389-4CDA-82A7-C1EC5585CC75}"/>
                  </a:ext>
                </a:extLst>
              </p:cNvPr>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Rounded Corners 150">
                <a:extLst>
                  <a:ext uri="{FF2B5EF4-FFF2-40B4-BE49-F238E27FC236}">
                    <a16:creationId xmlns:a16="http://schemas.microsoft.com/office/drawing/2014/main" id="{0B08E3D9-D85C-7B5D-FCDC-C9C5849A27EE}"/>
                  </a:ext>
                </a:extLst>
              </p:cNvPr>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2" name="Group 351">
              <a:extLst>
                <a:ext uri="{FF2B5EF4-FFF2-40B4-BE49-F238E27FC236}">
                  <a16:creationId xmlns:a16="http://schemas.microsoft.com/office/drawing/2014/main" id="{F73FDD28-6BD6-53A6-CACA-700C29E610B2}"/>
                </a:ext>
              </a:extLst>
            </p:cNvPr>
            <p:cNvGrpSpPr/>
            <p:nvPr/>
          </p:nvGrpSpPr>
          <p:grpSpPr>
            <a:xfrm>
              <a:off x="3886414" y="5774250"/>
              <a:ext cx="62773" cy="226701"/>
              <a:chOff x="5343088" y="5930979"/>
              <a:chExt cx="59781" cy="215896"/>
            </a:xfrm>
          </p:grpSpPr>
          <p:sp>
            <p:nvSpPr>
              <p:cNvPr id="375" name="Rectangle: Rounded Corners 147">
                <a:extLst>
                  <a:ext uri="{FF2B5EF4-FFF2-40B4-BE49-F238E27FC236}">
                    <a16:creationId xmlns:a16="http://schemas.microsoft.com/office/drawing/2014/main" id="{FD469762-0EBF-5843-A09D-CCFB632FFA58}"/>
                  </a:ext>
                </a:extLst>
              </p:cNvPr>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Rounded Corners 148">
                <a:extLst>
                  <a:ext uri="{FF2B5EF4-FFF2-40B4-BE49-F238E27FC236}">
                    <a16:creationId xmlns:a16="http://schemas.microsoft.com/office/drawing/2014/main" id="{96145344-0DCD-EEED-DD07-A5B90F0463A4}"/>
                  </a:ext>
                </a:extLst>
              </p:cNvPr>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3" name="Parallelogram 352">
              <a:extLst>
                <a:ext uri="{FF2B5EF4-FFF2-40B4-BE49-F238E27FC236}">
                  <a16:creationId xmlns:a16="http://schemas.microsoft.com/office/drawing/2014/main" id="{533AFA52-356F-096A-20E3-61F56173EF22}"/>
                </a:ext>
              </a:extLst>
            </p:cNvPr>
            <p:cNvSpPr/>
            <p:nvPr/>
          </p:nvSpPr>
          <p:spPr>
            <a:xfrm>
              <a:off x="3368926"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4" name="Group 353">
              <a:extLst>
                <a:ext uri="{FF2B5EF4-FFF2-40B4-BE49-F238E27FC236}">
                  <a16:creationId xmlns:a16="http://schemas.microsoft.com/office/drawing/2014/main" id="{70D313E8-6116-3F3D-39EE-3A833F5CE0D4}"/>
                </a:ext>
              </a:extLst>
            </p:cNvPr>
            <p:cNvGrpSpPr/>
            <p:nvPr/>
          </p:nvGrpSpPr>
          <p:grpSpPr>
            <a:xfrm>
              <a:off x="3401427" y="5409445"/>
              <a:ext cx="670502" cy="439423"/>
              <a:chOff x="-1427462" y="3076575"/>
              <a:chExt cx="2887030" cy="1892057"/>
            </a:xfrm>
            <a:solidFill>
              <a:srgbClr val="00B0F0"/>
            </a:solidFill>
            <a:scene3d>
              <a:camera prst="orthographicFront">
                <a:rot lat="0" lon="600000" rev="0"/>
              </a:camera>
              <a:lightRig rig="threePt" dir="t"/>
            </a:scene3d>
          </p:grpSpPr>
          <p:sp>
            <p:nvSpPr>
              <p:cNvPr id="369" name="Parallelogram 368">
                <a:extLst>
                  <a:ext uri="{FF2B5EF4-FFF2-40B4-BE49-F238E27FC236}">
                    <a16:creationId xmlns:a16="http://schemas.microsoft.com/office/drawing/2014/main" id="{D5DA186C-E79C-6F8C-1B13-15769F3D2077}"/>
                  </a:ext>
                </a:extLst>
              </p:cNvPr>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Parallelogram 369">
                <a:extLst>
                  <a:ext uri="{FF2B5EF4-FFF2-40B4-BE49-F238E27FC236}">
                    <a16:creationId xmlns:a16="http://schemas.microsoft.com/office/drawing/2014/main" id="{7DEAB6E4-08E1-219C-480F-9A930FB9A6CC}"/>
                  </a:ext>
                </a:extLst>
              </p:cNvPr>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Parallelogram 370">
                <a:extLst>
                  <a:ext uri="{FF2B5EF4-FFF2-40B4-BE49-F238E27FC236}">
                    <a16:creationId xmlns:a16="http://schemas.microsoft.com/office/drawing/2014/main" id="{CCB94894-1522-122C-C111-FE498AF4084E}"/>
                  </a:ext>
                </a:extLst>
              </p:cNvPr>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Parallelogram 371">
                <a:extLst>
                  <a:ext uri="{FF2B5EF4-FFF2-40B4-BE49-F238E27FC236}">
                    <a16:creationId xmlns:a16="http://schemas.microsoft.com/office/drawing/2014/main" id="{22A89AC1-1516-CA64-0773-74612C9A9EA6}"/>
                  </a:ext>
                </a:extLst>
              </p:cNvPr>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Parallelogram 372">
                <a:extLst>
                  <a:ext uri="{FF2B5EF4-FFF2-40B4-BE49-F238E27FC236}">
                    <a16:creationId xmlns:a16="http://schemas.microsoft.com/office/drawing/2014/main" id="{5BC47F16-905C-A6AE-5F1A-B78F28BDC6FF}"/>
                  </a:ext>
                </a:extLst>
              </p:cNvPr>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Parallelogram 373">
                <a:extLst>
                  <a:ext uri="{FF2B5EF4-FFF2-40B4-BE49-F238E27FC236}">
                    <a16:creationId xmlns:a16="http://schemas.microsoft.com/office/drawing/2014/main" id="{0FBAA444-DE61-A029-57FC-AB0EDA55B3A9}"/>
                  </a:ext>
                </a:extLst>
              </p:cNvPr>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5" name="Group 354">
              <a:extLst>
                <a:ext uri="{FF2B5EF4-FFF2-40B4-BE49-F238E27FC236}">
                  <a16:creationId xmlns:a16="http://schemas.microsoft.com/office/drawing/2014/main" id="{6EEE2C95-9871-1095-25FC-9B5B1B902325}"/>
                </a:ext>
              </a:extLst>
            </p:cNvPr>
            <p:cNvGrpSpPr/>
            <p:nvPr/>
          </p:nvGrpSpPr>
          <p:grpSpPr>
            <a:xfrm>
              <a:off x="4176783" y="5774250"/>
              <a:ext cx="62773" cy="226701"/>
              <a:chOff x="5343088" y="5930979"/>
              <a:chExt cx="59781" cy="215896"/>
            </a:xfrm>
          </p:grpSpPr>
          <p:sp>
            <p:nvSpPr>
              <p:cNvPr id="367" name="Rectangle: Rounded Corners 137">
                <a:extLst>
                  <a:ext uri="{FF2B5EF4-FFF2-40B4-BE49-F238E27FC236}">
                    <a16:creationId xmlns:a16="http://schemas.microsoft.com/office/drawing/2014/main" id="{66260D9A-9B7B-0AA6-E214-0792BF00E633}"/>
                  </a:ext>
                </a:extLst>
              </p:cNvPr>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Rounded Corners 138">
                <a:extLst>
                  <a:ext uri="{FF2B5EF4-FFF2-40B4-BE49-F238E27FC236}">
                    <a16:creationId xmlns:a16="http://schemas.microsoft.com/office/drawing/2014/main" id="{4014C2ED-00D7-E1D7-4C10-7F06980D34EC}"/>
                  </a:ext>
                </a:extLst>
              </p:cNvPr>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6" name="Group 355">
              <a:extLst>
                <a:ext uri="{FF2B5EF4-FFF2-40B4-BE49-F238E27FC236}">
                  <a16:creationId xmlns:a16="http://schemas.microsoft.com/office/drawing/2014/main" id="{0568BCF1-C67F-9B35-2990-F1F4D98C5C9B}"/>
                </a:ext>
              </a:extLst>
            </p:cNvPr>
            <p:cNvGrpSpPr/>
            <p:nvPr/>
          </p:nvGrpSpPr>
          <p:grpSpPr>
            <a:xfrm>
              <a:off x="4601100" y="5774250"/>
              <a:ext cx="62773" cy="226701"/>
              <a:chOff x="5343088" y="5930979"/>
              <a:chExt cx="59781" cy="215896"/>
            </a:xfrm>
          </p:grpSpPr>
          <p:sp>
            <p:nvSpPr>
              <p:cNvPr id="365" name="Rectangle: Rounded Corners 135">
                <a:extLst>
                  <a:ext uri="{FF2B5EF4-FFF2-40B4-BE49-F238E27FC236}">
                    <a16:creationId xmlns:a16="http://schemas.microsoft.com/office/drawing/2014/main" id="{30E4DAEC-1C44-7B88-1C0E-9192D18C82E1}"/>
                  </a:ext>
                </a:extLst>
              </p:cNvPr>
              <p:cNvSpPr/>
              <p:nvPr/>
            </p:nvSpPr>
            <p:spPr>
              <a:xfrm>
                <a:off x="5357150" y="5930979"/>
                <a:ext cx="45719" cy="215896"/>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Rounded Corners 136">
                <a:extLst>
                  <a:ext uri="{FF2B5EF4-FFF2-40B4-BE49-F238E27FC236}">
                    <a16:creationId xmlns:a16="http://schemas.microsoft.com/office/drawing/2014/main" id="{78044F06-0130-B461-85E8-C5E943EB93A7}"/>
                  </a:ext>
                </a:extLst>
              </p:cNvPr>
              <p:cNvSpPr/>
              <p:nvPr/>
            </p:nvSpPr>
            <p:spPr>
              <a:xfrm>
                <a:off x="5343088" y="5930979"/>
                <a:ext cx="45719" cy="215896"/>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7" name="Parallelogram 356">
              <a:extLst>
                <a:ext uri="{FF2B5EF4-FFF2-40B4-BE49-F238E27FC236}">
                  <a16:creationId xmlns:a16="http://schemas.microsoft.com/office/drawing/2014/main" id="{11671381-D614-F203-49EE-FA8FD7C1E1A6}"/>
                </a:ext>
              </a:extLst>
            </p:cNvPr>
            <p:cNvSpPr/>
            <p:nvPr/>
          </p:nvSpPr>
          <p:spPr>
            <a:xfrm>
              <a:off x="4083611" y="5376089"/>
              <a:ext cx="758301" cy="506135"/>
            </a:xfrm>
            <a:prstGeom prst="parallelogram">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8" name="Group 357">
              <a:extLst>
                <a:ext uri="{FF2B5EF4-FFF2-40B4-BE49-F238E27FC236}">
                  <a16:creationId xmlns:a16="http://schemas.microsoft.com/office/drawing/2014/main" id="{8B5728D7-E10D-4E8A-49C7-ABA501DE54ED}"/>
                </a:ext>
              </a:extLst>
            </p:cNvPr>
            <p:cNvGrpSpPr/>
            <p:nvPr/>
          </p:nvGrpSpPr>
          <p:grpSpPr>
            <a:xfrm>
              <a:off x="4116112" y="5409445"/>
              <a:ext cx="670502" cy="439423"/>
              <a:chOff x="-1427462" y="3076575"/>
              <a:chExt cx="2887030" cy="1892057"/>
            </a:xfrm>
            <a:solidFill>
              <a:srgbClr val="00B0F0"/>
            </a:solidFill>
            <a:scene3d>
              <a:camera prst="orthographicFront">
                <a:rot lat="0" lon="600000" rev="0"/>
              </a:camera>
              <a:lightRig rig="threePt" dir="t"/>
            </a:scene3d>
          </p:grpSpPr>
          <p:sp>
            <p:nvSpPr>
              <p:cNvPr id="359" name="Parallelogram 358">
                <a:extLst>
                  <a:ext uri="{FF2B5EF4-FFF2-40B4-BE49-F238E27FC236}">
                    <a16:creationId xmlns:a16="http://schemas.microsoft.com/office/drawing/2014/main" id="{CCA2304E-FCD6-6A0C-E517-3FD938312AAD}"/>
                  </a:ext>
                </a:extLst>
              </p:cNvPr>
              <p:cNvSpPr/>
              <p:nvPr/>
            </p:nvSpPr>
            <p:spPr>
              <a:xfrm>
                <a:off x="-1176338"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Parallelogram 359">
                <a:extLst>
                  <a:ext uri="{FF2B5EF4-FFF2-40B4-BE49-F238E27FC236}">
                    <a16:creationId xmlns:a16="http://schemas.microsoft.com/office/drawing/2014/main" id="{D9808E4F-2F81-BC05-8E9A-EC910BAA6E76}"/>
                  </a:ext>
                </a:extLst>
              </p:cNvPr>
              <p:cNvSpPr/>
              <p:nvPr/>
            </p:nvSpPr>
            <p:spPr>
              <a:xfrm>
                <a:off x="-351304"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Parallelogram 360">
                <a:extLst>
                  <a:ext uri="{FF2B5EF4-FFF2-40B4-BE49-F238E27FC236}">
                    <a16:creationId xmlns:a16="http://schemas.microsoft.com/office/drawing/2014/main" id="{8E5CBEC8-A2F8-BE50-CCF0-8D46AD48E0A8}"/>
                  </a:ext>
                </a:extLst>
              </p:cNvPr>
              <p:cNvSpPr/>
              <p:nvPr/>
            </p:nvSpPr>
            <p:spPr>
              <a:xfrm>
                <a:off x="473730" y="3076575"/>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Parallelogram 361">
                <a:extLst>
                  <a:ext uri="{FF2B5EF4-FFF2-40B4-BE49-F238E27FC236}">
                    <a16:creationId xmlns:a16="http://schemas.microsoft.com/office/drawing/2014/main" id="{9C8E6055-CA60-631B-7710-4D3D993D6FC0}"/>
                  </a:ext>
                </a:extLst>
              </p:cNvPr>
              <p:cNvSpPr/>
              <p:nvPr/>
            </p:nvSpPr>
            <p:spPr>
              <a:xfrm>
                <a:off x="-1427462"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Parallelogram 362">
                <a:extLst>
                  <a:ext uri="{FF2B5EF4-FFF2-40B4-BE49-F238E27FC236}">
                    <a16:creationId xmlns:a16="http://schemas.microsoft.com/office/drawing/2014/main" id="{AC99EFEB-98DA-B3BB-F6D4-BC9CCB5E6488}"/>
                  </a:ext>
                </a:extLst>
              </p:cNvPr>
              <p:cNvSpPr/>
              <p:nvPr/>
            </p:nvSpPr>
            <p:spPr>
              <a:xfrm>
                <a:off x="-602428"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Parallelogram 363">
                <a:extLst>
                  <a:ext uri="{FF2B5EF4-FFF2-40B4-BE49-F238E27FC236}">
                    <a16:creationId xmlns:a16="http://schemas.microsoft.com/office/drawing/2014/main" id="{F4719649-4883-FE57-9AF0-A54EFB1D601E}"/>
                  </a:ext>
                </a:extLst>
              </p:cNvPr>
              <p:cNvSpPr/>
              <p:nvPr/>
            </p:nvSpPr>
            <p:spPr>
              <a:xfrm>
                <a:off x="222606" y="4054232"/>
                <a:ext cx="985838" cy="914400"/>
              </a:xfrm>
              <a:prstGeom prst="parallelogram">
                <a:avLst/>
              </a:prstGeom>
              <a:grpFill/>
              <a:ln>
                <a:noFill/>
              </a:ln>
              <a:sp3d extrusionH="76200">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1" name="Group 430">
            <a:extLst>
              <a:ext uri="{FF2B5EF4-FFF2-40B4-BE49-F238E27FC236}">
                <a16:creationId xmlns:a16="http://schemas.microsoft.com/office/drawing/2014/main" id="{7816CF4C-69BC-4BEA-7FD5-B050E2B7EE27}"/>
              </a:ext>
            </a:extLst>
          </p:cNvPr>
          <p:cNvGrpSpPr/>
          <p:nvPr/>
        </p:nvGrpSpPr>
        <p:grpSpPr>
          <a:xfrm>
            <a:off x="5018629" y="4928508"/>
            <a:ext cx="757414" cy="721612"/>
            <a:chOff x="1059353" y="312430"/>
            <a:chExt cx="2560320" cy="3483772"/>
          </a:xfrm>
          <a:effectLst>
            <a:outerShdw blurRad="50800" dist="38100" dir="2700000" algn="tl" rotWithShape="0">
              <a:prstClr val="black">
                <a:alpha val="40000"/>
              </a:prstClr>
            </a:outerShdw>
          </a:effectLst>
        </p:grpSpPr>
        <p:sp>
          <p:nvSpPr>
            <p:cNvPr id="433" name="Rectangle: Rounded Corners 432">
              <a:extLst>
                <a:ext uri="{FF2B5EF4-FFF2-40B4-BE49-F238E27FC236}">
                  <a16:creationId xmlns:a16="http://schemas.microsoft.com/office/drawing/2014/main" id="{A150BBDD-71FA-E781-0334-69E8C6F8B3C2}"/>
                </a:ext>
              </a:extLst>
            </p:cNvPr>
            <p:cNvSpPr/>
            <p:nvPr/>
          </p:nvSpPr>
          <p:spPr>
            <a:xfrm>
              <a:off x="1059353" y="1667527"/>
              <a:ext cx="2560320" cy="2128675"/>
            </a:xfrm>
            <a:prstGeom prst="roundRect">
              <a:avLst>
                <a:gd name="adj" fmla="val 9508"/>
              </a:avLst>
            </a:prstGeom>
            <a:pattFill prst="pct90">
              <a:fgClr>
                <a:srgbClr val="1CA6A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34" name="Freeform: Shape 433">
              <a:extLst>
                <a:ext uri="{FF2B5EF4-FFF2-40B4-BE49-F238E27FC236}">
                  <a16:creationId xmlns:a16="http://schemas.microsoft.com/office/drawing/2014/main" id="{86D0E124-199D-0AA6-BC10-FEB82FB96F15}"/>
                </a:ext>
              </a:extLst>
            </p:cNvPr>
            <p:cNvSpPr/>
            <p:nvPr/>
          </p:nvSpPr>
          <p:spPr>
            <a:xfrm>
              <a:off x="1059353" y="781855"/>
              <a:ext cx="2560320" cy="1843592"/>
            </a:xfrm>
            <a:custGeom>
              <a:avLst/>
              <a:gdLst>
                <a:gd name="connsiteX0" fmla="*/ 160711 w 2560320"/>
                <a:gd name="connsiteY0" fmla="*/ 0 h 1524530"/>
                <a:gd name="connsiteX1" fmla="*/ 2399609 w 2560320"/>
                <a:gd name="connsiteY1" fmla="*/ 0 h 1524530"/>
                <a:gd name="connsiteX2" fmla="*/ 2560320 w 2560320"/>
                <a:gd name="connsiteY2" fmla="*/ 160711 h 1524530"/>
                <a:gd name="connsiteX3" fmla="*/ 2560320 w 2560320"/>
                <a:gd name="connsiteY3" fmla="*/ 1524530 h 1524530"/>
                <a:gd name="connsiteX4" fmla="*/ 2492616 w 2560320"/>
                <a:gd name="connsiteY4" fmla="*/ 1425477 h 1524530"/>
                <a:gd name="connsiteX5" fmla="*/ 2188672 w 2560320"/>
                <a:gd name="connsiteY5" fmla="*/ 1175558 h 1524530"/>
                <a:gd name="connsiteX6" fmla="*/ 1721947 w 2560320"/>
                <a:gd name="connsiteY6" fmla="*/ 1518458 h 1524530"/>
                <a:gd name="connsiteX7" fmla="*/ 1245697 w 2560320"/>
                <a:gd name="connsiteY7" fmla="*/ 1185083 h 1524530"/>
                <a:gd name="connsiteX8" fmla="*/ 817072 w 2560320"/>
                <a:gd name="connsiteY8" fmla="*/ 1508933 h 1524530"/>
                <a:gd name="connsiteX9" fmla="*/ 226522 w 2560320"/>
                <a:gd name="connsiteY9" fmla="*/ 1251758 h 1524530"/>
                <a:gd name="connsiteX10" fmla="*/ 31855 w 2560320"/>
                <a:gd name="connsiteY10" fmla="*/ 1343734 h 1524530"/>
                <a:gd name="connsiteX11" fmla="*/ 0 w 2560320"/>
                <a:gd name="connsiteY11" fmla="*/ 1381175 h 1524530"/>
                <a:gd name="connsiteX12" fmla="*/ 0 w 2560320"/>
                <a:gd name="connsiteY12" fmla="*/ 160711 h 1524530"/>
                <a:gd name="connsiteX13" fmla="*/ 160711 w 2560320"/>
                <a:gd name="connsiteY13" fmla="*/ 0 h 152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0320" h="1524530">
                  <a:moveTo>
                    <a:pt x="160711" y="0"/>
                  </a:moveTo>
                  <a:lnTo>
                    <a:pt x="2399609" y="0"/>
                  </a:lnTo>
                  <a:cubicBezTo>
                    <a:pt x="2488367" y="0"/>
                    <a:pt x="2560320" y="71953"/>
                    <a:pt x="2560320" y="160711"/>
                  </a:cubicBezTo>
                  <a:lnTo>
                    <a:pt x="2560320" y="1524530"/>
                  </a:lnTo>
                  <a:lnTo>
                    <a:pt x="2492616" y="1425477"/>
                  </a:lnTo>
                  <a:cubicBezTo>
                    <a:pt x="2395990" y="1290602"/>
                    <a:pt x="2297019" y="1181511"/>
                    <a:pt x="2188672" y="1175558"/>
                  </a:cubicBezTo>
                  <a:cubicBezTo>
                    <a:pt x="2044210" y="1167620"/>
                    <a:pt x="1879109" y="1516871"/>
                    <a:pt x="1721947" y="1518458"/>
                  </a:cubicBezTo>
                  <a:cubicBezTo>
                    <a:pt x="1564785" y="1520045"/>
                    <a:pt x="1396509" y="1186670"/>
                    <a:pt x="1245697" y="1185083"/>
                  </a:cubicBezTo>
                  <a:cubicBezTo>
                    <a:pt x="1094885" y="1183496"/>
                    <a:pt x="986935" y="1497820"/>
                    <a:pt x="817072" y="1508933"/>
                  </a:cubicBezTo>
                  <a:cubicBezTo>
                    <a:pt x="647210" y="1520045"/>
                    <a:pt x="382097" y="1246996"/>
                    <a:pt x="226522" y="1251758"/>
                  </a:cubicBezTo>
                  <a:cubicBezTo>
                    <a:pt x="148735" y="1254139"/>
                    <a:pt x="86425" y="1290453"/>
                    <a:pt x="31855" y="1343734"/>
                  </a:cubicBezTo>
                  <a:lnTo>
                    <a:pt x="0" y="1381175"/>
                  </a:lnTo>
                  <a:lnTo>
                    <a:pt x="0" y="160711"/>
                  </a:lnTo>
                  <a:cubicBezTo>
                    <a:pt x="0" y="71953"/>
                    <a:pt x="71953" y="0"/>
                    <a:pt x="160711" y="0"/>
                  </a:cubicBezTo>
                  <a:close/>
                </a:path>
              </a:pathLst>
            </a:custGeom>
            <a:solidFill>
              <a:srgbClr val="4CC9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435" name="Rectangle: Rounded Corners 434">
              <a:extLst>
                <a:ext uri="{FF2B5EF4-FFF2-40B4-BE49-F238E27FC236}">
                  <a16:creationId xmlns:a16="http://schemas.microsoft.com/office/drawing/2014/main" id="{4DC11629-8121-A3D6-A11F-11B759013C3A}"/>
                </a:ext>
              </a:extLst>
            </p:cNvPr>
            <p:cNvSpPr/>
            <p:nvPr/>
          </p:nvSpPr>
          <p:spPr>
            <a:xfrm>
              <a:off x="1479665" y="623454"/>
              <a:ext cx="457200" cy="2701636"/>
            </a:xfrm>
            <a:prstGeom prst="roundRect">
              <a:avLst>
                <a:gd name="adj" fmla="val 627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36" name="Rectangle: Rounded Corners 435">
              <a:extLst>
                <a:ext uri="{FF2B5EF4-FFF2-40B4-BE49-F238E27FC236}">
                  <a16:creationId xmlns:a16="http://schemas.microsoft.com/office/drawing/2014/main" id="{BE7948C7-87E3-A195-074A-212C12FCD3DE}"/>
                </a:ext>
              </a:extLst>
            </p:cNvPr>
            <p:cNvSpPr/>
            <p:nvPr/>
          </p:nvSpPr>
          <p:spPr>
            <a:xfrm>
              <a:off x="2784764" y="623454"/>
              <a:ext cx="457200" cy="2701636"/>
            </a:xfrm>
            <a:prstGeom prst="roundRect">
              <a:avLst>
                <a:gd name="adj" fmla="val 627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437" name="Connector: Elbow 436">
              <a:extLst>
                <a:ext uri="{FF2B5EF4-FFF2-40B4-BE49-F238E27FC236}">
                  <a16:creationId xmlns:a16="http://schemas.microsoft.com/office/drawing/2014/main" id="{3F2A4AAA-5AB0-4FA4-9E0B-914A86DD4684}"/>
                </a:ext>
              </a:extLst>
            </p:cNvPr>
            <p:cNvCxnSpPr>
              <a:stCxn id="435" idx="0"/>
              <a:endCxn id="436" idx="0"/>
            </p:cNvCxnSpPr>
            <p:nvPr/>
          </p:nvCxnSpPr>
          <p:spPr>
            <a:xfrm rot="5400000" flipH="1" flipV="1">
              <a:off x="2360814" y="-29095"/>
              <a:ext cx="12700" cy="1305099"/>
            </a:xfrm>
            <a:prstGeom prst="bentConnector3">
              <a:avLst>
                <a:gd name="adj1" fmla="val 1800000"/>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438" name="Freeform: Shape 437">
              <a:extLst>
                <a:ext uri="{FF2B5EF4-FFF2-40B4-BE49-F238E27FC236}">
                  <a16:creationId xmlns:a16="http://schemas.microsoft.com/office/drawing/2014/main" id="{908897D8-6EAE-3253-2A14-7F3C168DE9FD}"/>
                </a:ext>
              </a:extLst>
            </p:cNvPr>
            <p:cNvSpPr/>
            <p:nvPr/>
          </p:nvSpPr>
          <p:spPr>
            <a:xfrm>
              <a:off x="2280233" y="312430"/>
              <a:ext cx="285403" cy="718736"/>
            </a:xfrm>
            <a:custGeom>
              <a:avLst/>
              <a:gdLst>
                <a:gd name="connsiteX0" fmla="*/ 38100 w 181928"/>
                <a:gd name="connsiteY0" fmla="*/ 0 h 458153"/>
                <a:gd name="connsiteX1" fmla="*/ 152400 w 181928"/>
                <a:gd name="connsiteY1" fmla="*/ 0 h 458153"/>
                <a:gd name="connsiteX2" fmla="*/ 101918 w 181928"/>
                <a:gd name="connsiteY2" fmla="*/ 180975 h 458153"/>
                <a:gd name="connsiteX3" fmla="*/ 181928 w 181928"/>
                <a:gd name="connsiteY3" fmla="*/ 180975 h 458153"/>
                <a:gd name="connsiteX4" fmla="*/ 23813 w 181928"/>
                <a:gd name="connsiteY4" fmla="*/ 458153 h 458153"/>
                <a:gd name="connsiteX5" fmla="*/ 78105 w 181928"/>
                <a:gd name="connsiteY5" fmla="*/ 238125 h 458153"/>
                <a:gd name="connsiteX6" fmla="*/ 0 w 181928"/>
                <a:gd name="connsiteY6" fmla="*/ 238125 h 458153"/>
                <a:gd name="connsiteX7" fmla="*/ 38100 w 181928"/>
                <a:gd name="connsiteY7" fmla="*/ 0 h 45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928" h="458153">
                  <a:moveTo>
                    <a:pt x="38100" y="0"/>
                  </a:moveTo>
                  <a:lnTo>
                    <a:pt x="152400" y="0"/>
                  </a:lnTo>
                  <a:lnTo>
                    <a:pt x="101918" y="180975"/>
                  </a:lnTo>
                  <a:lnTo>
                    <a:pt x="181928" y="180975"/>
                  </a:lnTo>
                  <a:lnTo>
                    <a:pt x="23813" y="458153"/>
                  </a:lnTo>
                  <a:lnTo>
                    <a:pt x="78105" y="238125"/>
                  </a:lnTo>
                  <a:lnTo>
                    <a:pt x="0" y="238125"/>
                  </a:lnTo>
                  <a:lnTo>
                    <a:pt x="38100" y="0"/>
                  </a:lnTo>
                  <a:close/>
                </a:path>
              </a:pathLst>
            </a:cu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439" name="TextBox 438">
              <a:extLst>
                <a:ext uri="{FF2B5EF4-FFF2-40B4-BE49-F238E27FC236}">
                  <a16:creationId xmlns:a16="http://schemas.microsoft.com/office/drawing/2014/main" id="{D14DF7F4-DC79-DEE1-4087-4ED14376F55F}"/>
                </a:ext>
              </a:extLst>
            </p:cNvPr>
            <p:cNvSpPr txBox="1"/>
            <p:nvPr/>
          </p:nvSpPr>
          <p:spPr>
            <a:xfrm>
              <a:off x="1300240" y="593586"/>
              <a:ext cx="823643" cy="1262990"/>
            </a:xfrm>
            <a:prstGeom prst="rect">
              <a:avLst/>
            </a:prstGeom>
            <a:noFill/>
          </p:spPr>
          <p:txBody>
            <a:bodyPr wrap="none" rtlCol="0">
              <a:spAutoFit/>
            </a:bodyPr>
            <a:lstStyle/>
            <a:p>
              <a:r>
                <a:rPr lang="en-US" sz="1050" b="1">
                  <a:solidFill>
                    <a:schemeClr val="bg1"/>
                  </a:solidFill>
                </a:rPr>
                <a:t>+</a:t>
              </a:r>
            </a:p>
          </p:txBody>
        </p:sp>
        <p:sp>
          <p:nvSpPr>
            <p:cNvPr id="440" name="TextBox 439">
              <a:extLst>
                <a:ext uri="{FF2B5EF4-FFF2-40B4-BE49-F238E27FC236}">
                  <a16:creationId xmlns:a16="http://schemas.microsoft.com/office/drawing/2014/main" id="{BC4F80CF-FECD-B8F5-5E49-DDBF7018E23D}"/>
                </a:ext>
              </a:extLst>
            </p:cNvPr>
            <p:cNvSpPr txBox="1"/>
            <p:nvPr/>
          </p:nvSpPr>
          <p:spPr>
            <a:xfrm>
              <a:off x="2675742" y="557632"/>
              <a:ext cx="670937" cy="1225846"/>
            </a:xfrm>
            <a:prstGeom prst="rect">
              <a:avLst/>
            </a:prstGeom>
            <a:noFill/>
          </p:spPr>
          <p:txBody>
            <a:bodyPr wrap="none" rtlCol="0">
              <a:spAutoFit/>
            </a:bodyPr>
            <a:lstStyle/>
            <a:p>
              <a:r>
                <a:rPr lang="en-US" sz="1050" b="1">
                  <a:solidFill>
                    <a:schemeClr val="bg1"/>
                  </a:solidFill>
                </a:rPr>
                <a:t>-</a:t>
              </a:r>
            </a:p>
          </p:txBody>
        </p:sp>
        <p:sp>
          <p:nvSpPr>
            <p:cNvPr id="441" name="TextBox 440">
              <a:extLst>
                <a:ext uri="{FF2B5EF4-FFF2-40B4-BE49-F238E27FC236}">
                  <a16:creationId xmlns:a16="http://schemas.microsoft.com/office/drawing/2014/main" id="{6727FAEC-40DE-89D9-8D8B-9BACF055A67D}"/>
                </a:ext>
              </a:extLst>
            </p:cNvPr>
            <p:cNvSpPr txBox="1"/>
            <p:nvPr/>
          </p:nvSpPr>
          <p:spPr>
            <a:xfrm>
              <a:off x="1239332" y="2406237"/>
              <a:ext cx="617869" cy="730348"/>
            </a:xfrm>
            <a:prstGeom prst="rect">
              <a:avLst/>
            </a:prstGeom>
            <a:noFill/>
          </p:spPr>
          <p:txBody>
            <a:bodyPr wrap="none" rtlCol="0">
              <a:spAutoFit/>
            </a:bodyPr>
            <a:lstStyle/>
            <a:p>
              <a:r>
                <a:rPr lang="en-US" sz="900" b="1">
                  <a:solidFill>
                    <a:schemeClr val="bg1"/>
                  </a:solidFill>
                </a:rPr>
                <a:t>O</a:t>
              </a:r>
              <a:r>
                <a:rPr lang="en-US" sz="900" b="1" baseline="-25000">
                  <a:solidFill>
                    <a:schemeClr val="bg1"/>
                  </a:solidFill>
                </a:rPr>
                <a:t>2</a:t>
              </a:r>
            </a:p>
          </p:txBody>
        </p:sp>
        <p:sp>
          <p:nvSpPr>
            <p:cNvPr id="442" name="TextBox 441">
              <a:extLst>
                <a:ext uri="{FF2B5EF4-FFF2-40B4-BE49-F238E27FC236}">
                  <a16:creationId xmlns:a16="http://schemas.microsoft.com/office/drawing/2014/main" id="{FBD915C4-DB78-5B33-2A4E-8ABE4F39E92B}"/>
                </a:ext>
              </a:extLst>
            </p:cNvPr>
            <p:cNvSpPr txBox="1"/>
            <p:nvPr/>
          </p:nvSpPr>
          <p:spPr>
            <a:xfrm>
              <a:off x="2546923" y="2406236"/>
              <a:ext cx="621151" cy="730349"/>
            </a:xfrm>
            <a:prstGeom prst="rect">
              <a:avLst/>
            </a:prstGeom>
            <a:noFill/>
          </p:spPr>
          <p:txBody>
            <a:bodyPr wrap="none" rtlCol="0">
              <a:spAutoFit/>
            </a:bodyPr>
            <a:lstStyle/>
            <a:p>
              <a:r>
                <a:rPr lang="en-US" sz="900" b="1">
                  <a:solidFill>
                    <a:schemeClr val="bg1"/>
                  </a:solidFill>
                </a:rPr>
                <a:t>H</a:t>
              </a:r>
              <a:r>
                <a:rPr lang="en-US" sz="900" b="1" baseline="-25000">
                  <a:solidFill>
                    <a:schemeClr val="bg1"/>
                  </a:solidFill>
                </a:rPr>
                <a:t>2</a:t>
              </a:r>
            </a:p>
          </p:txBody>
        </p:sp>
      </p:grpSp>
      <p:sp>
        <p:nvSpPr>
          <p:cNvPr id="432" name="TextBox 431">
            <a:extLst>
              <a:ext uri="{FF2B5EF4-FFF2-40B4-BE49-F238E27FC236}">
                <a16:creationId xmlns:a16="http://schemas.microsoft.com/office/drawing/2014/main" id="{46E5CD3E-7BCF-8576-1A72-432112119C9C}"/>
              </a:ext>
            </a:extLst>
          </p:cNvPr>
          <p:cNvSpPr txBox="1"/>
          <p:nvPr/>
        </p:nvSpPr>
        <p:spPr>
          <a:xfrm>
            <a:off x="4883179" y="5633525"/>
            <a:ext cx="1060887" cy="415498"/>
          </a:xfrm>
          <a:prstGeom prst="rect">
            <a:avLst/>
          </a:prstGeom>
          <a:noFill/>
          <a:effectLst/>
        </p:spPr>
        <p:txBody>
          <a:bodyPr wrap="square" rtlCol="0">
            <a:spAutoFit/>
          </a:bodyPr>
          <a:lstStyle/>
          <a:p>
            <a:pPr algn="ctr"/>
            <a:r>
              <a:rPr lang="en-US" sz="1050" b="1">
                <a:latin typeface="+mj-lt"/>
                <a:cs typeface="Arial"/>
              </a:rPr>
              <a:t>Water Electrolyzer</a:t>
            </a:r>
          </a:p>
        </p:txBody>
      </p:sp>
      <p:sp>
        <p:nvSpPr>
          <p:cNvPr id="469" name="Freeform: Shape 293">
            <a:extLst>
              <a:ext uri="{FF2B5EF4-FFF2-40B4-BE49-F238E27FC236}">
                <a16:creationId xmlns:a16="http://schemas.microsoft.com/office/drawing/2014/main" id="{529DD6EA-1D76-6A01-F044-64FAC6E4178B}"/>
              </a:ext>
              <a:ext uri="{C183D7F6-B498-43B3-948B-1728B52AA6E4}">
                <adec:decorative xmlns:adec="http://schemas.microsoft.com/office/drawing/2017/decorative" val="1"/>
              </a:ext>
            </a:extLst>
          </p:cNvPr>
          <p:cNvSpPr/>
          <p:nvPr/>
        </p:nvSpPr>
        <p:spPr>
          <a:xfrm rot="9785191">
            <a:off x="5454072" y="4482484"/>
            <a:ext cx="940950" cy="317541"/>
          </a:xfrm>
          <a:custGeom>
            <a:avLst/>
            <a:gdLst>
              <a:gd name="connsiteX0" fmla="*/ 1225550 w 1225550"/>
              <a:gd name="connsiteY0" fmla="*/ 0 h 109692"/>
              <a:gd name="connsiteX1" fmla="*/ 0 w 1225550"/>
              <a:gd name="connsiteY1" fmla="*/ 95250 h 109692"/>
              <a:gd name="connsiteX0" fmla="*/ 1353152 w 1353152"/>
              <a:gd name="connsiteY0" fmla="*/ 0 h 100567"/>
              <a:gd name="connsiteX1" fmla="*/ 0 w 1353152"/>
              <a:gd name="connsiteY1" fmla="*/ 84691 h 100567"/>
              <a:gd name="connsiteX0" fmla="*/ 1578099 w 1578099"/>
              <a:gd name="connsiteY0" fmla="*/ 0 h 87069"/>
              <a:gd name="connsiteX1" fmla="*/ 0 w 1578099"/>
              <a:gd name="connsiteY1" fmla="*/ 68420 h 87069"/>
              <a:gd name="connsiteX0" fmla="*/ 1243751 w 1243751"/>
              <a:gd name="connsiteY0" fmla="*/ 0 h 86132"/>
              <a:gd name="connsiteX1" fmla="*/ 0 w 1243751"/>
              <a:gd name="connsiteY1" fmla="*/ 67252 h 86132"/>
              <a:gd name="connsiteX0" fmla="*/ 1243751 w 1243751"/>
              <a:gd name="connsiteY0" fmla="*/ 0 h 70698"/>
              <a:gd name="connsiteX1" fmla="*/ 0 w 1243751"/>
              <a:gd name="connsiteY1" fmla="*/ 67252 h 70698"/>
              <a:gd name="connsiteX0" fmla="*/ 2935679 w 2935679"/>
              <a:gd name="connsiteY0" fmla="*/ 0 h 418354"/>
              <a:gd name="connsiteX1" fmla="*/ -1 w 2935679"/>
              <a:gd name="connsiteY1" fmla="*/ 418168 h 418354"/>
              <a:gd name="connsiteX0" fmla="*/ 2935679 w 2935679"/>
              <a:gd name="connsiteY0" fmla="*/ 37860 h 456028"/>
              <a:gd name="connsiteX1" fmla="*/ -1 w 2935679"/>
              <a:gd name="connsiteY1" fmla="*/ 456028 h 456028"/>
              <a:gd name="connsiteX0" fmla="*/ 2894891 w 2894892"/>
              <a:gd name="connsiteY0" fmla="*/ 10758 h 491033"/>
              <a:gd name="connsiteX1" fmla="*/ -1 w 2894892"/>
              <a:gd name="connsiteY1" fmla="*/ 491033 h 491033"/>
            </a:gdLst>
            <a:ahLst/>
            <a:cxnLst>
              <a:cxn ang="0">
                <a:pos x="connsiteX0" y="connsiteY0"/>
              </a:cxn>
              <a:cxn ang="0">
                <a:pos x="connsiteX1" y="connsiteY1"/>
              </a:cxn>
            </a:cxnLst>
            <a:rect l="l" t="t" r="r" b="b"/>
            <a:pathLst>
              <a:path w="2894892" h="491033">
                <a:moveTo>
                  <a:pt x="2894891" y="10758"/>
                </a:moveTo>
                <a:cubicBezTo>
                  <a:pt x="2422345" y="81137"/>
                  <a:pt x="1478064" y="-237312"/>
                  <a:pt x="-1" y="491033"/>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1" name="Freeform: Shape 293">
            <a:extLst>
              <a:ext uri="{FF2B5EF4-FFF2-40B4-BE49-F238E27FC236}">
                <a16:creationId xmlns:a16="http://schemas.microsoft.com/office/drawing/2014/main" id="{F56E9B48-6E4E-28ED-CF68-772A4408E347}"/>
              </a:ext>
              <a:ext uri="{C183D7F6-B498-43B3-948B-1728B52AA6E4}">
                <adec:decorative xmlns:adec="http://schemas.microsoft.com/office/drawing/2017/decorative" val="1"/>
              </a:ext>
            </a:extLst>
          </p:cNvPr>
          <p:cNvSpPr/>
          <p:nvPr/>
        </p:nvSpPr>
        <p:spPr>
          <a:xfrm rot="9785191" flipV="1">
            <a:off x="5442622" y="4519164"/>
            <a:ext cx="1054094" cy="273035"/>
          </a:xfrm>
          <a:custGeom>
            <a:avLst/>
            <a:gdLst>
              <a:gd name="connsiteX0" fmla="*/ 1225550 w 1225550"/>
              <a:gd name="connsiteY0" fmla="*/ 0 h 109692"/>
              <a:gd name="connsiteX1" fmla="*/ 0 w 1225550"/>
              <a:gd name="connsiteY1" fmla="*/ 95250 h 109692"/>
              <a:gd name="connsiteX0" fmla="*/ 1353152 w 1353152"/>
              <a:gd name="connsiteY0" fmla="*/ 0 h 100567"/>
              <a:gd name="connsiteX1" fmla="*/ 0 w 1353152"/>
              <a:gd name="connsiteY1" fmla="*/ 84691 h 100567"/>
              <a:gd name="connsiteX0" fmla="*/ 1588529 w 1588529"/>
              <a:gd name="connsiteY0" fmla="*/ 0 h 95685"/>
              <a:gd name="connsiteX1" fmla="*/ 0 w 1588529"/>
              <a:gd name="connsiteY1" fmla="*/ 78911 h 95685"/>
              <a:gd name="connsiteX0" fmla="*/ 2348711 w 2348711"/>
              <a:gd name="connsiteY0" fmla="*/ 179190 h 193814"/>
              <a:gd name="connsiteX1" fmla="*/ 0 w 2348711"/>
              <a:gd name="connsiteY1" fmla="*/ 0 h 193814"/>
              <a:gd name="connsiteX0" fmla="*/ 2348711 w 2348711"/>
              <a:gd name="connsiteY0" fmla="*/ 179190 h 217798"/>
              <a:gd name="connsiteX1" fmla="*/ 0 w 2348711"/>
              <a:gd name="connsiteY1" fmla="*/ 0 h 217798"/>
            </a:gdLst>
            <a:ahLst/>
            <a:cxnLst>
              <a:cxn ang="0">
                <a:pos x="connsiteX0" y="connsiteY0"/>
              </a:cxn>
              <a:cxn ang="0">
                <a:pos x="connsiteX1" y="connsiteY1"/>
              </a:cxn>
            </a:cxnLst>
            <a:rect l="l" t="t" r="r" b="b"/>
            <a:pathLst>
              <a:path w="2348711" h="217798">
                <a:moveTo>
                  <a:pt x="2348711" y="179190"/>
                </a:moveTo>
                <a:cubicBezTo>
                  <a:pt x="1876165" y="249569"/>
                  <a:pt x="305536" y="242008"/>
                  <a:pt x="0" y="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7" name="Group 476">
            <a:extLst>
              <a:ext uri="{FF2B5EF4-FFF2-40B4-BE49-F238E27FC236}">
                <a16:creationId xmlns:a16="http://schemas.microsoft.com/office/drawing/2014/main" id="{F8643BD4-DC2E-7FEA-ED68-4CF6C7B0D437}"/>
              </a:ext>
            </a:extLst>
          </p:cNvPr>
          <p:cNvGrpSpPr/>
          <p:nvPr/>
        </p:nvGrpSpPr>
        <p:grpSpPr>
          <a:xfrm>
            <a:off x="6125417" y="4964054"/>
            <a:ext cx="774105" cy="635906"/>
            <a:chOff x="6006205" y="5048048"/>
            <a:chExt cx="851515" cy="635906"/>
          </a:xfrm>
        </p:grpSpPr>
        <p:sp>
          <p:nvSpPr>
            <p:cNvPr id="280" name="Cylinder 279">
              <a:extLst>
                <a:ext uri="{FF2B5EF4-FFF2-40B4-BE49-F238E27FC236}">
                  <a16:creationId xmlns:a16="http://schemas.microsoft.com/office/drawing/2014/main" id="{CD0271F0-9F0B-3640-FC48-E8431DC6FA6C}"/>
                </a:ext>
                <a:ext uri="{C183D7F6-B498-43B3-948B-1728B52AA6E4}">
                  <adec:decorative xmlns:adec="http://schemas.microsoft.com/office/drawing/2017/decorative" val="1"/>
                </a:ext>
              </a:extLst>
            </p:cNvPr>
            <p:cNvSpPr/>
            <p:nvPr/>
          </p:nvSpPr>
          <p:spPr>
            <a:xfrm>
              <a:off x="6028098" y="5048048"/>
              <a:ext cx="797441" cy="635906"/>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TextBox 471">
              <a:extLst>
                <a:ext uri="{FF2B5EF4-FFF2-40B4-BE49-F238E27FC236}">
                  <a16:creationId xmlns:a16="http://schemas.microsoft.com/office/drawing/2014/main" id="{B2A04430-AC8F-7AB9-829D-05AE4019350F}"/>
                </a:ext>
              </a:extLst>
            </p:cNvPr>
            <p:cNvSpPr txBox="1"/>
            <p:nvPr/>
          </p:nvSpPr>
          <p:spPr>
            <a:xfrm>
              <a:off x="6006205" y="5309997"/>
              <a:ext cx="851515" cy="253916"/>
            </a:xfrm>
            <a:prstGeom prst="rect">
              <a:avLst/>
            </a:prstGeom>
            <a:noFill/>
          </p:spPr>
          <p:txBody>
            <a:bodyPr wrap="square" rtlCol="0">
              <a:spAutoFit/>
            </a:bodyPr>
            <a:lstStyle/>
            <a:p>
              <a:pPr algn="ctr"/>
              <a:r>
                <a:rPr lang="en-US" sz="1050" b="1">
                  <a:solidFill>
                    <a:schemeClr val="bg1"/>
                  </a:solidFill>
                  <a:latin typeface="+mj-lt"/>
                  <a:cs typeface="Arial"/>
                </a:rPr>
                <a:t>Water Tank</a:t>
              </a:r>
            </a:p>
          </p:txBody>
        </p:sp>
      </p:grpSp>
      <p:sp>
        <p:nvSpPr>
          <p:cNvPr id="429" name="Cylinder 264">
            <a:extLst>
              <a:ext uri="{FF2B5EF4-FFF2-40B4-BE49-F238E27FC236}">
                <a16:creationId xmlns:a16="http://schemas.microsoft.com/office/drawing/2014/main" id="{945D31E8-E1A1-02FF-CAF1-2A511791A6A7}"/>
              </a:ext>
              <a:ext uri="{C183D7F6-B498-43B3-948B-1728B52AA6E4}">
                <adec:decorative xmlns:adec="http://schemas.microsoft.com/office/drawing/2017/decorative" val="1"/>
              </a:ext>
            </a:extLst>
          </p:cNvPr>
          <p:cNvSpPr/>
          <p:nvPr/>
        </p:nvSpPr>
        <p:spPr>
          <a:xfrm rot="16200000">
            <a:off x="5905717" y="5176621"/>
            <a:ext cx="119494" cy="296425"/>
          </a:xfrm>
          <a:prstGeom prst="can">
            <a:avLst>
              <a:gd name="adj" fmla="val 7201"/>
            </a:avLst>
          </a:prstGeom>
          <a:solidFill>
            <a:srgbClr val="53D5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n>
                <a:solidFill>
                  <a:srgbClr val="5FAA3B"/>
                </a:solidFill>
              </a:ln>
            </a:endParaRPr>
          </a:p>
        </p:txBody>
      </p:sp>
      <p:sp>
        <p:nvSpPr>
          <p:cNvPr id="475" name="Arrow: Right 325">
            <a:extLst>
              <a:ext uri="{FF2B5EF4-FFF2-40B4-BE49-F238E27FC236}">
                <a16:creationId xmlns:a16="http://schemas.microsoft.com/office/drawing/2014/main" id="{018485D2-F5E5-B4E0-9B47-0F95AA48D170}"/>
              </a:ext>
              <a:ext uri="{C183D7F6-B498-43B3-948B-1728B52AA6E4}">
                <adec:decorative xmlns:adec="http://schemas.microsoft.com/office/drawing/2017/decorative" val="1"/>
              </a:ext>
            </a:extLst>
          </p:cNvPr>
          <p:cNvSpPr/>
          <p:nvPr/>
        </p:nvSpPr>
        <p:spPr>
          <a:xfrm rot="18960613" flipH="1" flipV="1">
            <a:off x="5935860" y="4508351"/>
            <a:ext cx="241894" cy="87826"/>
          </a:xfrm>
          <a:prstGeom prst="rightArrow">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6" name="TextBox 475">
            <a:extLst>
              <a:ext uri="{FF2B5EF4-FFF2-40B4-BE49-F238E27FC236}">
                <a16:creationId xmlns:a16="http://schemas.microsoft.com/office/drawing/2014/main" id="{A073667A-21BC-5FFE-3DD0-1F54FC5C6174}"/>
              </a:ext>
            </a:extLst>
          </p:cNvPr>
          <p:cNvSpPr txBox="1"/>
          <p:nvPr/>
        </p:nvSpPr>
        <p:spPr>
          <a:xfrm>
            <a:off x="6378014" y="4377722"/>
            <a:ext cx="1257295" cy="307777"/>
          </a:xfrm>
          <a:prstGeom prst="rect">
            <a:avLst/>
          </a:prstGeom>
          <a:noFill/>
        </p:spPr>
        <p:txBody>
          <a:bodyPr wrap="square" rtlCol="0">
            <a:spAutoFit/>
          </a:bodyPr>
          <a:lstStyle/>
          <a:p>
            <a:pPr algn="ctr"/>
            <a:r>
              <a:rPr lang="en-US" sz="1400" b="1">
                <a:latin typeface="+mj-lt"/>
                <a:cs typeface="Arial"/>
              </a:rPr>
              <a:t>Solar Array</a:t>
            </a:r>
          </a:p>
        </p:txBody>
      </p:sp>
      <p:pic>
        <p:nvPicPr>
          <p:cNvPr id="496" name="Graphic 495" descr="Dump truck with solid fill">
            <a:extLst>
              <a:ext uri="{FF2B5EF4-FFF2-40B4-BE49-F238E27FC236}">
                <a16:creationId xmlns:a16="http://schemas.microsoft.com/office/drawing/2014/main" id="{192EC4CE-0EF3-D369-8C98-B42A95F036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11319" flipH="1">
            <a:off x="643476" y="2911304"/>
            <a:ext cx="285858" cy="253289"/>
          </a:xfrm>
          <a:prstGeom prst="rect">
            <a:avLst/>
          </a:prstGeom>
        </p:spPr>
      </p:pic>
      <p:sp>
        <p:nvSpPr>
          <p:cNvPr id="5" name="Cylinder 264">
            <a:extLst>
              <a:ext uri="{FF2B5EF4-FFF2-40B4-BE49-F238E27FC236}">
                <a16:creationId xmlns:a16="http://schemas.microsoft.com/office/drawing/2014/main" id="{22EF57ED-6B6A-9227-9D29-4AE17D86FFC9}"/>
              </a:ext>
              <a:ext uri="{C183D7F6-B498-43B3-948B-1728B52AA6E4}">
                <adec:decorative xmlns:adec="http://schemas.microsoft.com/office/drawing/2017/decorative" val="1"/>
              </a:ext>
            </a:extLst>
          </p:cNvPr>
          <p:cNvSpPr/>
          <p:nvPr/>
        </p:nvSpPr>
        <p:spPr>
          <a:xfrm>
            <a:off x="4999874" y="4554436"/>
            <a:ext cx="96790" cy="477877"/>
          </a:xfrm>
          <a:prstGeom prst="can">
            <a:avLst>
              <a:gd name="adj" fmla="val 7201"/>
            </a:avLst>
          </a:prstGeom>
          <a:solidFill>
            <a:srgbClr val="53D5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n>
                <a:solidFill>
                  <a:srgbClr val="5FAA3B"/>
                </a:solidFill>
              </a:ln>
            </a:endParaRPr>
          </a:p>
        </p:txBody>
      </p:sp>
      <mc:AlternateContent xmlns:mc="http://schemas.openxmlformats.org/markup-compatibility/2006">
        <mc:Choice xmlns:am3d="http://schemas.microsoft.com/office/drawing/2017/model3d" Requires="am3d">
          <p:graphicFrame>
            <p:nvGraphicFramePr>
              <p:cNvPr id="503" name="3D Model 502" descr="Tetragonal Prism And Base White">
                <a:extLst>
                  <a:ext uri="{FF2B5EF4-FFF2-40B4-BE49-F238E27FC236}">
                    <a16:creationId xmlns:a16="http://schemas.microsoft.com/office/drawing/2014/main" id="{44CE3123-1F1F-4127-4CD8-937C5BA3A154}"/>
                  </a:ext>
                </a:extLst>
              </p:cNvPr>
              <p:cNvGraphicFramePr>
                <a:graphicFrameLocks noChangeAspect="1"/>
              </p:cNvGraphicFramePr>
              <p:nvPr>
                <p:extLst>
                  <p:ext uri="{D42A27DB-BD31-4B8C-83A1-F6EECF244321}">
                    <p14:modId xmlns:p14="http://schemas.microsoft.com/office/powerpoint/2010/main" val="3055833649"/>
                  </p:ext>
                </p:extLst>
              </p:nvPr>
            </p:nvGraphicFramePr>
            <p:xfrm rot="5400000">
              <a:off x="4920009" y="3981682"/>
              <a:ext cx="356673" cy="861168"/>
            </p:xfrm>
            <a:graphic>
              <a:graphicData uri="http://schemas.microsoft.com/office/drawing/2017/model3d">
                <am3d:model3d r:embed="rId5">
                  <am3d:spPr>
                    <a:xfrm rot="5400000">
                      <a:off x="0" y="0"/>
                      <a:ext cx="356673" cy="861168"/>
                    </a:xfrm>
                    <a:prstGeom prst="rect">
                      <a:avLst/>
                    </a:prstGeom>
                  </am3d:spPr>
                  <am3d:camera>
                    <am3d:pos x="0" y="0" z="52865047"/>
                    <am3d:up dx="0" dy="36000000" dz="0"/>
                    <am3d:lookAt x="0" y="0" z="0"/>
                    <am3d:perspective fov="2700000"/>
                  </am3d:camera>
                  <am3d:trans>
                    <am3d:meterPerModelUnit n="108639" d="1000000"/>
                    <am3d:preTrans dx="0" dy="-18000000" dz="0"/>
                    <am3d:scale>
                      <am3d:sx n="1000000" d="1000000"/>
                      <am3d:sy n="1000000" d="1000000"/>
                      <am3d:sz n="1000000" d="1000000"/>
                    </am3d:scale>
                    <am3d:rot ax="-8909366" ay="-4756371" az="-1863726"/>
                    <am3d:postTrans dx="0" dy="0" dz="0"/>
                  </am3d:trans>
                  <am3d:raster rName="Office3DRenderer" rVer="16.0.8326">
                    <am3d:blip r:embed="rId6"/>
                  </am3d:raster>
                  <am3d:objViewport viewportSz="9024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03" name="3D Model 502" descr="Tetragonal Prism And Base White">
                <a:extLst>
                  <a:ext uri="{FF2B5EF4-FFF2-40B4-BE49-F238E27FC236}">
                    <a16:creationId xmlns:a16="http://schemas.microsoft.com/office/drawing/2014/main" id="{44CE3123-1F1F-4127-4CD8-937C5BA3A154}"/>
                  </a:ext>
                </a:extLst>
              </p:cNvPr>
              <p:cNvPicPr>
                <a:picLocks noGrp="1" noRot="1" noChangeAspect="1" noMove="1" noResize="1" noEditPoints="1" noAdjustHandles="1" noChangeArrowheads="1" noChangeShapeType="1" noCrop="1"/>
              </p:cNvPicPr>
              <p:nvPr/>
            </p:nvPicPr>
            <p:blipFill>
              <a:blip r:embed="rId6"/>
              <a:stretch>
                <a:fillRect/>
              </a:stretch>
            </p:blipFill>
            <p:spPr>
              <a:xfrm rot="5400000">
                <a:off x="4920009" y="3981682"/>
                <a:ext cx="356673" cy="861168"/>
              </a:xfrm>
              <a:prstGeom prst="rect">
                <a:avLst/>
              </a:prstGeom>
            </p:spPr>
          </p:pic>
        </mc:Fallback>
      </mc:AlternateContent>
      <p:sp>
        <p:nvSpPr>
          <p:cNvPr id="9" name="Cylinder 264">
            <a:extLst>
              <a:ext uri="{FF2B5EF4-FFF2-40B4-BE49-F238E27FC236}">
                <a16:creationId xmlns:a16="http://schemas.microsoft.com/office/drawing/2014/main" id="{0B53AE7B-0277-2935-CF73-208A67DCD0E7}"/>
              </a:ext>
              <a:ext uri="{C183D7F6-B498-43B3-948B-1728B52AA6E4}">
                <adec:decorative xmlns:adec="http://schemas.microsoft.com/office/drawing/2017/decorative" val="1"/>
              </a:ext>
            </a:extLst>
          </p:cNvPr>
          <p:cNvSpPr/>
          <p:nvPr/>
        </p:nvSpPr>
        <p:spPr>
          <a:xfrm rot="16200000">
            <a:off x="4449949" y="4288417"/>
            <a:ext cx="104022" cy="302327"/>
          </a:xfrm>
          <a:prstGeom prst="can">
            <a:avLst>
              <a:gd name="adj" fmla="val 7201"/>
            </a:avLst>
          </a:prstGeom>
          <a:solidFill>
            <a:srgbClr val="53D5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n>
                <a:solidFill>
                  <a:srgbClr val="5FAA3B"/>
                </a:solidFill>
              </a:ln>
            </a:endParaRPr>
          </a:p>
        </p:txBody>
      </p:sp>
      <p:sp>
        <p:nvSpPr>
          <p:cNvPr id="504" name="TextBox 503">
            <a:extLst>
              <a:ext uri="{FF2B5EF4-FFF2-40B4-BE49-F238E27FC236}">
                <a16:creationId xmlns:a16="http://schemas.microsoft.com/office/drawing/2014/main" id="{4B7C0191-F1C1-7402-8E69-F48E8BA8FA53}"/>
              </a:ext>
            </a:extLst>
          </p:cNvPr>
          <p:cNvSpPr txBox="1"/>
          <p:nvPr/>
        </p:nvSpPr>
        <p:spPr>
          <a:xfrm>
            <a:off x="4626165" y="4282785"/>
            <a:ext cx="929728" cy="253916"/>
          </a:xfrm>
          <a:prstGeom prst="rect">
            <a:avLst/>
          </a:prstGeom>
          <a:noFill/>
          <a:effectLst/>
        </p:spPr>
        <p:txBody>
          <a:bodyPr wrap="square" rtlCol="0">
            <a:spAutoFit/>
          </a:bodyPr>
          <a:lstStyle/>
          <a:p>
            <a:pPr algn="ctr"/>
            <a:r>
              <a:rPr lang="en-US" sz="1050" b="1">
                <a:latin typeface="+mj-lt"/>
                <a:cs typeface="Arial"/>
              </a:rPr>
              <a:t>Compressor</a:t>
            </a:r>
          </a:p>
        </p:txBody>
      </p:sp>
      <p:sp>
        <p:nvSpPr>
          <p:cNvPr id="18" name="Cylinder 264">
            <a:extLst>
              <a:ext uri="{FF2B5EF4-FFF2-40B4-BE49-F238E27FC236}">
                <a16:creationId xmlns:a16="http://schemas.microsoft.com/office/drawing/2014/main" id="{0332C073-7B7E-BF5E-63D7-AD9EC701AEB6}"/>
              </a:ext>
              <a:ext uri="{C183D7F6-B498-43B3-948B-1728B52AA6E4}">
                <adec:decorative xmlns:adec="http://schemas.microsoft.com/office/drawing/2017/decorative" val="1"/>
              </a:ext>
            </a:extLst>
          </p:cNvPr>
          <p:cNvSpPr/>
          <p:nvPr/>
        </p:nvSpPr>
        <p:spPr>
          <a:xfrm>
            <a:off x="3347521" y="4725676"/>
            <a:ext cx="103448" cy="433932"/>
          </a:xfrm>
          <a:prstGeom prst="can">
            <a:avLst>
              <a:gd name="adj" fmla="val 7201"/>
            </a:avLst>
          </a:prstGeom>
          <a:solidFill>
            <a:srgbClr val="53D5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ln>
                <a:solidFill>
                  <a:srgbClr val="5FAA3B"/>
                </a:solidFill>
              </a:ln>
            </a:endParaRPr>
          </a:p>
        </p:txBody>
      </p:sp>
      <p:grpSp>
        <p:nvGrpSpPr>
          <p:cNvPr id="468" name="Group 467">
            <a:extLst>
              <a:ext uri="{FF2B5EF4-FFF2-40B4-BE49-F238E27FC236}">
                <a16:creationId xmlns:a16="http://schemas.microsoft.com/office/drawing/2014/main" id="{A053D21E-7996-878D-00DF-F44A8EEE2573}"/>
              </a:ext>
            </a:extLst>
          </p:cNvPr>
          <p:cNvGrpSpPr/>
          <p:nvPr/>
        </p:nvGrpSpPr>
        <p:grpSpPr>
          <a:xfrm>
            <a:off x="3220181" y="4236462"/>
            <a:ext cx="1103121" cy="413243"/>
            <a:chOff x="280604" y="5187813"/>
            <a:chExt cx="1366483" cy="530122"/>
          </a:xfrm>
        </p:grpSpPr>
        <p:grpSp>
          <p:nvGrpSpPr>
            <p:cNvPr id="465" name="Group 464">
              <a:extLst>
                <a:ext uri="{FF2B5EF4-FFF2-40B4-BE49-F238E27FC236}">
                  <a16:creationId xmlns:a16="http://schemas.microsoft.com/office/drawing/2014/main" id="{1A493AE7-9723-2694-38B9-4B1E0DCAA9CB}"/>
                </a:ext>
              </a:extLst>
            </p:cNvPr>
            <p:cNvGrpSpPr/>
            <p:nvPr/>
          </p:nvGrpSpPr>
          <p:grpSpPr>
            <a:xfrm flipH="1">
              <a:off x="280604" y="5187813"/>
              <a:ext cx="1366483" cy="530122"/>
              <a:chOff x="4871144" y="5139773"/>
              <a:chExt cx="1562135" cy="530122"/>
            </a:xfrm>
          </p:grpSpPr>
          <p:grpSp>
            <p:nvGrpSpPr>
              <p:cNvPr id="454" name="Group 453">
                <a:extLst>
                  <a:ext uri="{FF2B5EF4-FFF2-40B4-BE49-F238E27FC236}">
                    <a16:creationId xmlns:a16="http://schemas.microsoft.com/office/drawing/2014/main" id="{B7022AC4-CFCF-F98E-693F-EFACCB161A01}"/>
                  </a:ext>
                </a:extLst>
              </p:cNvPr>
              <p:cNvGrpSpPr/>
              <p:nvPr/>
            </p:nvGrpSpPr>
            <p:grpSpPr>
              <a:xfrm>
                <a:off x="5019077" y="5139773"/>
                <a:ext cx="1414202" cy="430539"/>
                <a:chOff x="4991918" y="5148826"/>
                <a:chExt cx="1414202" cy="430539"/>
              </a:xfrm>
            </p:grpSpPr>
            <p:sp>
              <p:nvSpPr>
                <p:cNvPr id="300" name="Cylinder 299">
                  <a:extLst>
                    <a:ext uri="{FF2B5EF4-FFF2-40B4-BE49-F238E27FC236}">
                      <a16:creationId xmlns:a16="http://schemas.microsoft.com/office/drawing/2014/main" id="{D69F961B-8125-CB53-32D5-0314A6E353B1}"/>
                    </a:ext>
                    <a:ext uri="{C183D7F6-B498-43B3-948B-1728B52AA6E4}">
                      <adec:decorative xmlns:adec="http://schemas.microsoft.com/office/drawing/2017/decorative" val="1"/>
                    </a:ext>
                  </a:extLst>
                </p:cNvPr>
                <p:cNvSpPr/>
                <p:nvPr/>
              </p:nvSpPr>
              <p:spPr>
                <a:xfrm rot="6145335">
                  <a:off x="5647229" y="4493517"/>
                  <a:ext cx="103581" cy="1414200"/>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1" name="Cylinder 450">
                  <a:extLst>
                    <a:ext uri="{FF2B5EF4-FFF2-40B4-BE49-F238E27FC236}">
                      <a16:creationId xmlns:a16="http://schemas.microsoft.com/office/drawing/2014/main" id="{AFE9C303-20D0-A7B0-B0D6-5F3573F01259}"/>
                    </a:ext>
                    <a:ext uri="{C183D7F6-B498-43B3-948B-1728B52AA6E4}">
                      <adec:decorative xmlns:adec="http://schemas.microsoft.com/office/drawing/2017/decorative" val="1"/>
                    </a:ext>
                  </a:extLst>
                </p:cNvPr>
                <p:cNvSpPr/>
                <p:nvPr/>
              </p:nvSpPr>
              <p:spPr>
                <a:xfrm rot="6145335">
                  <a:off x="5647228" y="4603159"/>
                  <a:ext cx="103581" cy="1414200"/>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2" name="Cylinder 451">
                  <a:extLst>
                    <a:ext uri="{FF2B5EF4-FFF2-40B4-BE49-F238E27FC236}">
                      <a16:creationId xmlns:a16="http://schemas.microsoft.com/office/drawing/2014/main" id="{58B295CE-4790-34F4-472C-E931BBECC130}"/>
                    </a:ext>
                    <a:ext uri="{C183D7F6-B498-43B3-948B-1728B52AA6E4}">
                      <adec:decorative xmlns:adec="http://schemas.microsoft.com/office/drawing/2017/decorative" val="1"/>
                    </a:ext>
                  </a:extLst>
                </p:cNvPr>
                <p:cNvSpPr/>
                <p:nvPr/>
              </p:nvSpPr>
              <p:spPr>
                <a:xfrm rot="6145335">
                  <a:off x="5647227" y="4712802"/>
                  <a:ext cx="103581" cy="1414200"/>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3" name="Cylinder 452">
                  <a:extLst>
                    <a:ext uri="{FF2B5EF4-FFF2-40B4-BE49-F238E27FC236}">
                      <a16:creationId xmlns:a16="http://schemas.microsoft.com/office/drawing/2014/main" id="{79B6436B-91B6-41B4-AB51-E18F9C39F19D}"/>
                    </a:ext>
                    <a:ext uri="{C183D7F6-B498-43B3-948B-1728B52AA6E4}">
                      <adec:decorative xmlns:adec="http://schemas.microsoft.com/office/drawing/2017/decorative" val="1"/>
                    </a:ext>
                  </a:extLst>
                </p:cNvPr>
                <p:cNvSpPr/>
                <p:nvPr/>
              </p:nvSpPr>
              <p:spPr>
                <a:xfrm rot="6145335">
                  <a:off x="5647227" y="4820475"/>
                  <a:ext cx="103581" cy="1414200"/>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5" name="Group 454">
                <a:extLst>
                  <a:ext uri="{FF2B5EF4-FFF2-40B4-BE49-F238E27FC236}">
                    <a16:creationId xmlns:a16="http://schemas.microsoft.com/office/drawing/2014/main" id="{09E5E786-D552-1E17-4D9F-A0EB02E60EBA}"/>
                  </a:ext>
                </a:extLst>
              </p:cNvPr>
              <p:cNvGrpSpPr/>
              <p:nvPr/>
            </p:nvGrpSpPr>
            <p:grpSpPr>
              <a:xfrm>
                <a:off x="4946030" y="5185038"/>
                <a:ext cx="1414202" cy="430539"/>
                <a:chOff x="4991918" y="5148826"/>
                <a:chExt cx="1414202" cy="430539"/>
              </a:xfrm>
            </p:grpSpPr>
            <p:sp>
              <p:nvSpPr>
                <p:cNvPr id="456" name="Cylinder 455">
                  <a:extLst>
                    <a:ext uri="{FF2B5EF4-FFF2-40B4-BE49-F238E27FC236}">
                      <a16:creationId xmlns:a16="http://schemas.microsoft.com/office/drawing/2014/main" id="{E8E6C7C6-F7A0-4AB6-7DB7-CD1D7429F4D0}"/>
                    </a:ext>
                    <a:ext uri="{C183D7F6-B498-43B3-948B-1728B52AA6E4}">
                      <adec:decorative xmlns:adec="http://schemas.microsoft.com/office/drawing/2017/decorative" val="1"/>
                    </a:ext>
                  </a:extLst>
                </p:cNvPr>
                <p:cNvSpPr/>
                <p:nvPr/>
              </p:nvSpPr>
              <p:spPr>
                <a:xfrm rot="6145335">
                  <a:off x="5647229" y="4493517"/>
                  <a:ext cx="103581" cy="1414200"/>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7" name="Cylinder 456">
                  <a:extLst>
                    <a:ext uri="{FF2B5EF4-FFF2-40B4-BE49-F238E27FC236}">
                      <a16:creationId xmlns:a16="http://schemas.microsoft.com/office/drawing/2014/main" id="{C1F55833-3A0A-DAAB-655F-F2EBB28A880D}"/>
                    </a:ext>
                    <a:ext uri="{C183D7F6-B498-43B3-948B-1728B52AA6E4}">
                      <adec:decorative xmlns:adec="http://schemas.microsoft.com/office/drawing/2017/decorative" val="1"/>
                    </a:ext>
                  </a:extLst>
                </p:cNvPr>
                <p:cNvSpPr/>
                <p:nvPr/>
              </p:nvSpPr>
              <p:spPr>
                <a:xfrm rot="6145335">
                  <a:off x="5647228" y="4603159"/>
                  <a:ext cx="103581" cy="1414200"/>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8" name="Cylinder 457">
                  <a:extLst>
                    <a:ext uri="{FF2B5EF4-FFF2-40B4-BE49-F238E27FC236}">
                      <a16:creationId xmlns:a16="http://schemas.microsoft.com/office/drawing/2014/main" id="{40D1111A-BCB5-9F14-923D-192E7A5D1D36}"/>
                    </a:ext>
                    <a:ext uri="{C183D7F6-B498-43B3-948B-1728B52AA6E4}">
                      <adec:decorative xmlns:adec="http://schemas.microsoft.com/office/drawing/2017/decorative" val="1"/>
                    </a:ext>
                  </a:extLst>
                </p:cNvPr>
                <p:cNvSpPr/>
                <p:nvPr/>
              </p:nvSpPr>
              <p:spPr>
                <a:xfrm rot="6145335">
                  <a:off x="5647227" y="4712802"/>
                  <a:ext cx="103581" cy="1414200"/>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9" name="Cylinder 458">
                  <a:extLst>
                    <a:ext uri="{FF2B5EF4-FFF2-40B4-BE49-F238E27FC236}">
                      <a16:creationId xmlns:a16="http://schemas.microsoft.com/office/drawing/2014/main" id="{3E74E928-D855-072B-6832-99311B947EF2}"/>
                    </a:ext>
                    <a:ext uri="{C183D7F6-B498-43B3-948B-1728B52AA6E4}">
                      <adec:decorative xmlns:adec="http://schemas.microsoft.com/office/drawing/2017/decorative" val="1"/>
                    </a:ext>
                  </a:extLst>
                </p:cNvPr>
                <p:cNvSpPr/>
                <p:nvPr/>
              </p:nvSpPr>
              <p:spPr>
                <a:xfrm rot="6145335">
                  <a:off x="5647227" y="4820475"/>
                  <a:ext cx="103581" cy="1414200"/>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0" name="Group 459">
                <a:extLst>
                  <a:ext uri="{FF2B5EF4-FFF2-40B4-BE49-F238E27FC236}">
                    <a16:creationId xmlns:a16="http://schemas.microsoft.com/office/drawing/2014/main" id="{B2675B54-A38D-39A2-7B63-26B03F997509}"/>
                  </a:ext>
                </a:extLst>
              </p:cNvPr>
              <p:cNvGrpSpPr/>
              <p:nvPr/>
            </p:nvGrpSpPr>
            <p:grpSpPr>
              <a:xfrm>
                <a:off x="4871144" y="5239356"/>
                <a:ext cx="1414202" cy="430539"/>
                <a:chOff x="4991918" y="5148826"/>
                <a:chExt cx="1414202" cy="430539"/>
              </a:xfrm>
            </p:grpSpPr>
            <p:sp>
              <p:nvSpPr>
                <p:cNvPr id="461" name="Cylinder 460">
                  <a:extLst>
                    <a:ext uri="{FF2B5EF4-FFF2-40B4-BE49-F238E27FC236}">
                      <a16:creationId xmlns:a16="http://schemas.microsoft.com/office/drawing/2014/main" id="{7DE0C0A9-B0B6-C15A-5EF8-1344CEE36894}"/>
                    </a:ext>
                    <a:ext uri="{C183D7F6-B498-43B3-948B-1728B52AA6E4}">
                      <adec:decorative xmlns:adec="http://schemas.microsoft.com/office/drawing/2017/decorative" val="1"/>
                    </a:ext>
                  </a:extLst>
                </p:cNvPr>
                <p:cNvSpPr/>
                <p:nvPr/>
              </p:nvSpPr>
              <p:spPr>
                <a:xfrm rot="6145335">
                  <a:off x="5647229" y="4493517"/>
                  <a:ext cx="103581" cy="1414200"/>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2" name="Cylinder 461">
                  <a:extLst>
                    <a:ext uri="{FF2B5EF4-FFF2-40B4-BE49-F238E27FC236}">
                      <a16:creationId xmlns:a16="http://schemas.microsoft.com/office/drawing/2014/main" id="{3EEAFBA0-C803-0D35-FE72-4A0CC6EB7A70}"/>
                    </a:ext>
                    <a:ext uri="{C183D7F6-B498-43B3-948B-1728B52AA6E4}">
                      <adec:decorative xmlns:adec="http://schemas.microsoft.com/office/drawing/2017/decorative" val="1"/>
                    </a:ext>
                  </a:extLst>
                </p:cNvPr>
                <p:cNvSpPr/>
                <p:nvPr/>
              </p:nvSpPr>
              <p:spPr>
                <a:xfrm rot="6145335">
                  <a:off x="5647228" y="4603159"/>
                  <a:ext cx="103581" cy="1414200"/>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3" name="Cylinder 462">
                  <a:extLst>
                    <a:ext uri="{FF2B5EF4-FFF2-40B4-BE49-F238E27FC236}">
                      <a16:creationId xmlns:a16="http://schemas.microsoft.com/office/drawing/2014/main" id="{8055A3C1-47CE-381B-CAC4-41B4E9B7496D}"/>
                    </a:ext>
                    <a:ext uri="{C183D7F6-B498-43B3-948B-1728B52AA6E4}">
                      <adec:decorative xmlns:adec="http://schemas.microsoft.com/office/drawing/2017/decorative" val="1"/>
                    </a:ext>
                  </a:extLst>
                </p:cNvPr>
                <p:cNvSpPr/>
                <p:nvPr/>
              </p:nvSpPr>
              <p:spPr>
                <a:xfrm rot="6145335">
                  <a:off x="5647227" y="4712802"/>
                  <a:ext cx="103581" cy="1414200"/>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Cylinder 463">
                  <a:extLst>
                    <a:ext uri="{FF2B5EF4-FFF2-40B4-BE49-F238E27FC236}">
                      <a16:creationId xmlns:a16="http://schemas.microsoft.com/office/drawing/2014/main" id="{885EA3DD-4380-8FE9-54AF-3C9A0033B5D5}"/>
                    </a:ext>
                    <a:ext uri="{C183D7F6-B498-43B3-948B-1728B52AA6E4}">
                      <adec:decorative xmlns:adec="http://schemas.microsoft.com/office/drawing/2017/decorative" val="1"/>
                    </a:ext>
                  </a:extLst>
                </p:cNvPr>
                <p:cNvSpPr/>
                <p:nvPr/>
              </p:nvSpPr>
              <p:spPr>
                <a:xfrm rot="6145335">
                  <a:off x="5647227" y="4820475"/>
                  <a:ext cx="103581" cy="1414200"/>
                </a:xfrm>
                <a:prstGeom prst="can">
                  <a:avLst>
                    <a:gd name="adj" fmla="val 38855"/>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66" name="TextBox 465">
              <a:extLst>
                <a:ext uri="{FF2B5EF4-FFF2-40B4-BE49-F238E27FC236}">
                  <a16:creationId xmlns:a16="http://schemas.microsoft.com/office/drawing/2014/main" id="{A977E997-8DE2-7F98-0710-BFEDAF46A3EB}"/>
                </a:ext>
              </a:extLst>
            </p:cNvPr>
            <p:cNvSpPr txBox="1"/>
            <p:nvPr/>
          </p:nvSpPr>
          <p:spPr>
            <a:xfrm rot="20963669">
              <a:off x="398741" y="5294319"/>
              <a:ext cx="1237494" cy="325732"/>
            </a:xfrm>
            <a:prstGeom prst="rect">
              <a:avLst/>
            </a:prstGeom>
            <a:noFill/>
          </p:spPr>
          <p:txBody>
            <a:bodyPr wrap="none" rtlCol="0">
              <a:spAutoFit/>
            </a:bodyPr>
            <a:lstStyle/>
            <a:p>
              <a:pPr algn="ctr"/>
              <a:r>
                <a:rPr lang="en-US" sz="1050" b="1">
                  <a:solidFill>
                    <a:schemeClr val="bg1"/>
                  </a:solidFill>
                </a:rPr>
                <a:t>Storage Tanks</a:t>
              </a:r>
            </a:p>
          </p:txBody>
        </p:sp>
      </p:grpSp>
      <p:cxnSp>
        <p:nvCxnSpPr>
          <p:cNvPr id="14" name="Straight Arrow Connector 13">
            <a:extLst>
              <a:ext uri="{FF2B5EF4-FFF2-40B4-BE49-F238E27FC236}">
                <a16:creationId xmlns:a16="http://schemas.microsoft.com/office/drawing/2014/main" id="{C032E74F-CDC6-3AC6-E174-5AF07F7D0CC4}"/>
              </a:ext>
            </a:extLst>
          </p:cNvPr>
          <p:cNvCxnSpPr>
            <a:cxnSpLocks/>
            <a:stCxn id="429" idx="3"/>
          </p:cNvCxnSpPr>
          <p:nvPr/>
        </p:nvCxnSpPr>
        <p:spPr>
          <a:xfrm flipH="1">
            <a:off x="5871705" y="5324834"/>
            <a:ext cx="241972" cy="5137"/>
          </a:xfrm>
          <a:prstGeom prst="straightConnector1">
            <a:avLst/>
          </a:prstGeom>
          <a:ln>
            <a:solidFill>
              <a:schemeClr val="bg1"/>
            </a:solidFill>
            <a:tailEnd type="triangle"/>
          </a:ln>
        </p:spPr>
        <p:style>
          <a:lnRef idx="1">
            <a:schemeClr val="accent3"/>
          </a:lnRef>
          <a:fillRef idx="0">
            <a:schemeClr val="accent3"/>
          </a:fillRef>
          <a:effectRef idx="0">
            <a:schemeClr val="accent3"/>
          </a:effectRef>
          <a:fontRef idx="minor">
            <a:schemeClr val="tx1"/>
          </a:fontRef>
        </p:style>
      </p:cxnSp>
      <p:cxnSp>
        <p:nvCxnSpPr>
          <p:cNvPr id="31" name="Straight Arrow Connector 30">
            <a:extLst>
              <a:ext uri="{FF2B5EF4-FFF2-40B4-BE49-F238E27FC236}">
                <a16:creationId xmlns:a16="http://schemas.microsoft.com/office/drawing/2014/main" id="{CA86C579-B1F8-1346-A221-FA633E54F971}"/>
              </a:ext>
            </a:extLst>
          </p:cNvPr>
          <p:cNvCxnSpPr>
            <a:cxnSpLocks/>
          </p:cNvCxnSpPr>
          <p:nvPr/>
        </p:nvCxnSpPr>
        <p:spPr>
          <a:xfrm>
            <a:off x="3398190" y="4827367"/>
            <a:ext cx="0" cy="241893"/>
          </a:xfrm>
          <a:prstGeom prst="straightConnector1">
            <a:avLst/>
          </a:prstGeom>
          <a:ln>
            <a:solidFill>
              <a:schemeClr val="bg1"/>
            </a:solidFill>
            <a:tailEnd type="triangle"/>
          </a:ln>
        </p:spPr>
        <p:style>
          <a:lnRef idx="1">
            <a:schemeClr val="accent3"/>
          </a:lnRef>
          <a:fillRef idx="0">
            <a:schemeClr val="accent3"/>
          </a:fillRef>
          <a:effectRef idx="0">
            <a:schemeClr val="accent3"/>
          </a:effectRef>
          <a:fontRef idx="minor">
            <a:schemeClr val="tx1"/>
          </a:fontRef>
        </p:style>
      </p:cxnSp>
      <p:cxnSp>
        <p:nvCxnSpPr>
          <p:cNvPr id="79" name="Straight Arrow Connector 78">
            <a:extLst>
              <a:ext uri="{FF2B5EF4-FFF2-40B4-BE49-F238E27FC236}">
                <a16:creationId xmlns:a16="http://schemas.microsoft.com/office/drawing/2014/main" id="{5AAAA478-7D9E-820A-AE2C-D9FB924D7425}"/>
              </a:ext>
            </a:extLst>
          </p:cNvPr>
          <p:cNvCxnSpPr>
            <a:cxnSpLocks/>
          </p:cNvCxnSpPr>
          <p:nvPr/>
        </p:nvCxnSpPr>
        <p:spPr>
          <a:xfrm flipH="1">
            <a:off x="4389879" y="4435097"/>
            <a:ext cx="221406" cy="0"/>
          </a:xfrm>
          <a:prstGeom prst="straightConnector1">
            <a:avLst/>
          </a:prstGeom>
          <a:ln>
            <a:solidFill>
              <a:schemeClr val="bg1"/>
            </a:solidFill>
            <a:tailEnd type="triangle"/>
          </a:ln>
        </p:spPr>
        <p:style>
          <a:lnRef idx="1">
            <a:schemeClr val="accent3"/>
          </a:lnRef>
          <a:fillRef idx="0">
            <a:schemeClr val="accent3"/>
          </a:fillRef>
          <a:effectRef idx="0">
            <a:schemeClr val="accent3"/>
          </a:effectRef>
          <a:fontRef idx="minor">
            <a:schemeClr val="tx1"/>
          </a:fontRef>
        </p:style>
      </p:cxnSp>
      <p:sp>
        <p:nvSpPr>
          <p:cNvPr id="169" name="TextBox 168">
            <a:extLst>
              <a:ext uri="{FF2B5EF4-FFF2-40B4-BE49-F238E27FC236}">
                <a16:creationId xmlns:a16="http://schemas.microsoft.com/office/drawing/2014/main" id="{58FBD450-5108-52C4-9584-F6ED15294AD6}"/>
              </a:ext>
            </a:extLst>
          </p:cNvPr>
          <p:cNvSpPr txBox="1"/>
          <p:nvPr/>
        </p:nvSpPr>
        <p:spPr>
          <a:xfrm>
            <a:off x="2631399" y="2806872"/>
            <a:ext cx="1177009" cy="307777"/>
          </a:xfrm>
          <a:prstGeom prst="rect">
            <a:avLst/>
          </a:prstGeom>
          <a:noFill/>
        </p:spPr>
        <p:txBody>
          <a:bodyPr wrap="square" rtlCol="0">
            <a:spAutoFit/>
          </a:bodyPr>
          <a:lstStyle/>
          <a:p>
            <a:pPr algn="ctr"/>
            <a:r>
              <a:rPr lang="en-US" sz="1400" b="1">
                <a:latin typeface="+mj-lt"/>
                <a:cs typeface="Arial"/>
              </a:rPr>
              <a:t>Grid</a:t>
            </a:r>
          </a:p>
        </p:txBody>
      </p:sp>
      <p:grpSp>
        <p:nvGrpSpPr>
          <p:cNvPr id="86" name="Group 85">
            <a:extLst>
              <a:ext uri="{FF2B5EF4-FFF2-40B4-BE49-F238E27FC236}">
                <a16:creationId xmlns:a16="http://schemas.microsoft.com/office/drawing/2014/main" id="{FA033A52-4F57-66CA-4C3D-F0F1BD504327}"/>
              </a:ext>
            </a:extLst>
          </p:cNvPr>
          <p:cNvGrpSpPr/>
          <p:nvPr/>
        </p:nvGrpSpPr>
        <p:grpSpPr>
          <a:xfrm>
            <a:off x="2084264" y="3126368"/>
            <a:ext cx="1340295" cy="2058329"/>
            <a:chOff x="2232037" y="3459302"/>
            <a:chExt cx="1392390" cy="1873957"/>
          </a:xfrm>
        </p:grpSpPr>
        <p:grpSp>
          <p:nvGrpSpPr>
            <p:cNvPr id="172" name="Group 171">
              <a:extLst>
                <a:ext uri="{FF2B5EF4-FFF2-40B4-BE49-F238E27FC236}">
                  <a16:creationId xmlns:a16="http://schemas.microsoft.com/office/drawing/2014/main" id="{FABA85DB-77E4-2289-B386-E5535EFC4F8A}"/>
                </a:ext>
              </a:extLst>
            </p:cNvPr>
            <p:cNvGrpSpPr/>
            <p:nvPr/>
          </p:nvGrpSpPr>
          <p:grpSpPr>
            <a:xfrm>
              <a:off x="2232037" y="3459302"/>
              <a:ext cx="1392390" cy="1873957"/>
              <a:chOff x="555830" y="2568258"/>
              <a:chExt cx="1165697" cy="1588065"/>
            </a:xfrm>
          </p:grpSpPr>
          <p:sp>
            <p:nvSpPr>
              <p:cNvPr id="103" name="Freeform: Shape 248">
                <a:extLst>
                  <a:ext uri="{FF2B5EF4-FFF2-40B4-BE49-F238E27FC236}">
                    <a16:creationId xmlns:a16="http://schemas.microsoft.com/office/drawing/2014/main" id="{0B8D20C3-80FC-80F6-9BE0-9B477012F8F9}"/>
                  </a:ext>
                  <a:ext uri="{C183D7F6-B498-43B3-948B-1728B52AA6E4}">
                    <adec:decorative xmlns:adec="http://schemas.microsoft.com/office/drawing/2017/decorative" val="1"/>
                  </a:ext>
                </a:extLst>
              </p:cNvPr>
              <p:cNvSpPr/>
              <p:nvPr/>
            </p:nvSpPr>
            <p:spPr>
              <a:xfrm>
                <a:off x="635897" y="3092144"/>
                <a:ext cx="441960" cy="534389"/>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248">
                <a:extLst>
                  <a:ext uri="{FF2B5EF4-FFF2-40B4-BE49-F238E27FC236}">
                    <a16:creationId xmlns:a16="http://schemas.microsoft.com/office/drawing/2014/main" id="{70F69650-0CC2-D8EC-34BA-B92E94A36E5A}"/>
                  </a:ext>
                  <a:ext uri="{C183D7F6-B498-43B3-948B-1728B52AA6E4}">
                    <adec:decorative xmlns:adec="http://schemas.microsoft.com/office/drawing/2017/decorative" val="1"/>
                  </a:ext>
                </a:extLst>
              </p:cNvPr>
              <p:cNvSpPr/>
              <p:nvPr/>
            </p:nvSpPr>
            <p:spPr>
              <a:xfrm>
                <a:off x="637128" y="2990157"/>
                <a:ext cx="425332" cy="510675"/>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Graphic 104" descr="Electric Tower with solid fill">
                <a:extLst>
                  <a:ext uri="{FF2B5EF4-FFF2-40B4-BE49-F238E27FC236}">
                    <a16:creationId xmlns:a16="http://schemas.microsoft.com/office/drawing/2014/main" id="{EFD435A6-28AD-531B-CCE3-70364CDB44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830" y="3387527"/>
                <a:ext cx="424465" cy="424465"/>
              </a:xfrm>
              <a:prstGeom prst="rect">
                <a:avLst/>
              </a:prstGeom>
            </p:spPr>
          </p:pic>
          <p:sp>
            <p:nvSpPr>
              <p:cNvPr id="122" name="Freeform: Shape 248">
                <a:extLst>
                  <a:ext uri="{FF2B5EF4-FFF2-40B4-BE49-F238E27FC236}">
                    <a16:creationId xmlns:a16="http://schemas.microsoft.com/office/drawing/2014/main" id="{8E23804E-1728-854A-1898-3E0750E8AA23}"/>
                  </a:ext>
                  <a:ext uri="{C183D7F6-B498-43B3-948B-1728B52AA6E4}">
                    <adec:decorative xmlns:adec="http://schemas.microsoft.com/office/drawing/2017/decorative" val="1"/>
                  </a:ext>
                </a:extLst>
              </p:cNvPr>
              <p:cNvSpPr/>
              <p:nvPr/>
            </p:nvSpPr>
            <p:spPr>
              <a:xfrm>
                <a:off x="1065649" y="2737829"/>
                <a:ext cx="412736" cy="351494"/>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Graphic 122" descr="Electric Tower with solid fill">
                <a:extLst>
                  <a:ext uri="{FF2B5EF4-FFF2-40B4-BE49-F238E27FC236}">
                    <a16:creationId xmlns:a16="http://schemas.microsoft.com/office/drawing/2014/main" id="{37883021-7257-1FFF-537F-E7D052D15F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31149" y="2568258"/>
                <a:ext cx="290378" cy="290378"/>
              </a:xfrm>
              <a:prstGeom prst="rect">
                <a:avLst/>
              </a:prstGeom>
            </p:spPr>
          </p:pic>
          <p:sp>
            <p:nvSpPr>
              <p:cNvPr id="125" name="Freeform: Shape 248">
                <a:extLst>
                  <a:ext uri="{FF2B5EF4-FFF2-40B4-BE49-F238E27FC236}">
                    <a16:creationId xmlns:a16="http://schemas.microsoft.com/office/drawing/2014/main" id="{F2EA54A7-3282-1A43-F44C-3F47BDD7F17A}"/>
                  </a:ext>
                  <a:ext uri="{C183D7F6-B498-43B3-948B-1728B52AA6E4}">
                    <adec:decorative xmlns:adec="http://schemas.microsoft.com/office/drawing/2017/decorative" val="1"/>
                  </a:ext>
                </a:extLst>
              </p:cNvPr>
              <p:cNvSpPr/>
              <p:nvPr/>
            </p:nvSpPr>
            <p:spPr>
              <a:xfrm>
                <a:off x="1068505" y="2660481"/>
                <a:ext cx="409880" cy="334834"/>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248">
                <a:extLst>
                  <a:ext uri="{FF2B5EF4-FFF2-40B4-BE49-F238E27FC236}">
                    <a16:creationId xmlns:a16="http://schemas.microsoft.com/office/drawing/2014/main" id="{2041479B-14F4-B9E8-3F3D-3CF194307BAF}"/>
                  </a:ext>
                  <a:ext uri="{C183D7F6-B498-43B3-948B-1728B52AA6E4}">
                    <adec:decorative xmlns:adec="http://schemas.microsoft.com/office/drawing/2017/decorative" val="1"/>
                  </a:ext>
                </a:extLst>
              </p:cNvPr>
              <p:cNvSpPr/>
              <p:nvPr/>
            </p:nvSpPr>
            <p:spPr>
              <a:xfrm>
                <a:off x="1318619" y="2731399"/>
                <a:ext cx="352310" cy="352743"/>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0" name="Graphic 159" descr="Electric Tower with solid fill">
                <a:extLst>
                  <a:ext uri="{FF2B5EF4-FFF2-40B4-BE49-F238E27FC236}">
                    <a16:creationId xmlns:a16="http://schemas.microsoft.com/office/drawing/2014/main" id="{7C36A30D-594B-C587-97ED-502753B947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613" y="2882750"/>
                <a:ext cx="376428" cy="376428"/>
              </a:xfrm>
              <a:prstGeom prst="rect">
                <a:avLst/>
              </a:prstGeom>
            </p:spPr>
          </p:pic>
          <p:sp>
            <p:nvSpPr>
              <p:cNvPr id="161" name="Freeform: Shape 248">
                <a:extLst>
                  <a:ext uri="{FF2B5EF4-FFF2-40B4-BE49-F238E27FC236}">
                    <a16:creationId xmlns:a16="http://schemas.microsoft.com/office/drawing/2014/main" id="{DC772C76-06D7-0DA1-B1BC-C08A123D17EC}"/>
                  </a:ext>
                  <a:ext uri="{C183D7F6-B498-43B3-948B-1728B52AA6E4}">
                    <adec:decorative xmlns:adec="http://schemas.microsoft.com/office/drawing/2017/decorative" val="1"/>
                  </a:ext>
                </a:extLst>
              </p:cNvPr>
              <p:cNvSpPr/>
              <p:nvPr/>
            </p:nvSpPr>
            <p:spPr>
              <a:xfrm>
                <a:off x="900065" y="3000974"/>
                <a:ext cx="402117" cy="532228"/>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reeform: Shape 248">
                <a:extLst>
                  <a:ext uri="{FF2B5EF4-FFF2-40B4-BE49-F238E27FC236}">
                    <a16:creationId xmlns:a16="http://schemas.microsoft.com/office/drawing/2014/main" id="{7714E342-BE2C-58D4-E28B-D9D7BFA806DD}"/>
                  </a:ext>
                  <a:ext uri="{C183D7F6-B498-43B3-948B-1728B52AA6E4}">
                    <adec:decorative xmlns:adec="http://schemas.microsoft.com/office/drawing/2017/decorative" val="1"/>
                  </a:ext>
                </a:extLst>
              </p:cNvPr>
              <p:cNvSpPr/>
              <p:nvPr/>
            </p:nvSpPr>
            <p:spPr>
              <a:xfrm>
                <a:off x="922036" y="3101782"/>
                <a:ext cx="377716" cy="532228"/>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Freeform: Shape 248">
                <a:extLst>
                  <a:ext uri="{FF2B5EF4-FFF2-40B4-BE49-F238E27FC236}">
                    <a16:creationId xmlns:a16="http://schemas.microsoft.com/office/drawing/2014/main" id="{1D6AFFF5-F853-9A49-6D45-C7EAB4B7AC62}"/>
                  </a:ext>
                  <a:ext uri="{C183D7F6-B498-43B3-948B-1728B52AA6E4}">
                    <adec:decorative xmlns:adec="http://schemas.microsoft.com/office/drawing/2017/decorative" val="1"/>
                  </a:ext>
                </a:extLst>
              </p:cNvPr>
              <p:cNvSpPr/>
              <p:nvPr/>
            </p:nvSpPr>
            <p:spPr>
              <a:xfrm>
                <a:off x="1294897" y="2669463"/>
                <a:ext cx="376032" cy="339372"/>
              </a:xfrm>
              <a:custGeom>
                <a:avLst/>
                <a:gdLst>
                  <a:gd name="connsiteX0" fmla="*/ 0 w 552685"/>
                  <a:gd name="connsiteY0" fmla="*/ 652463 h 652463"/>
                  <a:gd name="connsiteX1" fmla="*/ 552450 w 552685"/>
                  <a:gd name="connsiteY1" fmla="*/ 0 h 652463"/>
                </a:gdLst>
                <a:ahLst/>
                <a:cxnLst>
                  <a:cxn ang="0">
                    <a:pos x="connsiteX0" y="connsiteY0"/>
                  </a:cxn>
                  <a:cxn ang="0">
                    <a:pos x="connsiteX1" y="connsiteY1"/>
                  </a:cxn>
                </a:cxnLst>
                <a:rect l="l" t="t" r="r" b="b"/>
                <a:pathLst>
                  <a:path w="552685" h="652463">
                    <a:moveTo>
                      <a:pt x="0" y="652463"/>
                    </a:moveTo>
                    <a:cubicBezTo>
                      <a:pt x="280987" y="423466"/>
                      <a:pt x="561975" y="194469"/>
                      <a:pt x="55245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reeform: Shape 293">
                <a:extLst>
                  <a:ext uri="{FF2B5EF4-FFF2-40B4-BE49-F238E27FC236}">
                    <a16:creationId xmlns:a16="http://schemas.microsoft.com/office/drawing/2014/main" id="{5F6B4493-2335-8DE2-C6FE-606DB5D2E26C}"/>
                  </a:ext>
                  <a:ext uri="{C183D7F6-B498-43B3-948B-1728B52AA6E4}">
                    <adec:decorative xmlns:adec="http://schemas.microsoft.com/office/drawing/2017/decorative" val="1"/>
                  </a:ext>
                </a:extLst>
              </p:cNvPr>
              <p:cNvSpPr/>
              <p:nvPr/>
            </p:nvSpPr>
            <p:spPr>
              <a:xfrm rot="3998688">
                <a:off x="800766" y="3733892"/>
                <a:ext cx="535213" cy="240529"/>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Freeform: Shape 293">
                <a:extLst>
                  <a:ext uri="{FF2B5EF4-FFF2-40B4-BE49-F238E27FC236}">
                    <a16:creationId xmlns:a16="http://schemas.microsoft.com/office/drawing/2014/main" id="{CCBCC5F5-8D15-DC23-31E5-83696FB7A80B}"/>
                  </a:ext>
                  <a:ext uri="{C183D7F6-B498-43B3-948B-1728B52AA6E4}">
                    <adec:decorative xmlns:adec="http://schemas.microsoft.com/office/drawing/2017/decorative" val="1"/>
                  </a:ext>
                </a:extLst>
              </p:cNvPr>
              <p:cNvSpPr/>
              <p:nvPr/>
            </p:nvSpPr>
            <p:spPr>
              <a:xfrm rot="3738107">
                <a:off x="830265" y="3767016"/>
                <a:ext cx="589776" cy="188837"/>
              </a:xfrm>
              <a:custGeom>
                <a:avLst/>
                <a:gdLst>
                  <a:gd name="connsiteX0" fmla="*/ 1225550 w 1225550"/>
                  <a:gd name="connsiteY0" fmla="*/ 0 h 109692"/>
                  <a:gd name="connsiteX1" fmla="*/ 0 w 1225550"/>
                  <a:gd name="connsiteY1" fmla="*/ 95250 h 109692"/>
                </a:gdLst>
                <a:ahLst/>
                <a:cxnLst>
                  <a:cxn ang="0">
                    <a:pos x="connsiteX0" y="connsiteY0"/>
                  </a:cxn>
                  <a:cxn ang="0">
                    <a:pos x="connsiteX1" y="connsiteY1"/>
                  </a:cxn>
                </a:cxnLst>
                <a:rect l="l" t="t" r="r" b="b"/>
                <a:pathLst>
                  <a:path w="1225550" h="109692">
                    <a:moveTo>
                      <a:pt x="1225550" y="0"/>
                    </a:moveTo>
                    <a:cubicBezTo>
                      <a:pt x="753004" y="70379"/>
                      <a:pt x="280458" y="140758"/>
                      <a:pt x="0" y="95250"/>
                    </a:cubicBezTo>
                  </a:path>
                </a:pathLst>
              </a:custGeom>
              <a:noFill/>
              <a:ln w="1905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0" name="Arrow: Right 325">
              <a:extLst>
                <a:ext uri="{FF2B5EF4-FFF2-40B4-BE49-F238E27FC236}">
                  <a16:creationId xmlns:a16="http://schemas.microsoft.com/office/drawing/2014/main" id="{E568CFAE-A245-76F7-BD95-24282C9AA69F}"/>
                </a:ext>
                <a:ext uri="{C183D7F6-B498-43B3-948B-1728B52AA6E4}">
                  <adec:decorative xmlns:adec="http://schemas.microsoft.com/office/drawing/2017/decorative" val="1"/>
                </a:ext>
              </a:extLst>
            </p:cNvPr>
            <p:cNvSpPr/>
            <p:nvPr/>
          </p:nvSpPr>
          <p:spPr>
            <a:xfrm rot="13366407" flipH="1" flipV="1">
              <a:off x="2805304" y="4905043"/>
              <a:ext cx="266083" cy="87826"/>
            </a:xfrm>
            <a:prstGeom prst="rightArrow">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14BD42AB-5246-D4A5-0308-D6493646DB12}"/>
              </a:ext>
            </a:extLst>
          </p:cNvPr>
          <p:cNvGrpSpPr/>
          <p:nvPr/>
        </p:nvGrpSpPr>
        <p:grpSpPr>
          <a:xfrm>
            <a:off x="7420352" y="1435783"/>
            <a:ext cx="4693331" cy="4655972"/>
            <a:chOff x="164319" y="1279108"/>
            <a:chExt cx="5557476" cy="2512875"/>
          </a:xfrm>
        </p:grpSpPr>
        <p:sp>
          <p:nvSpPr>
            <p:cNvPr id="6" name="Rectangle 5">
              <a:extLst>
                <a:ext uri="{FF2B5EF4-FFF2-40B4-BE49-F238E27FC236}">
                  <a16:creationId xmlns:a16="http://schemas.microsoft.com/office/drawing/2014/main" id="{EEA19B09-566A-4B3B-C2C2-E72EAE03182D}"/>
                </a:ext>
              </a:extLst>
            </p:cNvPr>
            <p:cNvSpPr/>
            <p:nvPr/>
          </p:nvSpPr>
          <p:spPr>
            <a:xfrm>
              <a:off x="562702" y="1350091"/>
              <a:ext cx="4640190" cy="2441892"/>
            </a:xfrm>
            <a:prstGeom prst="rect">
              <a:avLst/>
            </a:prstGeom>
            <a:no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D133A0F4-5BD3-3C1E-231D-FC921E8966B9}"/>
                </a:ext>
              </a:extLst>
            </p:cNvPr>
            <p:cNvSpPr txBox="1"/>
            <p:nvPr/>
          </p:nvSpPr>
          <p:spPr>
            <a:xfrm>
              <a:off x="164319" y="1279108"/>
              <a:ext cx="5557476" cy="24418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0" tIns="30480" rIns="182880" bIns="30480" numCol="1" spcCol="1270" anchor="ctr" anchorCtr="0">
              <a:noAutofit/>
            </a:bodyPr>
            <a:lstStyle/>
            <a:p>
              <a:pPr defTabSz="533400">
                <a:spcBef>
                  <a:spcPct val="0"/>
                </a:spcBef>
              </a:pPr>
              <a:r>
                <a:rPr lang="en-US" sz="2400" b="1">
                  <a:solidFill>
                    <a:schemeClr val="tx1"/>
                  </a:solidFill>
                </a:rPr>
                <a:t>Reduce Emissions in Support of Corporate Carbon Reduction Goals</a:t>
              </a:r>
            </a:p>
            <a:p>
              <a:pPr defTabSz="533400">
                <a:spcBef>
                  <a:spcPct val="0"/>
                </a:spcBef>
              </a:pPr>
              <a:endParaRPr lang="en-US" sz="2400" b="1">
                <a:solidFill>
                  <a:schemeClr val="tx1"/>
                </a:solidFill>
              </a:endParaRPr>
            </a:p>
            <a:p>
              <a:pPr marL="342900" indent="-342900" defTabSz="533400">
                <a:spcBef>
                  <a:spcPct val="0"/>
                </a:spcBef>
                <a:buFont typeface="Arial" panose="020B0604020202020204" pitchFamily="34" charset="0"/>
                <a:buChar char="•"/>
              </a:pPr>
              <a:r>
                <a:rPr lang="en-US" sz="2400" b="1">
                  <a:solidFill>
                    <a:schemeClr val="tx1"/>
                  </a:solidFill>
                </a:rPr>
                <a:t>Stand-alone solar array, electrolyzer, and hydrogen storage</a:t>
              </a:r>
              <a:endParaRPr lang="en-US" sz="2400" b="0" kern="1200">
                <a:solidFill>
                  <a:schemeClr val="tx1"/>
                </a:solidFill>
                <a:ea typeface="+mn-ea"/>
                <a:cs typeface="+mn-cs"/>
              </a:endParaRPr>
            </a:p>
            <a:p>
              <a:pPr marL="342900" indent="-342900" defTabSz="533400">
                <a:spcBef>
                  <a:spcPct val="0"/>
                </a:spcBef>
                <a:buFont typeface="Arial" panose="020B0604020202020204" pitchFamily="34" charset="0"/>
                <a:buChar char="•"/>
              </a:pPr>
              <a:r>
                <a:rPr lang="en-US" sz="2400" b="1">
                  <a:solidFill>
                    <a:schemeClr val="tx1"/>
                  </a:solidFill>
                </a:rPr>
                <a:t>Hydrogen fueling station</a:t>
              </a:r>
              <a:endParaRPr lang="en-US" sz="2400">
                <a:solidFill>
                  <a:schemeClr val="tx1"/>
                </a:solidFill>
              </a:endParaRPr>
            </a:p>
            <a:p>
              <a:pPr marL="342900" indent="-342900" defTabSz="533400">
                <a:spcBef>
                  <a:spcPct val="0"/>
                </a:spcBef>
                <a:buFont typeface="Arial" panose="020B0604020202020204" pitchFamily="34" charset="0"/>
                <a:buChar char="•"/>
              </a:pPr>
              <a:r>
                <a:rPr lang="en-US" sz="2400" b="1">
                  <a:solidFill>
                    <a:schemeClr val="tx1"/>
                  </a:solidFill>
                </a:rPr>
                <a:t>Offset diesel fuel use in mine site remediation</a:t>
              </a:r>
              <a:endParaRPr lang="en-US" sz="2400">
                <a:solidFill>
                  <a:schemeClr val="tx1"/>
                </a:solidFill>
              </a:endParaRPr>
            </a:p>
            <a:p>
              <a:pPr defTabSz="533400">
                <a:spcBef>
                  <a:spcPct val="0"/>
                </a:spcBef>
              </a:pPr>
              <a:endParaRPr lang="en-US" sz="1200">
                <a:solidFill>
                  <a:schemeClr val="tx1"/>
                </a:solidFill>
              </a:endParaRPr>
            </a:p>
            <a:p>
              <a:pPr marL="0" lvl="0" indent="0" algn="l" defTabSz="533400">
                <a:spcBef>
                  <a:spcPct val="0"/>
                </a:spcBef>
                <a:buNone/>
              </a:pPr>
              <a:endParaRPr lang="en-US" sz="1200" b="0" kern="1200">
                <a:solidFill>
                  <a:schemeClr val="tx1"/>
                </a:solidFill>
                <a:latin typeface="Franklin Gothic Book"/>
                <a:ea typeface="+mn-ea"/>
                <a:cs typeface="+mn-cs"/>
              </a:endParaRPr>
            </a:p>
            <a:p>
              <a:pPr marL="0" lvl="0" indent="0" algn="l" defTabSz="533400">
                <a:spcBef>
                  <a:spcPct val="0"/>
                </a:spcBef>
                <a:buNone/>
              </a:pPr>
              <a:endParaRPr lang="en-US" sz="1200" b="0" kern="1200">
                <a:solidFill>
                  <a:schemeClr val="tx1"/>
                </a:solidFill>
                <a:latin typeface="Franklin Gothic Book"/>
                <a:ea typeface="+mn-ea"/>
                <a:cs typeface="+mn-cs"/>
              </a:endParaRPr>
            </a:p>
          </p:txBody>
        </p:sp>
      </p:grpSp>
      <p:grpSp>
        <p:nvGrpSpPr>
          <p:cNvPr id="29" name="Group 28">
            <a:extLst>
              <a:ext uri="{FF2B5EF4-FFF2-40B4-BE49-F238E27FC236}">
                <a16:creationId xmlns:a16="http://schemas.microsoft.com/office/drawing/2014/main" id="{7C75F246-6AAB-42BE-FDA1-6C385B3A4315}"/>
              </a:ext>
            </a:extLst>
          </p:cNvPr>
          <p:cNvGrpSpPr/>
          <p:nvPr/>
        </p:nvGrpSpPr>
        <p:grpSpPr>
          <a:xfrm>
            <a:off x="2764950" y="5149725"/>
            <a:ext cx="1279310" cy="596341"/>
            <a:chOff x="3459612" y="5363893"/>
            <a:chExt cx="1407241" cy="596341"/>
          </a:xfrm>
        </p:grpSpPr>
        <p:sp>
          <p:nvSpPr>
            <p:cNvPr id="10" name="Rectangle 9">
              <a:extLst>
                <a:ext uri="{FF2B5EF4-FFF2-40B4-BE49-F238E27FC236}">
                  <a16:creationId xmlns:a16="http://schemas.microsoft.com/office/drawing/2014/main" id="{496123A8-3135-40E0-A9D5-26EC8F038285}"/>
                </a:ext>
              </a:extLst>
            </p:cNvPr>
            <p:cNvSpPr/>
            <p:nvPr/>
          </p:nvSpPr>
          <p:spPr>
            <a:xfrm>
              <a:off x="3459612" y="5363893"/>
              <a:ext cx="1406201" cy="59634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971808-1AF6-B072-744E-DF23CE1164ED}"/>
                </a:ext>
              </a:extLst>
            </p:cNvPr>
            <p:cNvSpPr txBox="1"/>
            <p:nvPr/>
          </p:nvSpPr>
          <p:spPr>
            <a:xfrm>
              <a:off x="3900858" y="5462576"/>
              <a:ext cx="965995" cy="415498"/>
            </a:xfrm>
            <a:prstGeom prst="rect">
              <a:avLst/>
            </a:prstGeom>
            <a:noFill/>
          </p:spPr>
          <p:txBody>
            <a:bodyPr wrap="square" rtlCol="0">
              <a:spAutoFit/>
            </a:bodyPr>
            <a:lstStyle/>
            <a:p>
              <a:pPr algn="ctr"/>
              <a:r>
                <a:rPr lang="en-US" sz="1050" b="1">
                  <a:latin typeface="+mj-lt"/>
                  <a:cs typeface="Arial"/>
                </a:rPr>
                <a:t>Fueling Station</a:t>
              </a:r>
            </a:p>
          </p:txBody>
        </p:sp>
        <p:grpSp>
          <p:nvGrpSpPr>
            <p:cNvPr id="23" name="Group 22">
              <a:extLst>
                <a:ext uri="{FF2B5EF4-FFF2-40B4-BE49-F238E27FC236}">
                  <a16:creationId xmlns:a16="http://schemas.microsoft.com/office/drawing/2014/main" id="{AF055871-FDEC-9C55-10C5-034C9DAE120E}"/>
                </a:ext>
              </a:extLst>
            </p:cNvPr>
            <p:cNvGrpSpPr>
              <a:grpSpLocks noChangeAspect="1"/>
            </p:cNvGrpSpPr>
            <p:nvPr/>
          </p:nvGrpSpPr>
          <p:grpSpPr>
            <a:xfrm flipH="1">
              <a:off x="3615607" y="5428892"/>
              <a:ext cx="414003" cy="449187"/>
              <a:chOff x="2178501" y="5488461"/>
              <a:chExt cx="601021" cy="647714"/>
            </a:xfrm>
          </p:grpSpPr>
          <p:sp>
            <p:nvSpPr>
              <p:cNvPr id="24" name="Rectangle: Rounded Corners 23">
                <a:extLst>
                  <a:ext uri="{FF2B5EF4-FFF2-40B4-BE49-F238E27FC236}">
                    <a16:creationId xmlns:a16="http://schemas.microsoft.com/office/drawing/2014/main" id="{F57ADC83-B930-DAAE-D9AB-FFF91AAE91E9}"/>
                  </a:ext>
                </a:extLst>
              </p:cNvPr>
              <p:cNvSpPr>
                <a:spLocks/>
              </p:cNvSpPr>
              <p:nvPr/>
            </p:nvSpPr>
            <p:spPr>
              <a:xfrm>
                <a:off x="2226375" y="5488461"/>
                <a:ext cx="369599" cy="6477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5C59A13-5D46-D273-961C-0D20AB3C23CF}"/>
                  </a:ext>
                </a:extLst>
              </p:cNvPr>
              <p:cNvSpPr>
                <a:spLocks/>
              </p:cNvSpPr>
              <p:nvPr/>
            </p:nvSpPr>
            <p:spPr>
              <a:xfrm>
                <a:off x="2178501" y="5488475"/>
                <a:ext cx="601021" cy="647700"/>
              </a:xfrm>
              <a:custGeom>
                <a:avLst/>
                <a:gdLst>
                  <a:gd name="connsiteX0" fmla="*/ 600852 w 601021"/>
                  <a:gd name="connsiteY0" fmla="*/ 546204 h 647700"/>
                  <a:gd name="connsiteX1" fmla="*/ 576474 w 601021"/>
                  <a:gd name="connsiteY1" fmla="*/ 239014 h 647700"/>
                  <a:gd name="connsiteX2" fmla="*/ 599253 w 601021"/>
                  <a:gd name="connsiteY2" fmla="*/ 219185 h 647700"/>
                  <a:gd name="connsiteX3" fmla="*/ 473910 w 601021"/>
                  <a:gd name="connsiteY3" fmla="*/ 88908 h 647700"/>
                  <a:gd name="connsiteX4" fmla="*/ 462367 w 601021"/>
                  <a:gd name="connsiteY4" fmla="*/ 94538 h 647700"/>
                  <a:gd name="connsiteX5" fmla="*/ 461951 w 601021"/>
                  <a:gd name="connsiteY5" fmla="*/ 97025 h 647700"/>
                  <a:gd name="connsiteX6" fmla="*/ 461951 w 601021"/>
                  <a:gd name="connsiteY6" fmla="*/ 108042 h 647700"/>
                  <a:gd name="connsiteX7" fmla="*/ 469329 w 601021"/>
                  <a:gd name="connsiteY7" fmla="*/ 116367 h 647700"/>
                  <a:gd name="connsiteX8" fmla="*/ 555131 w 601021"/>
                  <a:gd name="connsiteY8" fmla="*/ 230037 h 647700"/>
                  <a:gd name="connsiteX9" fmla="*/ 556497 w 601021"/>
                  <a:gd name="connsiteY9" fmla="*/ 246401 h 647700"/>
                  <a:gd name="connsiteX10" fmla="*/ 580399 w 601021"/>
                  <a:gd name="connsiteY10" fmla="*/ 547604 h 647700"/>
                  <a:gd name="connsiteX11" fmla="*/ 540587 w 601021"/>
                  <a:gd name="connsiteY11" fmla="*/ 590442 h 647700"/>
                  <a:gd name="connsiteX12" fmla="*/ 537438 w 601021"/>
                  <a:gd name="connsiteY12" fmla="*/ 590550 h 647700"/>
                  <a:gd name="connsiteX13" fmla="*/ 535358 w 601021"/>
                  <a:gd name="connsiteY13" fmla="*/ 590550 h 647700"/>
                  <a:gd name="connsiteX14" fmla="*/ 492284 w 601021"/>
                  <a:gd name="connsiteY14" fmla="*/ 550545 h 647700"/>
                  <a:gd name="connsiteX15" fmla="*/ 492284 w 601021"/>
                  <a:gd name="connsiteY15" fmla="*/ 361950 h 647700"/>
                  <a:gd name="connsiteX16" fmla="*/ 430748 w 601021"/>
                  <a:gd name="connsiteY16" fmla="*/ 304800 h 647700"/>
                  <a:gd name="connsiteX17" fmla="*/ 430748 w 601021"/>
                  <a:gd name="connsiteY17" fmla="*/ 66675 h 647700"/>
                  <a:gd name="connsiteX18" fmla="*/ 358957 w 601021"/>
                  <a:gd name="connsiteY18" fmla="*/ 0 h 647700"/>
                  <a:gd name="connsiteX19" fmla="*/ 112815 w 601021"/>
                  <a:gd name="connsiteY19" fmla="*/ 0 h 647700"/>
                  <a:gd name="connsiteX20" fmla="*/ 41024 w 601021"/>
                  <a:gd name="connsiteY20" fmla="*/ 66675 h 647700"/>
                  <a:gd name="connsiteX21" fmla="*/ 41024 w 601021"/>
                  <a:gd name="connsiteY21" fmla="*/ 628650 h 647700"/>
                  <a:gd name="connsiteX22" fmla="*/ 0 w 601021"/>
                  <a:gd name="connsiteY22" fmla="*/ 628650 h 647700"/>
                  <a:gd name="connsiteX23" fmla="*/ 0 w 601021"/>
                  <a:gd name="connsiteY23" fmla="*/ 647700 h 647700"/>
                  <a:gd name="connsiteX24" fmla="*/ 471772 w 601021"/>
                  <a:gd name="connsiteY24" fmla="*/ 647700 h 647700"/>
                  <a:gd name="connsiteX25" fmla="*/ 471772 w 601021"/>
                  <a:gd name="connsiteY25" fmla="*/ 628650 h 647700"/>
                  <a:gd name="connsiteX26" fmla="*/ 430748 w 601021"/>
                  <a:gd name="connsiteY26" fmla="*/ 628650 h 647700"/>
                  <a:gd name="connsiteX27" fmla="*/ 430748 w 601021"/>
                  <a:gd name="connsiteY27" fmla="*/ 323850 h 647700"/>
                  <a:gd name="connsiteX28" fmla="*/ 471772 w 601021"/>
                  <a:gd name="connsiteY28" fmla="*/ 361950 h 647700"/>
                  <a:gd name="connsiteX29" fmla="*/ 471772 w 601021"/>
                  <a:gd name="connsiteY29" fmla="*/ 550545 h 647700"/>
                  <a:gd name="connsiteX30" fmla="*/ 535358 w 601021"/>
                  <a:gd name="connsiteY30" fmla="*/ 609600 h 647700"/>
                  <a:gd name="connsiteX31" fmla="*/ 537436 w 601021"/>
                  <a:gd name="connsiteY31" fmla="*/ 609600 h 647700"/>
                  <a:gd name="connsiteX32" fmla="*/ 601022 w 601021"/>
                  <a:gd name="connsiteY32" fmla="*/ 550556 h 647700"/>
                  <a:gd name="connsiteX33" fmla="*/ 600849 w 601021"/>
                  <a:gd name="connsiteY33" fmla="*/ 546204 h 647700"/>
                  <a:gd name="connsiteX34" fmla="*/ 61535 w 601021"/>
                  <a:gd name="connsiteY34" fmla="*/ 628650 h 647700"/>
                  <a:gd name="connsiteX35" fmla="*/ 61535 w 601021"/>
                  <a:gd name="connsiteY35" fmla="*/ 66675 h 647700"/>
                  <a:gd name="connsiteX36" fmla="*/ 112815 w 601021"/>
                  <a:gd name="connsiteY36" fmla="*/ 19050 h 647700"/>
                  <a:gd name="connsiteX37" fmla="*/ 358957 w 601021"/>
                  <a:gd name="connsiteY37" fmla="*/ 19050 h 647700"/>
                  <a:gd name="connsiteX38" fmla="*/ 410236 w 601021"/>
                  <a:gd name="connsiteY38" fmla="*/ 66675 h 647700"/>
                  <a:gd name="connsiteX39" fmla="*/ 410236 w 601021"/>
                  <a:gd name="connsiteY39" fmla="*/ 6286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1021" h="647700">
                    <a:moveTo>
                      <a:pt x="600852" y="546204"/>
                    </a:moveTo>
                    <a:lnTo>
                      <a:pt x="576474" y="239014"/>
                    </a:lnTo>
                    <a:lnTo>
                      <a:pt x="599253" y="219185"/>
                    </a:lnTo>
                    <a:cubicBezTo>
                      <a:pt x="589202" y="152414"/>
                      <a:pt x="540922" y="107508"/>
                      <a:pt x="473910" y="88908"/>
                    </a:cubicBezTo>
                    <a:cubicBezTo>
                      <a:pt x="469049" y="87502"/>
                      <a:pt x="463881" y="90023"/>
                      <a:pt x="462367" y="94538"/>
                    </a:cubicBezTo>
                    <a:cubicBezTo>
                      <a:pt x="462097" y="95343"/>
                      <a:pt x="461957" y="96182"/>
                      <a:pt x="461951" y="97025"/>
                    </a:cubicBezTo>
                    <a:lnTo>
                      <a:pt x="461951" y="108042"/>
                    </a:lnTo>
                    <a:cubicBezTo>
                      <a:pt x="462021" y="112075"/>
                      <a:pt x="465081" y="115528"/>
                      <a:pt x="469329" y="116367"/>
                    </a:cubicBezTo>
                    <a:cubicBezTo>
                      <a:pt x="517998" y="127187"/>
                      <a:pt x="552094" y="173975"/>
                      <a:pt x="555131" y="230037"/>
                    </a:cubicBezTo>
                    <a:lnTo>
                      <a:pt x="556497" y="246401"/>
                    </a:lnTo>
                    <a:lnTo>
                      <a:pt x="580399" y="547604"/>
                    </a:lnTo>
                    <a:cubicBezTo>
                      <a:pt x="582143" y="569644"/>
                      <a:pt x="564318" y="588823"/>
                      <a:pt x="540587" y="590442"/>
                    </a:cubicBezTo>
                    <a:cubicBezTo>
                      <a:pt x="539539" y="590514"/>
                      <a:pt x="538488" y="590550"/>
                      <a:pt x="537438" y="590550"/>
                    </a:cubicBezTo>
                    <a:lnTo>
                      <a:pt x="535358" y="590550"/>
                    </a:lnTo>
                    <a:cubicBezTo>
                      <a:pt x="511581" y="590523"/>
                      <a:pt x="492312" y="572628"/>
                      <a:pt x="492284" y="550545"/>
                    </a:cubicBezTo>
                    <a:lnTo>
                      <a:pt x="492284" y="361950"/>
                    </a:lnTo>
                    <a:cubicBezTo>
                      <a:pt x="492247" y="330401"/>
                      <a:pt x="464718" y="304834"/>
                      <a:pt x="430748" y="304800"/>
                    </a:cubicBezTo>
                    <a:lnTo>
                      <a:pt x="430748" y="66675"/>
                    </a:lnTo>
                    <a:cubicBezTo>
                      <a:pt x="430704" y="29868"/>
                      <a:pt x="398588" y="41"/>
                      <a:pt x="358957" y="0"/>
                    </a:cubicBezTo>
                    <a:lnTo>
                      <a:pt x="112815" y="0"/>
                    </a:lnTo>
                    <a:cubicBezTo>
                      <a:pt x="73184" y="41"/>
                      <a:pt x="41068" y="29868"/>
                      <a:pt x="41024" y="66675"/>
                    </a:cubicBezTo>
                    <a:lnTo>
                      <a:pt x="41024" y="628650"/>
                    </a:lnTo>
                    <a:lnTo>
                      <a:pt x="0" y="628650"/>
                    </a:lnTo>
                    <a:lnTo>
                      <a:pt x="0" y="647700"/>
                    </a:lnTo>
                    <a:lnTo>
                      <a:pt x="471772" y="647700"/>
                    </a:lnTo>
                    <a:lnTo>
                      <a:pt x="471772" y="628650"/>
                    </a:lnTo>
                    <a:lnTo>
                      <a:pt x="430748" y="628650"/>
                    </a:lnTo>
                    <a:lnTo>
                      <a:pt x="430748" y="323850"/>
                    </a:lnTo>
                    <a:cubicBezTo>
                      <a:pt x="453394" y="323874"/>
                      <a:pt x="471746" y="340918"/>
                      <a:pt x="471772" y="361950"/>
                    </a:cubicBezTo>
                    <a:lnTo>
                      <a:pt x="471772" y="550545"/>
                    </a:lnTo>
                    <a:cubicBezTo>
                      <a:pt x="471812" y="583145"/>
                      <a:pt x="500256" y="609563"/>
                      <a:pt x="535358" y="609600"/>
                    </a:cubicBezTo>
                    <a:lnTo>
                      <a:pt x="537436" y="609600"/>
                    </a:lnTo>
                    <a:cubicBezTo>
                      <a:pt x="572550" y="609603"/>
                      <a:pt x="601019" y="583168"/>
                      <a:pt x="601022" y="550556"/>
                    </a:cubicBezTo>
                    <a:cubicBezTo>
                      <a:pt x="601022" y="549104"/>
                      <a:pt x="600964" y="547652"/>
                      <a:pt x="600849" y="546204"/>
                    </a:cubicBezTo>
                    <a:close/>
                    <a:moveTo>
                      <a:pt x="61535" y="628650"/>
                    </a:moveTo>
                    <a:lnTo>
                      <a:pt x="61535" y="66675"/>
                    </a:lnTo>
                    <a:cubicBezTo>
                      <a:pt x="61569" y="40385"/>
                      <a:pt x="84508" y="19081"/>
                      <a:pt x="112815" y="19050"/>
                    </a:cubicBezTo>
                    <a:lnTo>
                      <a:pt x="358957" y="19050"/>
                    </a:lnTo>
                    <a:cubicBezTo>
                      <a:pt x="387264" y="19081"/>
                      <a:pt x="410202" y="40385"/>
                      <a:pt x="410236" y="66675"/>
                    </a:cubicBezTo>
                    <a:lnTo>
                      <a:pt x="410236" y="628650"/>
                    </a:lnTo>
                    <a:close/>
                  </a:path>
                </a:pathLst>
              </a:custGeom>
              <a:solidFill>
                <a:schemeClr val="tx1"/>
              </a:solidFill>
              <a:ln w="10220" cap="flat">
                <a:noFill/>
                <a:prstDash val="solid"/>
                <a:miter/>
              </a:ln>
            </p:spPr>
            <p:txBody>
              <a:bodyPr rtlCol="0" anchor="ctr"/>
              <a:lstStyle/>
              <a:p>
                <a:endParaRPr lang="en-US"/>
              </a:p>
            </p:txBody>
          </p:sp>
          <p:sp>
            <p:nvSpPr>
              <p:cNvPr id="27" name="Rectangle: Rounded Corners 26">
                <a:extLst>
                  <a:ext uri="{FF2B5EF4-FFF2-40B4-BE49-F238E27FC236}">
                    <a16:creationId xmlns:a16="http://schemas.microsoft.com/office/drawing/2014/main" id="{C76A3223-1954-05D2-D91A-0C5C0C06EDB6}"/>
                  </a:ext>
                </a:extLst>
              </p:cNvPr>
              <p:cNvSpPr>
                <a:spLocks/>
              </p:cNvSpPr>
              <p:nvPr/>
            </p:nvSpPr>
            <p:spPr>
              <a:xfrm>
                <a:off x="2250419" y="5520705"/>
                <a:ext cx="328614" cy="215890"/>
              </a:xfrm>
              <a:prstGeom prst="roundRect">
                <a:avLst/>
              </a:prstGeom>
              <a:solidFill>
                <a:srgbClr val="53D5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8" name="Freeform: Shape 27">
            <a:extLst>
              <a:ext uri="{FF2B5EF4-FFF2-40B4-BE49-F238E27FC236}">
                <a16:creationId xmlns:a16="http://schemas.microsoft.com/office/drawing/2014/main" id="{1AE5CA9F-6020-87F1-93E0-7FADD99AABE9}"/>
              </a:ext>
            </a:extLst>
          </p:cNvPr>
          <p:cNvSpPr/>
          <p:nvPr/>
        </p:nvSpPr>
        <p:spPr>
          <a:xfrm>
            <a:off x="736520" y="3651913"/>
            <a:ext cx="1194955" cy="1790700"/>
          </a:xfrm>
          <a:custGeom>
            <a:avLst/>
            <a:gdLst>
              <a:gd name="connsiteX0" fmla="*/ 85725 w 1314450"/>
              <a:gd name="connsiteY0" fmla="*/ 0 h 1790700"/>
              <a:gd name="connsiteX1" fmla="*/ 95250 w 1314450"/>
              <a:gd name="connsiteY1" fmla="*/ 304800 h 1790700"/>
              <a:gd name="connsiteX2" fmla="*/ 19050 w 1314450"/>
              <a:gd name="connsiteY2" fmla="*/ 533400 h 1790700"/>
              <a:gd name="connsiteX3" fmla="*/ 0 w 1314450"/>
              <a:gd name="connsiteY3" fmla="*/ 647700 h 1790700"/>
              <a:gd name="connsiteX4" fmla="*/ 66675 w 1314450"/>
              <a:gd name="connsiteY4" fmla="*/ 1076325 h 1790700"/>
              <a:gd name="connsiteX5" fmla="*/ 104775 w 1314450"/>
              <a:gd name="connsiteY5" fmla="*/ 1152525 h 1790700"/>
              <a:gd name="connsiteX6" fmla="*/ 762000 w 1314450"/>
              <a:gd name="connsiteY6" fmla="*/ 1533525 h 1790700"/>
              <a:gd name="connsiteX7" fmla="*/ 1247775 w 1314450"/>
              <a:gd name="connsiteY7" fmla="*/ 1724025 h 1790700"/>
              <a:gd name="connsiteX8" fmla="*/ 1314450 w 1314450"/>
              <a:gd name="connsiteY8" fmla="*/ 1790700 h 179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1790700">
                <a:moveTo>
                  <a:pt x="85725" y="0"/>
                </a:moveTo>
                <a:lnTo>
                  <a:pt x="95250" y="304800"/>
                </a:lnTo>
                <a:lnTo>
                  <a:pt x="19050" y="533400"/>
                </a:lnTo>
                <a:lnTo>
                  <a:pt x="0" y="647700"/>
                </a:lnTo>
                <a:lnTo>
                  <a:pt x="66675" y="1076325"/>
                </a:lnTo>
                <a:lnTo>
                  <a:pt x="104775" y="1152525"/>
                </a:lnTo>
                <a:lnTo>
                  <a:pt x="762000" y="1533525"/>
                </a:lnTo>
                <a:lnTo>
                  <a:pt x="1247775" y="1724025"/>
                </a:lnTo>
                <a:lnTo>
                  <a:pt x="1314450" y="1790700"/>
                </a:lnTo>
              </a:path>
            </a:pathLst>
          </a:cu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4516BEA2-F2C1-93C8-8C7E-0A2303E88951}"/>
              </a:ext>
            </a:extLst>
          </p:cNvPr>
          <p:cNvCxnSpPr>
            <a:cxnSpLocks/>
          </p:cNvCxnSpPr>
          <p:nvPr/>
        </p:nvCxnSpPr>
        <p:spPr>
          <a:xfrm flipV="1">
            <a:off x="5048270" y="4676260"/>
            <a:ext cx="0" cy="189195"/>
          </a:xfrm>
          <a:prstGeom prst="straightConnector1">
            <a:avLst/>
          </a:prstGeom>
          <a:ln>
            <a:solidFill>
              <a:schemeClr val="bg1"/>
            </a:solidFill>
            <a:tailEnd type="triangle"/>
          </a:ln>
        </p:spPr>
        <p:style>
          <a:lnRef idx="1">
            <a:schemeClr val="accent3"/>
          </a:lnRef>
          <a:fillRef idx="0">
            <a:schemeClr val="accent3"/>
          </a:fillRef>
          <a:effectRef idx="0">
            <a:schemeClr val="accent3"/>
          </a:effectRef>
          <a:fontRef idx="minor">
            <a:schemeClr val="tx1"/>
          </a:fontRef>
        </p:style>
      </p:cxnSp>
      <p:grpSp>
        <p:nvGrpSpPr>
          <p:cNvPr id="91" name="Group 90">
            <a:extLst>
              <a:ext uri="{FF2B5EF4-FFF2-40B4-BE49-F238E27FC236}">
                <a16:creationId xmlns:a16="http://schemas.microsoft.com/office/drawing/2014/main" id="{4924EB50-5DD7-AB53-7620-E3AE42230706}"/>
              </a:ext>
            </a:extLst>
          </p:cNvPr>
          <p:cNvGrpSpPr/>
          <p:nvPr/>
        </p:nvGrpSpPr>
        <p:grpSpPr>
          <a:xfrm flipH="1">
            <a:off x="3982249" y="2355587"/>
            <a:ext cx="845605" cy="665889"/>
            <a:chOff x="475004" y="4689320"/>
            <a:chExt cx="1534334" cy="1258725"/>
          </a:xfrm>
        </p:grpSpPr>
        <p:grpSp>
          <p:nvGrpSpPr>
            <p:cNvPr id="92" name="Group 91">
              <a:extLst>
                <a:ext uri="{FF2B5EF4-FFF2-40B4-BE49-F238E27FC236}">
                  <a16:creationId xmlns:a16="http://schemas.microsoft.com/office/drawing/2014/main" id="{3C8EE21B-157E-9A80-C077-57C4D024806C}"/>
                </a:ext>
              </a:extLst>
            </p:cNvPr>
            <p:cNvGrpSpPr/>
            <p:nvPr/>
          </p:nvGrpSpPr>
          <p:grpSpPr>
            <a:xfrm>
              <a:off x="950123" y="4905903"/>
              <a:ext cx="1059215" cy="1042142"/>
              <a:chOff x="3596994" y="5296270"/>
              <a:chExt cx="1008732" cy="992474"/>
            </a:xfrm>
            <a:effectLst>
              <a:outerShdw dir="13500000" sy="23000" kx="1200000" algn="br" rotWithShape="0">
                <a:schemeClr val="bg1">
                  <a:alpha val="20000"/>
                </a:schemeClr>
              </a:outerShdw>
            </a:effectLst>
          </p:grpSpPr>
          <p:grpSp>
            <p:nvGrpSpPr>
              <p:cNvPr id="112" name="Group 111">
                <a:extLst>
                  <a:ext uri="{FF2B5EF4-FFF2-40B4-BE49-F238E27FC236}">
                    <a16:creationId xmlns:a16="http://schemas.microsoft.com/office/drawing/2014/main" id="{AAF0AC52-B947-7846-E177-A8F59CF326FD}"/>
                  </a:ext>
                </a:extLst>
              </p:cNvPr>
              <p:cNvGrpSpPr/>
              <p:nvPr/>
            </p:nvGrpSpPr>
            <p:grpSpPr>
              <a:xfrm rot="21118816" flipH="1">
                <a:off x="3823116" y="5296270"/>
                <a:ext cx="315426" cy="639781"/>
                <a:chOff x="2616387" y="2055252"/>
                <a:chExt cx="569845" cy="1155823"/>
              </a:xfrm>
            </p:grpSpPr>
            <p:sp>
              <p:nvSpPr>
                <p:cNvPr id="271" name="Freeform: Shape 270">
                  <a:extLst>
                    <a:ext uri="{FF2B5EF4-FFF2-40B4-BE49-F238E27FC236}">
                      <a16:creationId xmlns:a16="http://schemas.microsoft.com/office/drawing/2014/main" id="{0508BE36-337A-E096-F118-5A6F882C4C05}"/>
                    </a:ext>
                  </a:extLst>
                </p:cNvPr>
                <p:cNvSpPr/>
                <p:nvPr/>
              </p:nvSpPr>
              <p:spPr>
                <a:xfrm>
                  <a:off x="2671785" y="2331860"/>
                  <a:ext cx="342964" cy="879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reeform: Shape 271">
                  <a:extLst>
                    <a:ext uri="{FF2B5EF4-FFF2-40B4-BE49-F238E27FC236}">
                      <a16:creationId xmlns:a16="http://schemas.microsoft.com/office/drawing/2014/main" id="{28AA8CA7-731A-AE2C-BDAE-F5707527A380}"/>
                    </a:ext>
                  </a:extLst>
                </p:cNvPr>
                <p:cNvSpPr/>
                <p:nvPr/>
              </p:nvSpPr>
              <p:spPr>
                <a:xfrm rot="20080694">
                  <a:off x="2616387" y="2127007"/>
                  <a:ext cx="282278" cy="362249"/>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Freeform: Shape 272">
                  <a:extLst>
                    <a:ext uri="{FF2B5EF4-FFF2-40B4-BE49-F238E27FC236}">
                      <a16:creationId xmlns:a16="http://schemas.microsoft.com/office/drawing/2014/main" id="{99DFB59B-C25E-D4B3-A524-4C628AD9D301}"/>
                    </a:ext>
                  </a:extLst>
                </p:cNvPr>
                <p:cNvSpPr/>
                <p:nvPr/>
              </p:nvSpPr>
              <p:spPr>
                <a:xfrm>
                  <a:off x="2843268" y="2055252"/>
                  <a:ext cx="342964" cy="44012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reeform: Shape 273">
                  <a:extLst>
                    <a:ext uri="{FF2B5EF4-FFF2-40B4-BE49-F238E27FC236}">
                      <a16:creationId xmlns:a16="http://schemas.microsoft.com/office/drawing/2014/main" id="{2376D4FA-484C-420D-9DB1-2884D919D863}"/>
                    </a:ext>
                  </a:extLst>
                </p:cNvPr>
                <p:cNvSpPr/>
                <p:nvPr/>
              </p:nvSpPr>
              <p:spPr>
                <a:xfrm>
                  <a:off x="2936034" y="214528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reeform: Shape 274">
                  <a:extLst>
                    <a:ext uri="{FF2B5EF4-FFF2-40B4-BE49-F238E27FC236}">
                      <a16:creationId xmlns:a16="http://schemas.microsoft.com/office/drawing/2014/main" id="{0E5B4CAA-A188-C4A0-DFBC-8A8790B8403F}"/>
                    </a:ext>
                  </a:extLst>
                </p:cNvPr>
                <p:cNvSpPr/>
                <p:nvPr/>
              </p:nvSpPr>
              <p:spPr>
                <a:xfrm rot="2148888">
                  <a:off x="3036265" y="228139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reeform: Shape 275">
                  <a:extLst>
                    <a:ext uri="{FF2B5EF4-FFF2-40B4-BE49-F238E27FC236}">
                      <a16:creationId xmlns:a16="http://schemas.microsoft.com/office/drawing/2014/main" id="{3B3129A7-B859-E21C-62B6-635A2A70AEA3}"/>
                    </a:ext>
                  </a:extLst>
                </p:cNvPr>
                <p:cNvSpPr/>
                <p:nvPr/>
              </p:nvSpPr>
              <p:spPr>
                <a:xfrm rot="2148888">
                  <a:off x="2693300" y="2281398"/>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reeform: Shape 276">
                  <a:extLst>
                    <a:ext uri="{FF2B5EF4-FFF2-40B4-BE49-F238E27FC236}">
                      <a16:creationId xmlns:a16="http://schemas.microsoft.com/office/drawing/2014/main" id="{ECBCF64C-F503-06DA-9DF6-C7FDDB037813}"/>
                    </a:ext>
                  </a:extLst>
                </p:cNvPr>
                <p:cNvSpPr/>
                <p:nvPr/>
              </p:nvSpPr>
              <p:spPr>
                <a:xfrm rot="18277790">
                  <a:off x="2703390" y="2136988"/>
                  <a:ext cx="88256" cy="128935"/>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D92FB71B-02A8-EA01-A326-6538D28D9A44}"/>
                  </a:ext>
                </a:extLst>
              </p:cNvPr>
              <p:cNvGrpSpPr/>
              <p:nvPr/>
            </p:nvGrpSpPr>
            <p:grpSpPr>
              <a:xfrm rot="21118816" flipH="1">
                <a:off x="3596994" y="5559407"/>
                <a:ext cx="349784" cy="709469"/>
                <a:chOff x="2616387" y="2055252"/>
                <a:chExt cx="569845" cy="1155823"/>
              </a:xfrm>
            </p:grpSpPr>
            <p:sp>
              <p:nvSpPr>
                <p:cNvPr id="191" name="Freeform: Shape 190">
                  <a:extLst>
                    <a:ext uri="{FF2B5EF4-FFF2-40B4-BE49-F238E27FC236}">
                      <a16:creationId xmlns:a16="http://schemas.microsoft.com/office/drawing/2014/main" id="{DDA3F29D-F668-EFA6-AFDC-ED0E94784381}"/>
                    </a:ext>
                  </a:extLst>
                </p:cNvPr>
                <p:cNvSpPr/>
                <p:nvPr/>
              </p:nvSpPr>
              <p:spPr>
                <a:xfrm>
                  <a:off x="2671785" y="2331860"/>
                  <a:ext cx="342964" cy="879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reeform: Shape 264">
                  <a:extLst>
                    <a:ext uri="{FF2B5EF4-FFF2-40B4-BE49-F238E27FC236}">
                      <a16:creationId xmlns:a16="http://schemas.microsoft.com/office/drawing/2014/main" id="{46387FA5-5BBD-4A0F-A95D-8C80F5355A48}"/>
                    </a:ext>
                  </a:extLst>
                </p:cNvPr>
                <p:cNvSpPr/>
                <p:nvPr/>
              </p:nvSpPr>
              <p:spPr>
                <a:xfrm rot="20080694">
                  <a:off x="2616387" y="2127007"/>
                  <a:ext cx="282278" cy="362249"/>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reeform: Shape 265">
                  <a:extLst>
                    <a:ext uri="{FF2B5EF4-FFF2-40B4-BE49-F238E27FC236}">
                      <a16:creationId xmlns:a16="http://schemas.microsoft.com/office/drawing/2014/main" id="{ECA8A84C-332C-3F0C-9778-B5ABE2DFEAE5}"/>
                    </a:ext>
                  </a:extLst>
                </p:cNvPr>
                <p:cNvSpPr/>
                <p:nvPr/>
              </p:nvSpPr>
              <p:spPr>
                <a:xfrm>
                  <a:off x="2843268" y="2055252"/>
                  <a:ext cx="342964" cy="44012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Shape 266">
                  <a:extLst>
                    <a:ext uri="{FF2B5EF4-FFF2-40B4-BE49-F238E27FC236}">
                      <a16:creationId xmlns:a16="http://schemas.microsoft.com/office/drawing/2014/main" id="{01EDBF68-4DDB-BD55-6F06-90C46B5FA2A1}"/>
                    </a:ext>
                  </a:extLst>
                </p:cNvPr>
                <p:cNvSpPr/>
                <p:nvPr/>
              </p:nvSpPr>
              <p:spPr>
                <a:xfrm>
                  <a:off x="2936034" y="214528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reeform: Shape 267">
                  <a:extLst>
                    <a:ext uri="{FF2B5EF4-FFF2-40B4-BE49-F238E27FC236}">
                      <a16:creationId xmlns:a16="http://schemas.microsoft.com/office/drawing/2014/main" id="{24737A3B-3A2B-600D-83C7-5E62A272CC7C}"/>
                    </a:ext>
                  </a:extLst>
                </p:cNvPr>
                <p:cNvSpPr/>
                <p:nvPr/>
              </p:nvSpPr>
              <p:spPr>
                <a:xfrm rot="2148888">
                  <a:off x="3036265" y="228139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reeform: Shape 268">
                  <a:extLst>
                    <a:ext uri="{FF2B5EF4-FFF2-40B4-BE49-F238E27FC236}">
                      <a16:creationId xmlns:a16="http://schemas.microsoft.com/office/drawing/2014/main" id="{1F5ED0CC-B815-B0CB-1B00-742FF89104FF}"/>
                    </a:ext>
                  </a:extLst>
                </p:cNvPr>
                <p:cNvSpPr/>
                <p:nvPr/>
              </p:nvSpPr>
              <p:spPr>
                <a:xfrm rot="2148888">
                  <a:off x="2693300" y="2281398"/>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reeform: Shape 269">
                  <a:extLst>
                    <a:ext uri="{FF2B5EF4-FFF2-40B4-BE49-F238E27FC236}">
                      <a16:creationId xmlns:a16="http://schemas.microsoft.com/office/drawing/2014/main" id="{5381659A-D67B-155A-8FC9-C70AD4ADC2D8}"/>
                    </a:ext>
                  </a:extLst>
                </p:cNvPr>
                <p:cNvSpPr/>
                <p:nvPr/>
              </p:nvSpPr>
              <p:spPr>
                <a:xfrm rot="18277790">
                  <a:off x="2703390" y="2136988"/>
                  <a:ext cx="88256" cy="128935"/>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B6453495-65E5-BB51-B2E7-26EF2FB5648A}"/>
                  </a:ext>
                </a:extLst>
              </p:cNvPr>
              <p:cNvGrpSpPr/>
              <p:nvPr/>
            </p:nvGrpSpPr>
            <p:grpSpPr>
              <a:xfrm rot="21118816" flipH="1">
                <a:off x="4077069" y="5678748"/>
                <a:ext cx="298678" cy="605814"/>
                <a:chOff x="2616387" y="2055252"/>
                <a:chExt cx="569845" cy="1155823"/>
              </a:xfrm>
            </p:grpSpPr>
            <p:sp>
              <p:nvSpPr>
                <p:cNvPr id="171" name="Freeform: Shape 170">
                  <a:extLst>
                    <a:ext uri="{FF2B5EF4-FFF2-40B4-BE49-F238E27FC236}">
                      <a16:creationId xmlns:a16="http://schemas.microsoft.com/office/drawing/2014/main" id="{2E5E0325-F37F-F6D3-3D0B-B917ED6A7BEF}"/>
                    </a:ext>
                  </a:extLst>
                </p:cNvPr>
                <p:cNvSpPr/>
                <p:nvPr/>
              </p:nvSpPr>
              <p:spPr>
                <a:xfrm>
                  <a:off x="2671785" y="2331860"/>
                  <a:ext cx="342964" cy="879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Shape 172">
                  <a:extLst>
                    <a:ext uri="{FF2B5EF4-FFF2-40B4-BE49-F238E27FC236}">
                      <a16:creationId xmlns:a16="http://schemas.microsoft.com/office/drawing/2014/main" id="{07DBD3FF-890E-A976-C583-ECBD03DBFA76}"/>
                    </a:ext>
                  </a:extLst>
                </p:cNvPr>
                <p:cNvSpPr/>
                <p:nvPr/>
              </p:nvSpPr>
              <p:spPr>
                <a:xfrm rot="20080694">
                  <a:off x="2616387" y="2127007"/>
                  <a:ext cx="282278" cy="362249"/>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reeform: Shape 173">
                  <a:extLst>
                    <a:ext uri="{FF2B5EF4-FFF2-40B4-BE49-F238E27FC236}">
                      <a16:creationId xmlns:a16="http://schemas.microsoft.com/office/drawing/2014/main" id="{EEC1038D-AC97-6547-7D7A-A96D1772CD2A}"/>
                    </a:ext>
                  </a:extLst>
                </p:cNvPr>
                <p:cNvSpPr/>
                <p:nvPr/>
              </p:nvSpPr>
              <p:spPr>
                <a:xfrm>
                  <a:off x="2843268" y="2055252"/>
                  <a:ext cx="342964" cy="44012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Shape 174">
                  <a:extLst>
                    <a:ext uri="{FF2B5EF4-FFF2-40B4-BE49-F238E27FC236}">
                      <a16:creationId xmlns:a16="http://schemas.microsoft.com/office/drawing/2014/main" id="{F92B4CFF-6D58-59DF-911A-89E9F5834ABA}"/>
                    </a:ext>
                  </a:extLst>
                </p:cNvPr>
                <p:cNvSpPr/>
                <p:nvPr/>
              </p:nvSpPr>
              <p:spPr>
                <a:xfrm>
                  <a:off x="2936034" y="214528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Shape 187">
                  <a:extLst>
                    <a:ext uri="{FF2B5EF4-FFF2-40B4-BE49-F238E27FC236}">
                      <a16:creationId xmlns:a16="http://schemas.microsoft.com/office/drawing/2014/main" id="{64E5DD22-F757-DB27-10FD-A098AC0BA3EF}"/>
                    </a:ext>
                  </a:extLst>
                </p:cNvPr>
                <p:cNvSpPr/>
                <p:nvPr/>
              </p:nvSpPr>
              <p:spPr>
                <a:xfrm rot="2148888">
                  <a:off x="3036265" y="228139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reeform: Shape 188">
                  <a:extLst>
                    <a:ext uri="{FF2B5EF4-FFF2-40B4-BE49-F238E27FC236}">
                      <a16:creationId xmlns:a16="http://schemas.microsoft.com/office/drawing/2014/main" id="{24A3B7A4-0B8D-CCE7-23E0-AC662503A300}"/>
                    </a:ext>
                  </a:extLst>
                </p:cNvPr>
                <p:cNvSpPr/>
                <p:nvPr/>
              </p:nvSpPr>
              <p:spPr>
                <a:xfrm rot="2148888">
                  <a:off x="2693300" y="2281398"/>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Shape 189">
                  <a:extLst>
                    <a:ext uri="{FF2B5EF4-FFF2-40B4-BE49-F238E27FC236}">
                      <a16:creationId xmlns:a16="http://schemas.microsoft.com/office/drawing/2014/main" id="{F2304FD9-C595-84C2-C453-280C8E1817FF}"/>
                    </a:ext>
                  </a:extLst>
                </p:cNvPr>
                <p:cNvSpPr/>
                <p:nvPr/>
              </p:nvSpPr>
              <p:spPr>
                <a:xfrm rot="18277790">
                  <a:off x="2703390" y="2136988"/>
                  <a:ext cx="88256" cy="128935"/>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C5202FCB-0AEB-0581-BEAD-8164C5B09746}"/>
                  </a:ext>
                </a:extLst>
              </p:cNvPr>
              <p:cNvGrpSpPr/>
              <p:nvPr/>
            </p:nvGrpSpPr>
            <p:grpSpPr>
              <a:xfrm rot="21118816" flipH="1">
                <a:off x="4382497" y="5835964"/>
                <a:ext cx="223229" cy="452780"/>
                <a:chOff x="2616387" y="2055252"/>
                <a:chExt cx="569845" cy="1155823"/>
              </a:xfrm>
            </p:grpSpPr>
            <p:sp>
              <p:nvSpPr>
                <p:cNvPr id="116" name="Freeform: Shape 115">
                  <a:extLst>
                    <a:ext uri="{FF2B5EF4-FFF2-40B4-BE49-F238E27FC236}">
                      <a16:creationId xmlns:a16="http://schemas.microsoft.com/office/drawing/2014/main" id="{1F0FFBB9-C5EB-9E54-9692-36CF3C4AB956}"/>
                    </a:ext>
                  </a:extLst>
                </p:cNvPr>
                <p:cNvSpPr/>
                <p:nvPr/>
              </p:nvSpPr>
              <p:spPr>
                <a:xfrm>
                  <a:off x="2671785" y="2331860"/>
                  <a:ext cx="342964" cy="879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116">
                  <a:extLst>
                    <a:ext uri="{FF2B5EF4-FFF2-40B4-BE49-F238E27FC236}">
                      <a16:creationId xmlns:a16="http://schemas.microsoft.com/office/drawing/2014/main" id="{758C9609-000E-CAFE-AE3E-AFEEDC6E9798}"/>
                    </a:ext>
                  </a:extLst>
                </p:cNvPr>
                <p:cNvSpPr/>
                <p:nvPr/>
              </p:nvSpPr>
              <p:spPr>
                <a:xfrm rot="20080694">
                  <a:off x="2616387" y="2127007"/>
                  <a:ext cx="282278" cy="362249"/>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Shape 118">
                  <a:extLst>
                    <a:ext uri="{FF2B5EF4-FFF2-40B4-BE49-F238E27FC236}">
                      <a16:creationId xmlns:a16="http://schemas.microsoft.com/office/drawing/2014/main" id="{BA8C3B84-6E41-3F86-F0BA-BCEA995397AB}"/>
                    </a:ext>
                  </a:extLst>
                </p:cNvPr>
                <p:cNvSpPr/>
                <p:nvPr/>
              </p:nvSpPr>
              <p:spPr>
                <a:xfrm>
                  <a:off x="2843268" y="2055252"/>
                  <a:ext cx="342964" cy="44012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19">
                  <a:extLst>
                    <a:ext uri="{FF2B5EF4-FFF2-40B4-BE49-F238E27FC236}">
                      <a16:creationId xmlns:a16="http://schemas.microsoft.com/office/drawing/2014/main" id="{FC2418F3-E3F6-A683-27EE-39641E5914BF}"/>
                    </a:ext>
                  </a:extLst>
                </p:cNvPr>
                <p:cNvSpPr/>
                <p:nvPr/>
              </p:nvSpPr>
              <p:spPr>
                <a:xfrm>
                  <a:off x="2936034" y="214528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reeform: Shape 165">
                  <a:extLst>
                    <a:ext uri="{FF2B5EF4-FFF2-40B4-BE49-F238E27FC236}">
                      <a16:creationId xmlns:a16="http://schemas.microsoft.com/office/drawing/2014/main" id="{98EA0F30-7A76-6335-9A3B-7254D7662353}"/>
                    </a:ext>
                  </a:extLst>
                </p:cNvPr>
                <p:cNvSpPr/>
                <p:nvPr/>
              </p:nvSpPr>
              <p:spPr>
                <a:xfrm rot="2148888">
                  <a:off x="3036265" y="228139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reeform: Shape 166">
                  <a:extLst>
                    <a:ext uri="{FF2B5EF4-FFF2-40B4-BE49-F238E27FC236}">
                      <a16:creationId xmlns:a16="http://schemas.microsoft.com/office/drawing/2014/main" id="{4259B3E3-091B-0030-5912-D18BFE8AAA34}"/>
                    </a:ext>
                  </a:extLst>
                </p:cNvPr>
                <p:cNvSpPr/>
                <p:nvPr/>
              </p:nvSpPr>
              <p:spPr>
                <a:xfrm rot="2148888">
                  <a:off x="2693300" y="2281398"/>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Shape 167">
                  <a:extLst>
                    <a:ext uri="{FF2B5EF4-FFF2-40B4-BE49-F238E27FC236}">
                      <a16:creationId xmlns:a16="http://schemas.microsoft.com/office/drawing/2014/main" id="{42487F6A-543F-51E6-CB79-1297B0657552}"/>
                    </a:ext>
                  </a:extLst>
                </p:cNvPr>
                <p:cNvSpPr/>
                <p:nvPr/>
              </p:nvSpPr>
              <p:spPr>
                <a:xfrm rot="18277790">
                  <a:off x="2703390" y="2136988"/>
                  <a:ext cx="88256" cy="128935"/>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Freeform: Shape 92">
              <a:extLst>
                <a:ext uri="{FF2B5EF4-FFF2-40B4-BE49-F238E27FC236}">
                  <a16:creationId xmlns:a16="http://schemas.microsoft.com/office/drawing/2014/main" id="{550895D7-9327-F0F6-3172-5312F23D58D9}"/>
                </a:ext>
              </a:extLst>
            </p:cNvPr>
            <p:cNvSpPr/>
            <p:nvPr/>
          </p:nvSpPr>
          <p:spPr>
            <a:xfrm rot="21118816" flipH="1">
              <a:off x="725992" y="4949555"/>
              <a:ext cx="360128" cy="923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45FB5E2B-1227-C075-5938-642F31DFD728}"/>
                </a:ext>
              </a:extLst>
            </p:cNvPr>
            <p:cNvSpPr/>
            <p:nvPr/>
          </p:nvSpPr>
          <p:spPr>
            <a:xfrm rot="1038122" flipH="1">
              <a:off x="779128" y="4726647"/>
              <a:ext cx="296405" cy="38037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Shape 106">
              <a:extLst>
                <a:ext uri="{FF2B5EF4-FFF2-40B4-BE49-F238E27FC236}">
                  <a16:creationId xmlns:a16="http://schemas.microsoft.com/office/drawing/2014/main" id="{DD2841DC-FBAA-6661-68CD-51DA0C896A2F}"/>
                </a:ext>
              </a:extLst>
            </p:cNvPr>
            <p:cNvSpPr/>
            <p:nvPr/>
          </p:nvSpPr>
          <p:spPr>
            <a:xfrm rot="21118816" flipH="1">
              <a:off x="475004" y="4689320"/>
              <a:ext cx="360128" cy="462154"/>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107">
              <a:extLst>
                <a:ext uri="{FF2B5EF4-FFF2-40B4-BE49-F238E27FC236}">
                  <a16:creationId xmlns:a16="http://schemas.microsoft.com/office/drawing/2014/main" id="{AF62312E-B3C5-BDEF-3059-041BD8735711}"/>
                </a:ext>
              </a:extLst>
            </p:cNvPr>
            <p:cNvSpPr/>
            <p:nvPr/>
          </p:nvSpPr>
          <p:spPr>
            <a:xfrm rot="21118816" flipH="1">
              <a:off x="621738" y="4780404"/>
              <a:ext cx="107622" cy="157227"/>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a:extLst>
                <a:ext uri="{FF2B5EF4-FFF2-40B4-BE49-F238E27FC236}">
                  <a16:creationId xmlns:a16="http://schemas.microsoft.com/office/drawing/2014/main" id="{DAE7DBE2-89C4-19B2-9302-EB1D13E553D4}"/>
                </a:ext>
              </a:extLst>
            </p:cNvPr>
            <p:cNvSpPr/>
            <p:nvPr/>
          </p:nvSpPr>
          <p:spPr>
            <a:xfrm rot="18969928" flipH="1">
              <a:off x="537459" y="4936611"/>
              <a:ext cx="107622" cy="157227"/>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Shape 109">
              <a:extLst>
                <a:ext uri="{FF2B5EF4-FFF2-40B4-BE49-F238E27FC236}">
                  <a16:creationId xmlns:a16="http://schemas.microsoft.com/office/drawing/2014/main" id="{BFE8F83A-1869-9B5B-6531-541BB622D189}"/>
                </a:ext>
              </a:extLst>
            </p:cNvPr>
            <p:cNvSpPr/>
            <p:nvPr/>
          </p:nvSpPr>
          <p:spPr>
            <a:xfrm rot="18969928" flipH="1">
              <a:off x="894066" y="4886369"/>
              <a:ext cx="107622" cy="157227"/>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Shape 110">
              <a:extLst>
                <a:ext uri="{FF2B5EF4-FFF2-40B4-BE49-F238E27FC236}">
                  <a16:creationId xmlns:a16="http://schemas.microsoft.com/office/drawing/2014/main" id="{A30B0C78-820E-809A-DE96-0AE72C838C02}"/>
                </a:ext>
              </a:extLst>
            </p:cNvPr>
            <p:cNvSpPr/>
            <p:nvPr/>
          </p:nvSpPr>
          <p:spPr>
            <a:xfrm rot="2841026" flipH="1">
              <a:off x="875772" y="4736757"/>
              <a:ext cx="92673" cy="135388"/>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304">
            <a:extLst>
              <a:ext uri="{FF2B5EF4-FFF2-40B4-BE49-F238E27FC236}">
                <a16:creationId xmlns:a16="http://schemas.microsoft.com/office/drawing/2014/main" id="{0D7F62AF-0DA2-9B9C-220A-5F6FC881EBCA}"/>
              </a:ext>
            </a:extLst>
          </p:cNvPr>
          <p:cNvGrpSpPr/>
          <p:nvPr/>
        </p:nvGrpSpPr>
        <p:grpSpPr>
          <a:xfrm>
            <a:off x="4740037" y="2584957"/>
            <a:ext cx="1025511" cy="827582"/>
            <a:chOff x="475004" y="4689320"/>
            <a:chExt cx="1534334" cy="1258725"/>
          </a:xfrm>
        </p:grpSpPr>
        <p:grpSp>
          <p:nvGrpSpPr>
            <p:cNvPr id="35" name="Group 34">
              <a:extLst>
                <a:ext uri="{FF2B5EF4-FFF2-40B4-BE49-F238E27FC236}">
                  <a16:creationId xmlns:a16="http://schemas.microsoft.com/office/drawing/2014/main" id="{B83C051A-0D77-C41F-5947-A626B77FB72C}"/>
                </a:ext>
              </a:extLst>
            </p:cNvPr>
            <p:cNvGrpSpPr/>
            <p:nvPr/>
          </p:nvGrpSpPr>
          <p:grpSpPr>
            <a:xfrm>
              <a:off x="950123" y="4905903"/>
              <a:ext cx="1059215" cy="1042142"/>
              <a:chOff x="3596994" y="5296270"/>
              <a:chExt cx="1008732" cy="992474"/>
            </a:xfrm>
            <a:effectLst>
              <a:outerShdw dir="13500000" sy="23000" kx="1200000" algn="br" rotWithShape="0">
                <a:schemeClr val="bg1">
                  <a:alpha val="20000"/>
                </a:schemeClr>
              </a:outerShdw>
            </a:effectLst>
          </p:grpSpPr>
          <p:grpSp>
            <p:nvGrpSpPr>
              <p:cNvPr id="44" name="Group 43">
                <a:extLst>
                  <a:ext uri="{FF2B5EF4-FFF2-40B4-BE49-F238E27FC236}">
                    <a16:creationId xmlns:a16="http://schemas.microsoft.com/office/drawing/2014/main" id="{239E416C-C2E8-201D-567F-CAFD762FB7B2}"/>
                  </a:ext>
                </a:extLst>
              </p:cNvPr>
              <p:cNvGrpSpPr/>
              <p:nvPr/>
            </p:nvGrpSpPr>
            <p:grpSpPr>
              <a:xfrm rot="21118816" flipH="1">
                <a:off x="3823116" y="5296270"/>
                <a:ext cx="315426" cy="639781"/>
                <a:chOff x="2616387" y="2055252"/>
                <a:chExt cx="569845" cy="1155823"/>
              </a:xfrm>
            </p:grpSpPr>
            <p:sp>
              <p:nvSpPr>
                <p:cNvPr id="69" name="Freeform: Shape 68">
                  <a:extLst>
                    <a:ext uri="{FF2B5EF4-FFF2-40B4-BE49-F238E27FC236}">
                      <a16:creationId xmlns:a16="http://schemas.microsoft.com/office/drawing/2014/main" id="{ADCAAE89-55F0-9441-EB98-1E7E24368405}"/>
                    </a:ext>
                  </a:extLst>
                </p:cNvPr>
                <p:cNvSpPr/>
                <p:nvPr/>
              </p:nvSpPr>
              <p:spPr>
                <a:xfrm>
                  <a:off x="2671785" y="2331860"/>
                  <a:ext cx="342964" cy="879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F842A1B4-FC42-6875-B9D3-58EDBA3A04E7}"/>
                    </a:ext>
                  </a:extLst>
                </p:cNvPr>
                <p:cNvSpPr/>
                <p:nvPr/>
              </p:nvSpPr>
              <p:spPr>
                <a:xfrm rot="20080694">
                  <a:off x="2616387" y="2127007"/>
                  <a:ext cx="282278" cy="362249"/>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F5EC4780-BC49-5DD9-A954-99290716145D}"/>
                    </a:ext>
                  </a:extLst>
                </p:cNvPr>
                <p:cNvSpPr/>
                <p:nvPr/>
              </p:nvSpPr>
              <p:spPr>
                <a:xfrm>
                  <a:off x="2843268" y="2055252"/>
                  <a:ext cx="342964" cy="44012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829A09F1-CFCA-F7B4-35E3-53FCBD5351ED}"/>
                    </a:ext>
                  </a:extLst>
                </p:cNvPr>
                <p:cNvSpPr/>
                <p:nvPr/>
              </p:nvSpPr>
              <p:spPr>
                <a:xfrm>
                  <a:off x="2936034" y="214528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7A338806-052D-1658-20B4-F4014C3D95A9}"/>
                    </a:ext>
                  </a:extLst>
                </p:cNvPr>
                <p:cNvSpPr/>
                <p:nvPr/>
              </p:nvSpPr>
              <p:spPr>
                <a:xfrm rot="2148888">
                  <a:off x="3036265" y="228139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7BB6BFBB-B58B-A9F3-6B8B-84F747D8E218}"/>
                    </a:ext>
                  </a:extLst>
                </p:cNvPr>
                <p:cNvSpPr/>
                <p:nvPr/>
              </p:nvSpPr>
              <p:spPr>
                <a:xfrm rot="2148888">
                  <a:off x="2693300" y="2281398"/>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74A5B71F-2B09-408C-0F1A-034B9F974362}"/>
                    </a:ext>
                  </a:extLst>
                </p:cNvPr>
                <p:cNvSpPr/>
                <p:nvPr/>
              </p:nvSpPr>
              <p:spPr>
                <a:xfrm rot="18277790">
                  <a:off x="2703390" y="2136988"/>
                  <a:ext cx="88256" cy="128935"/>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F823608B-78DE-31BA-DB1F-1078B51DBCC0}"/>
                  </a:ext>
                </a:extLst>
              </p:cNvPr>
              <p:cNvGrpSpPr/>
              <p:nvPr/>
            </p:nvGrpSpPr>
            <p:grpSpPr>
              <a:xfrm rot="21118816" flipH="1">
                <a:off x="3596994" y="5559407"/>
                <a:ext cx="349784" cy="709469"/>
                <a:chOff x="2616387" y="2055252"/>
                <a:chExt cx="569845" cy="1155823"/>
              </a:xfrm>
            </p:grpSpPr>
            <p:sp>
              <p:nvSpPr>
                <p:cNvPr id="62" name="Freeform: Shape 61">
                  <a:extLst>
                    <a:ext uri="{FF2B5EF4-FFF2-40B4-BE49-F238E27FC236}">
                      <a16:creationId xmlns:a16="http://schemas.microsoft.com/office/drawing/2014/main" id="{84D19958-718E-D8BA-1DAD-CFC78DA713A5}"/>
                    </a:ext>
                  </a:extLst>
                </p:cNvPr>
                <p:cNvSpPr/>
                <p:nvPr/>
              </p:nvSpPr>
              <p:spPr>
                <a:xfrm>
                  <a:off x="2671785" y="2331860"/>
                  <a:ext cx="342964" cy="879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7B280EC3-2D18-527A-2E8D-74B1CF49EE82}"/>
                    </a:ext>
                  </a:extLst>
                </p:cNvPr>
                <p:cNvSpPr/>
                <p:nvPr/>
              </p:nvSpPr>
              <p:spPr>
                <a:xfrm rot="20080694">
                  <a:off x="2616387" y="2127007"/>
                  <a:ext cx="282278" cy="362249"/>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D4C0AD6E-8C11-B8B0-3E2B-D742FF5B4BA1}"/>
                    </a:ext>
                  </a:extLst>
                </p:cNvPr>
                <p:cNvSpPr/>
                <p:nvPr/>
              </p:nvSpPr>
              <p:spPr>
                <a:xfrm>
                  <a:off x="2843268" y="2055252"/>
                  <a:ext cx="342964" cy="44012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1A9F83C7-620D-6DB3-1D2E-061D63387C57}"/>
                    </a:ext>
                  </a:extLst>
                </p:cNvPr>
                <p:cNvSpPr/>
                <p:nvPr/>
              </p:nvSpPr>
              <p:spPr>
                <a:xfrm>
                  <a:off x="2936034" y="214528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1700C76B-A293-BE17-CE5C-A9E5AEFD2CF8}"/>
                    </a:ext>
                  </a:extLst>
                </p:cNvPr>
                <p:cNvSpPr/>
                <p:nvPr/>
              </p:nvSpPr>
              <p:spPr>
                <a:xfrm rot="2148888">
                  <a:off x="3036265" y="228139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D861F0CF-3EDB-CF59-EC66-EF8BD06524D6}"/>
                    </a:ext>
                  </a:extLst>
                </p:cNvPr>
                <p:cNvSpPr/>
                <p:nvPr/>
              </p:nvSpPr>
              <p:spPr>
                <a:xfrm rot="2148888">
                  <a:off x="2693300" y="2281398"/>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950B58C8-453E-CB0C-5011-70A4208E6B7C}"/>
                    </a:ext>
                  </a:extLst>
                </p:cNvPr>
                <p:cNvSpPr/>
                <p:nvPr/>
              </p:nvSpPr>
              <p:spPr>
                <a:xfrm rot="18277790">
                  <a:off x="2703390" y="2136988"/>
                  <a:ext cx="88256" cy="128935"/>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EA01AB1D-990D-5B9C-C58C-B2E6F7015C49}"/>
                  </a:ext>
                </a:extLst>
              </p:cNvPr>
              <p:cNvGrpSpPr/>
              <p:nvPr/>
            </p:nvGrpSpPr>
            <p:grpSpPr>
              <a:xfrm rot="21118816" flipH="1">
                <a:off x="4077069" y="5678748"/>
                <a:ext cx="298678" cy="605814"/>
                <a:chOff x="2616387" y="2055252"/>
                <a:chExt cx="569845" cy="1155823"/>
              </a:xfrm>
            </p:grpSpPr>
            <p:sp>
              <p:nvSpPr>
                <p:cNvPr id="55" name="Freeform: Shape 54">
                  <a:extLst>
                    <a:ext uri="{FF2B5EF4-FFF2-40B4-BE49-F238E27FC236}">
                      <a16:creationId xmlns:a16="http://schemas.microsoft.com/office/drawing/2014/main" id="{488C0351-A5F9-6B62-1E28-CCCEAEB54C88}"/>
                    </a:ext>
                  </a:extLst>
                </p:cNvPr>
                <p:cNvSpPr/>
                <p:nvPr/>
              </p:nvSpPr>
              <p:spPr>
                <a:xfrm>
                  <a:off x="2671785" y="2331860"/>
                  <a:ext cx="342964" cy="879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B0C721BD-DD9D-590B-4475-5995C5AF8FCE}"/>
                    </a:ext>
                  </a:extLst>
                </p:cNvPr>
                <p:cNvSpPr/>
                <p:nvPr/>
              </p:nvSpPr>
              <p:spPr>
                <a:xfrm rot="20080694">
                  <a:off x="2616387" y="2127007"/>
                  <a:ext cx="282278" cy="362249"/>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E0041B8D-FAD2-3844-B538-1E57D2D8CB1D}"/>
                    </a:ext>
                  </a:extLst>
                </p:cNvPr>
                <p:cNvSpPr/>
                <p:nvPr/>
              </p:nvSpPr>
              <p:spPr>
                <a:xfrm>
                  <a:off x="2843268" y="2055252"/>
                  <a:ext cx="342964" cy="44012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29CB80EB-5F86-4A99-7675-3719F32B5F51}"/>
                    </a:ext>
                  </a:extLst>
                </p:cNvPr>
                <p:cNvSpPr/>
                <p:nvPr/>
              </p:nvSpPr>
              <p:spPr>
                <a:xfrm>
                  <a:off x="2936034" y="214528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7C6DFD1F-B5F6-5AFB-2483-80020347AB1B}"/>
                    </a:ext>
                  </a:extLst>
                </p:cNvPr>
                <p:cNvSpPr/>
                <p:nvPr/>
              </p:nvSpPr>
              <p:spPr>
                <a:xfrm rot="2148888">
                  <a:off x="3036265" y="228139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BD0FB817-EBF2-BE04-D178-CA975048FA69}"/>
                    </a:ext>
                  </a:extLst>
                </p:cNvPr>
                <p:cNvSpPr/>
                <p:nvPr/>
              </p:nvSpPr>
              <p:spPr>
                <a:xfrm rot="2148888">
                  <a:off x="2693300" y="2281398"/>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E5D36135-C9E6-ED3B-CBD1-DE6016110C2A}"/>
                    </a:ext>
                  </a:extLst>
                </p:cNvPr>
                <p:cNvSpPr/>
                <p:nvPr/>
              </p:nvSpPr>
              <p:spPr>
                <a:xfrm rot="18277790">
                  <a:off x="2703390" y="2136988"/>
                  <a:ext cx="88256" cy="128935"/>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07EC94CC-EADA-6F9C-0AFB-35B27007479E}"/>
                  </a:ext>
                </a:extLst>
              </p:cNvPr>
              <p:cNvGrpSpPr/>
              <p:nvPr/>
            </p:nvGrpSpPr>
            <p:grpSpPr>
              <a:xfrm rot="21118816" flipH="1">
                <a:off x="4382497" y="5835964"/>
                <a:ext cx="223229" cy="452780"/>
                <a:chOff x="2616387" y="2055252"/>
                <a:chExt cx="569845" cy="1155823"/>
              </a:xfrm>
            </p:grpSpPr>
            <p:sp>
              <p:nvSpPr>
                <p:cNvPr id="48" name="Freeform: Shape 47">
                  <a:extLst>
                    <a:ext uri="{FF2B5EF4-FFF2-40B4-BE49-F238E27FC236}">
                      <a16:creationId xmlns:a16="http://schemas.microsoft.com/office/drawing/2014/main" id="{8C7ADDF2-3C6B-D0D2-1B8E-F42112DF73EB}"/>
                    </a:ext>
                  </a:extLst>
                </p:cNvPr>
                <p:cNvSpPr/>
                <p:nvPr/>
              </p:nvSpPr>
              <p:spPr>
                <a:xfrm>
                  <a:off x="2671785" y="2331860"/>
                  <a:ext cx="342964" cy="879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68EF2FC8-35BC-94B4-EE45-1F5D680FC340}"/>
                    </a:ext>
                  </a:extLst>
                </p:cNvPr>
                <p:cNvSpPr/>
                <p:nvPr/>
              </p:nvSpPr>
              <p:spPr>
                <a:xfrm rot="20080694">
                  <a:off x="2616387" y="2127007"/>
                  <a:ext cx="282278" cy="362249"/>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D634CAA5-28BD-EB81-F2CC-4AD73E28D2A0}"/>
                    </a:ext>
                  </a:extLst>
                </p:cNvPr>
                <p:cNvSpPr/>
                <p:nvPr/>
              </p:nvSpPr>
              <p:spPr>
                <a:xfrm>
                  <a:off x="2843268" y="2055252"/>
                  <a:ext cx="342964" cy="44012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13265D86-4429-1C38-A38F-9F53C178B168}"/>
                    </a:ext>
                  </a:extLst>
                </p:cNvPr>
                <p:cNvSpPr/>
                <p:nvPr/>
              </p:nvSpPr>
              <p:spPr>
                <a:xfrm>
                  <a:off x="2936034" y="214528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C22E40E4-297B-1F3B-A858-3D9954E502AB}"/>
                    </a:ext>
                  </a:extLst>
                </p:cNvPr>
                <p:cNvSpPr/>
                <p:nvPr/>
              </p:nvSpPr>
              <p:spPr>
                <a:xfrm rot="2148888">
                  <a:off x="3036265" y="2281397"/>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B2E13EAE-D0B7-9CA5-2CD8-E3EBA8D454B9}"/>
                    </a:ext>
                  </a:extLst>
                </p:cNvPr>
                <p:cNvSpPr/>
                <p:nvPr/>
              </p:nvSpPr>
              <p:spPr>
                <a:xfrm rot="2148888">
                  <a:off x="2693300" y="2281398"/>
                  <a:ext cx="102493" cy="149734"/>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5B81AC12-1DA8-8C7E-3376-C6E3807734BA}"/>
                    </a:ext>
                  </a:extLst>
                </p:cNvPr>
                <p:cNvSpPr/>
                <p:nvPr/>
              </p:nvSpPr>
              <p:spPr>
                <a:xfrm rot="18277790">
                  <a:off x="2703390" y="2136988"/>
                  <a:ext cx="88256" cy="128935"/>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Freeform: Shape 36">
              <a:extLst>
                <a:ext uri="{FF2B5EF4-FFF2-40B4-BE49-F238E27FC236}">
                  <a16:creationId xmlns:a16="http://schemas.microsoft.com/office/drawing/2014/main" id="{520718F5-9C78-5243-C67B-75A2256EF641}"/>
                </a:ext>
              </a:extLst>
            </p:cNvPr>
            <p:cNvSpPr/>
            <p:nvPr/>
          </p:nvSpPr>
          <p:spPr>
            <a:xfrm rot="21118816" flipH="1">
              <a:off x="725992" y="4949555"/>
              <a:ext cx="360128" cy="923215"/>
            </a:xfrm>
            <a:custGeom>
              <a:avLst/>
              <a:gdLst>
                <a:gd name="connsiteX0" fmla="*/ 19 w 342964"/>
                <a:gd name="connsiteY0" fmla="*/ 88022 h 879215"/>
                <a:gd name="connsiteX1" fmla="*/ 196869 w 342964"/>
                <a:gd name="connsiteY1" fmla="*/ 278522 h 879215"/>
                <a:gd name="connsiteX2" fmla="*/ 247669 w 342964"/>
                <a:gd name="connsiteY2" fmla="*/ 818272 h 879215"/>
                <a:gd name="connsiteX3" fmla="*/ 342919 w 342964"/>
                <a:gd name="connsiteY3" fmla="*/ 811922 h 879215"/>
                <a:gd name="connsiteX4" fmla="*/ 234969 w 342964"/>
                <a:gd name="connsiteY4" fmla="*/ 329322 h 879215"/>
                <a:gd name="connsiteX5" fmla="*/ 311169 w 342964"/>
                <a:gd name="connsiteY5" fmla="*/ 88022 h 879215"/>
                <a:gd name="connsiteX6" fmla="*/ 285769 w 342964"/>
                <a:gd name="connsiteY6" fmla="*/ 88022 h 879215"/>
                <a:gd name="connsiteX7" fmla="*/ 234969 w 342964"/>
                <a:gd name="connsiteY7" fmla="*/ 195972 h 879215"/>
                <a:gd name="connsiteX8" fmla="*/ 158769 w 342964"/>
                <a:gd name="connsiteY8" fmla="*/ 18172 h 879215"/>
                <a:gd name="connsiteX9" fmla="*/ 120669 w 342964"/>
                <a:gd name="connsiteY9" fmla="*/ 24522 h 879215"/>
                <a:gd name="connsiteX10" fmla="*/ 184169 w 342964"/>
                <a:gd name="connsiteY10" fmla="*/ 183272 h 879215"/>
                <a:gd name="connsiteX11" fmla="*/ 19 w 342964"/>
                <a:gd name="connsiteY11" fmla="*/ 88022 h 8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964" h="879215">
                  <a:moveTo>
                    <a:pt x="19" y="88022"/>
                  </a:moveTo>
                  <a:cubicBezTo>
                    <a:pt x="2136" y="103897"/>
                    <a:pt x="155594" y="156814"/>
                    <a:pt x="196869" y="278522"/>
                  </a:cubicBezTo>
                  <a:cubicBezTo>
                    <a:pt x="238144" y="400230"/>
                    <a:pt x="223327" y="729372"/>
                    <a:pt x="247669" y="818272"/>
                  </a:cubicBezTo>
                  <a:cubicBezTo>
                    <a:pt x="272011" y="907172"/>
                    <a:pt x="345036" y="893414"/>
                    <a:pt x="342919" y="811922"/>
                  </a:cubicBezTo>
                  <a:cubicBezTo>
                    <a:pt x="340802" y="730430"/>
                    <a:pt x="240261" y="449972"/>
                    <a:pt x="234969" y="329322"/>
                  </a:cubicBezTo>
                  <a:cubicBezTo>
                    <a:pt x="229677" y="208672"/>
                    <a:pt x="311169" y="88022"/>
                    <a:pt x="311169" y="88022"/>
                  </a:cubicBezTo>
                  <a:cubicBezTo>
                    <a:pt x="319636" y="47806"/>
                    <a:pt x="298469" y="70030"/>
                    <a:pt x="285769" y="88022"/>
                  </a:cubicBezTo>
                  <a:cubicBezTo>
                    <a:pt x="273069" y="106014"/>
                    <a:pt x="256136" y="207614"/>
                    <a:pt x="234969" y="195972"/>
                  </a:cubicBezTo>
                  <a:cubicBezTo>
                    <a:pt x="213802" y="184330"/>
                    <a:pt x="177819" y="46747"/>
                    <a:pt x="158769" y="18172"/>
                  </a:cubicBezTo>
                  <a:cubicBezTo>
                    <a:pt x="139719" y="-10403"/>
                    <a:pt x="116436" y="-2995"/>
                    <a:pt x="120669" y="24522"/>
                  </a:cubicBezTo>
                  <a:cubicBezTo>
                    <a:pt x="124902" y="52039"/>
                    <a:pt x="203219" y="173747"/>
                    <a:pt x="184169" y="183272"/>
                  </a:cubicBezTo>
                  <a:cubicBezTo>
                    <a:pt x="165119" y="192797"/>
                    <a:pt x="-2098" y="72147"/>
                    <a:pt x="19" y="88022"/>
                  </a:cubicBezTo>
                  <a:close/>
                </a:path>
              </a:pathLst>
            </a:custGeom>
            <a:solidFill>
              <a:srgbClr val="273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7007EA8D-C620-789D-0068-1DA275BE5643}"/>
                </a:ext>
              </a:extLst>
            </p:cNvPr>
            <p:cNvSpPr/>
            <p:nvPr/>
          </p:nvSpPr>
          <p:spPr>
            <a:xfrm rot="1038122" flipH="1">
              <a:off x="779128" y="4726647"/>
              <a:ext cx="296405" cy="380378"/>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2EB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BC22CC7-E1CF-58CB-CB31-F06ED5823F0D}"/>
                </a:ext>
              </a:extLst>
            </p:cNvPr>
            <p:cNvSpPr/>
            <p:nvPr/>
          </p:nvSpPr>
          <p:spPr>
            <a:xfrm rot="21118816" flipH="1">
              <a:off x="475004" y="4689320"/>
              <a:ext cx="360128" cy="462154"/>
            </a:xfrm>
            <a:custGeom>
              <a:avLst/>
              <a:gdLst>
                <a:gd name="connsiteX0" fmla="*/ 58798 w 550441"/>
                <a:gd name="connsiteY0" fmla="*/ 622414 h 706385"/>
                <a:gd name="connsiteX1" fmla="*/ 27048 w 550441"/>
                <a:gd name="connsiteY1" fmla="*/ 247764 h 706385"/>
                <a:gd name="connsiteX2" fmla="*/ 300098 w 550441"/>
                <a:gd name="connsiteY2" fmla="*/ 114 h 706385"/>
                <a:gd name="connsiteX3" fmla="*/ 541398 w 550441"/>
                <a:gd name="connsiteY3" fmla="*/ 222364 h 706385"/>
                <a:gd name="connsiteX4" fmla="*/ 458848 w 550441"/>
                <a:gd name="connsiteY4" fmla="*/ 673214 h 706385"/>
                <a:gd name="connsiteX5" fmla="*/ 58798 w 550441"/>
                <a:gd name="connsiteY5" fmla="*/ 622414 h 70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41" h="706385">
                  <a:moveTo>
                    <a:pt x="58798" y="622414"/>
                  </a:moveTo>
                  <a:cubicBezTo>
                    <a:pt x="-13169" y="551506"/>
                    <a:pt x="-13169" y="351481"/>
                    <a:pt x="27048" y="247764"/>
                  </a:cubicBezTo>
                  <a:cubicBezTo>
                    <a:pt x="67265" y="144047"/>
                    <a:pt x="214373" y="4347"/>
                    <a:pt x="300098" y="114"/>
                  </a:cubicBezTo>
                  <a:cubicBezTo>
                    <a:pt x="385823" y="-4119"/>
                    <a:pt x="514940" y="110181"/>
                    <a:pt x="541398" y="222364"/>
                  </a:cubicBezTo>
                  <a:cubicBezTo>
                    <a:pt x="567856" y="334547"/>
                    <a:pt x="535048" y="604422"/>
                    <a:pt x="458848" y="673214"/>
                  </a:cubicBezTo>
                  <a:cubicBezTo>
                    <a:pt x="382648" y="742006"/>
                    <a:pt x="130765" y="693322"/>
                    <a:pt x="58798" y="622414"/>
                  </a:cubicBezTo>
                  <a:close/>
                </a:path>
              </a:pathLst>
            </a:custGeom>
            <a:solidFill>
              <a:srgbClr val="1CA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92912003-EC1E-2593-B44E-D3836123832F}"/>
                </a:ext>
              </a:extLst>
            </p:cNvPr>
            <p:cNvSpPr/>
            <p:nvPr/>
          </p:nvSpPr>
          <p:spPr>
            <a:xfrm rot="21118816" flipH="1">
              <a:off x="621738" y="4780404"/>
              <a:ext cx="107622" cy="157227"/>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F8C2DB82-37BA-8E7E-E4AC-3407979FF856}"/>
                </a:ext>
              </a:extLst>
            </p:cNvPr>
            <p:cNvSpPr/>
            <p:nvPr/>
          </p:nvSpPr>
          <p:spPr>
            <a:xfrm rot="18969928" flipH="1">
              <a:off x="537459" y="4936611"/>
              <a:ext cx="107622" cy="157227"/>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7363FD46-0514-8EEA-7694-3FE7F0181962}"/>
                </a:ext>
              </a:extLst>
            </p:cNvPr>
            <p:cNvSpPr/>
            <p:nvPr/>
          </p:nvSpPr>
          <p:spPr>
            <a:xfrm rot="18969928" flipH="1">
              <a:off x="894066" y="4886369"/>
              <a:ext cx="107622" cy="157227"/>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CD921841-362A-0A93-60E4-E9FA1B97D6AB}"/>
                </a:ext>
              </a:extLst>
            </p:cNvPr>
            <p:cNvSpPr/>
            <p:nvPr/>
          </p:nvSpPr>
          <p:spPr>
            <a:xfrm rot="2841026" flipH="1">
              <a:off x="875772" y="4736757"/>
              <a:ext cx="92673" cy="135388"/>
            </a:xfrm>
            <a:custGeom>
              <a:avLst/>
              <a:gdLst>
                <a:gd name="connsiteX0" fmla="*/ 5040 w 128917"/>
                <a:gd name="connsiteY0" fmla="*/ 188338 h 188338"/>
                <a:gd name="connsiteX1" fmla="*/ 5040 w 128917"/>
                <a:gd name="connsiteY1" fmla="*/ 64513 h 188338"/>
                <a:gd name="connsiteX2" fmla="*/ 57428 w 128917"/>
                <a:gd name="connsiteY2" fmla="*/ 138332 h 188338"/>
                <a:gd name="connsiteX3" fmla="*/ 64571 w 128917"/>
                <a:gd name="connsiteY3" fmla="*/ 219 h 188338"/>
                <a:gd name="connsiteX4" fmla="*/ 128865 w 128917"/>
                <a:gd name="connsiteY4" fmla="*/ 176432 h 188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7" h="188338">
                  <a:moveTo>
                    <a:pt x="5040" y="188338"/>
                  </a:moveTo>
                  <a:cubicBezTo>
                    <a:pt x="674" y="130592"/>
                    <a:pt x="-3691" y="72847"/>
                    <a:pt x="5040" y="64513"/>
                  </a:cubicBezTo>
                  <a:cubicBezTo>
                    <a:pt x="13771" y="56179"/>
                    <a:pt x="47506" y="149048"/>
                    <a:pt x="57428" y="138332"/>
                  </a:cubicBezTo>
                  <a:cubicBezTo>
                    <a:pt x="67350" y="127616"/>
                    <a:pt x="52665" y="-6131"/>
                    <a:pt x="64571" y="219"/>
                  </a:cubicBezTo>
                  <a:cubicBezTo>
                    <a:pt x="76477" y="6569"/>
                    <a:pt x="130849" y="137935"/>
                    <a:pt x="128865" y="176432"/>
                  </a:cubicBezTo>
                </a:path>
              </a:pathLst>
            </a:custGeom>
            <a:noFill/>
            <a:ln>
              <a:solidFill>
                <a:srgbClr val="0D7D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7" name="Freeform: Shape 287">
            <a:extLst>
              <a:ext uri="{FF2B5EF4-FFF2-40B4-BE49-F238E27FC236}">
                <a16:creationId xmlns:a16="http://schemas.microsoft.com/office/drawing/2014/main" id="{9DAE89EF-22E1-786B-01F3-42DFF9788C17}"/>
              </a:ext>
            </a:extLst>
          </p:cNvPr>
          <p:cNvSpPr/>
          <p:nvPr/>
        </p:nvSpPr>
        <p:spPr>
          <a:xfrm>
            <a:off x="519652" y="3398598"/>
            <a:ext cx="2324100" cy="2711091"/>
          </a:xfrm>
          <a:custGeom>
            <a:avLst/>
            <a:gdLst>
              <a:gd name="connsiteX0" fmla="*/ 2324100 w 2324100"/>
              <a:gd name="connsiteY0" fmla="*/ 2686050 h 2705100"/>
              <a:gd name="connsiteX1" fmla="*/ 2085975 w 2324100"/>
              <a:gd name="connsiteY1" fmla="*/ 2647950 h 2705100"/>
              <a:gd name="connsiteX2" fmla="*/ 1771650 w 2324100"/>
              <a:gd name="connsiteY2" fmla="*/ 2590800 h 2705100"/>
              <a:gd name="connsiteX3" fmla="*/ 1514475 w 2324100"/>
              <a:gd name="connsiteY3" fmla="*/ 2533650 h 2705100"/>
              <a:gd name="connsiteX4" fmla="*/ 1295400 w 2324100"/>
              <a:gd name="connsiteY4" fmla="*/ 2447925 h 2705100"/>
              <a:gd name="connsiteX5" fmla="*/ 1162050 w 2324100"/>
              <a:gd name="connsiteY5" fmla="*/ 2352675 h 2705100"/>
              <a:gd name="connsiteX6" fmla="*/ 1038225 w 2324100"/>
              <a:gd name="connsiteY6" fmla="*/ 2266950 h 2705100"/>
              <a:gd name="connsiteX7" fmla="*/ 914400 w 2324100"/>
              <a:gd name="connsiteY7" fmla="*/ 2124075 h 2705100"/>
              <a:gd name="connsiteX8" fmla="*/ 819150 w 2324100"/>
              <a:gd name="connsiteY8" fmla="*/ 2000250 h 2705100"/>
              <a:gd name="connsiteX9" fmla="*/ 762000 w 2324100"/>
              <a:gd name="connsiteY9" fmla="*/ 1866900 h 2705100"/>
              <a:gd name="connsiteX10" fmla="*/ 752475 w 2324100"/>
              <a:gd name="connsiteY10" fmla="*/ 1733550 h 2705100"/>
              <a:gd name="connsiteX11" fmla="*/ 752475 w 2324100"/>
              <a:gd name="connsiteY11" fmla="*/ 1609725 h 2705100"/>
              <a:gd name="connsiteX12" fmla="*/ 790575 w 2324100"/>
              <a:gd name="connsiteY12" fmla="*/ 1466850 h 2705100"/>
              <a:gd name="connsiteX13" fmla="*/ 866775 w 2324100"/>
              <a:gd name="connsiteY13" fmla="*/ 1371600 h 2705100"/>
              <a:gd name="connsiteX14" fmla="*/ 962025 w 2324100"/>
              <a:gd name="connsiteY14" fmla="*/ 1304925 h 2705100"/>
              <a:gd name="connsiteX15" fmla="*/ 1152525 w 2324100"/>
              <a:gd name="connsiteY15" fmla="*/ 1190625 h 2705100"/>
              <a:gd name="connsiteX16" fmla="*/ 1238250 w 2324100"/>
              <a:gd name="connsiteY16" fmla="*/ 1143000 h 2705100"/>
              <a:gd name="connsiteX17" fmla="*/ 1285875 w 2324100"/>
              <a:gd name="connsiteY17" fmla="*/ 1123950 h 2705100"/>
              <a:gd name="connsiteX18" fmla="*/ 1314450 w 2324100"/>
              <a:gd name="connsiteY18" fmla="*/ 1047750 h 2705100"/>
              <a:gd name="connsiteX19" fmla="*/ 1333500 w 2324100"/>
              <a:gd name="connsiteY19" fmla="*/ 962025 h 2705100"/>
              <a:gd name="connsiteX20" fmla="*/ 1314450 w 2324100"/>
              <a:gd name="connsiteY20" fmla="*/ 847725 h 2705100"/>
              <a:gd name="connsiteX21" fmla="*/ 1285875 w 2324100"/>
              <a:gd name="connsiteY21" fmla="*/ 742950 h 2705100"/>
              <a:gd name="connsiteX22" fmla="*/ 1200150 w 2324100"/>
              <a:gd name="connsiteY22" fmla="*/ 647700 h 2705100"/>
              <a:gd name="connsiteX23" fmla="*/ 1085850 w 2324100"/>
              <a:gd name="connsiteY23" fmla="*/ 552450 h 2705100"/>
              <a:gd name="connsiteX24" fmla="*/ 866775 w 2324100"/>
              <a:gd name="connsiteY24" fmla="*/ 447675 h 2705100"/>
              <a:gd name="connsiteX25" fmla="*/ 714375 w 2324100"/>
              <a:gd name="connsiteY25" fmla="*/ 333375 h 2705100"/>
              <a:gd name="connsiteX26" fmla="*/ 647700 w 2324100"/>
              <a:gd name="connsiteY26" fmla="*/ 257175 h 2705100"/>
              <a:gd name="connsiteX27" fmla="*/ 609600 w 2324100"/>
              <a:gd name="connsiteY27" fmla="*/ 161925 h 2705100"/>
              <a:gd name="connsiteX28" fmla="*/ 600075 w 2324100"/>
              <a:gd name="connsiteY28" fmla="*/ 57150 h 2705100"/>
              <a:gd name="connsiteX29" fmla="*/ 657225 w 2324100"/>
              <a:gd name="connsiteY29" fmla="*/ 19050 h 2705100"/>
              <a:gd name="connsiteX30" fmla="*/ 619125 w 2324100"/>
              <a:gd name="connsiteY30" fmla="*/ 0 h 2705100"/>
              <a:gd name="connsiteX31" fmla="*/ 561975 w 2324100"/>
              <a:gd name="connsiteY31" fmla="*/ 57150 h 2705100"/>
              <a:gd name="connsiteX32" fmla="*/ 552450 w 2324100"/>
              <a:gd name="connsiteY32" fmla="*/ 171450 h 2705100"/>
              <a:gd name="connsiteX33" fmla="*/ 561975 w 2324100"/>
              <a:gd name="connsiteY33" fmla="*/ 247650 h 2705100"/>
              <a:gd name="connsiteX34" fmla="*/ 609600 w 2324100"/>
              <a:gd name="connsiteY34" fmla="*/ 333375 h 2705100"/>
              <a:gd name="connsiteX35" fmla="*/ 762000 w 2324100"/>
              <a:gd name="connsiteY35" fmla="*/ 447675 h 2705100"/>
              <a:gd name="connsiteX36" fmla="*/ 904875 w 2324100"/>
              <a:gd name="connsiteY36" fmla="*/ 542925 h 2705100"/>
              <a:gd name="connsiteX37" fmla="*/ 1057275 w 2324100"/>
              <a:gd name="connsiteY37" fmla="*/ 619125 h 2705100"/>
              <a:gd name="connsiteX38" fmla="*/ 1143000 w 2324100"/>
              <a:gd name="connsiteY38" fmla="*/ 704850 h 2705100"/>
              <a:gd name="connsiteX39" fmla="*/ 1190625 w 2324100"/>
              <a:gd name="connsiteY39" fmla="*/ 809625 h 2705100"/>
              <a:gd name="connsiteX40" fmla="*/ 1190625 w 2324100"/>
              <a:gd name="connsiteY40" fmla="*/ 895350 h 2705100"/>
              <a:gd name="connsiteX41" fmla="*/ 1133475 w 2324100"/>
              <a:gd name="connsiteY41" fmla="*/ 971550 h 2705100"/>
              <a:gd name="connsiteX42" fmla="*/ 1009650 w 2324100"/>
              <a:gd name="connsiteY42" fmla="*/ 1019175 h 2705100"/>
              <a:gd name="connsiteX43" fmla="*/ 923925 w 2324100"/>
              <a:gd name="connsiteY43" fmla="*/ 1047750 h 2705100"/>
              <a:gd name="connsiteX44" fmla="*/ 800100 w 2324100"/>
              <a:gd name="connsiteY44" fmla="*/ 1076325 h 2705100"/>
              <a:gd name="connsiteX45" fmla="*/ 647700 w 2324100"/>
              <a:gd name="connsiteY45" fmla="*/ 1133475 h 2705100"/>
              <a:gd name="connsiteX46" fmla="*/ 571500 w 2324100"/>
              <a:gd name="connsiteY46" fmla="*/ 1171575 h 2705100"/>
              <a:gd name="connsiteX47" fmla="*/ 476250 w 2324100"/>
              <a:gd name="connsiteY47" fmla="*/ 1219200 h 2705100"/>
              <a:gd name="connsiteX48" fmla="*/ 304800 w 2324100"/>
              <a:gd name="connsiteY48" fmla="*/ 1362075 h 2705100"/>
              <a:gd name="connsiteX49" fmla="*/ 190500 w 2324100"/>
              <a:gd name="connsiteY49" fmla="*/ 1476375 h 2705100"/>
              <a:gd name="connsiteX50" fmla="*/ 114300 w 2324100"/>
              <a:gd name="connsiteY50" fmla="*/ 1638300 h 2705100"/>
              <a:gd name="connsiteX51" fmla="*/ 57150 w 2324100"/>
              <a:gd name="connsiteY51" fmla="*/ 1790700 h 2705100"/>
              <a:gd name="connsiteX52" fmla="*/ 28575 w 2324100"/>
              <a:gd name="connsiteY52" fmla="*/ 2000250 h 2705100"/>
              <a:gd name="connsiteX53" fmla="*/ 0 w 2324100"/>
              <a:gd name="connsiteY53" fmla="*/ 2228850 h 2705100"/>
              <a:gd name="connsiteX54" fmla="*/ 9525 w 2324100"/>
              <a:gd name="connsiteY54" fmla="*/ 2409825 h 2705100"/>
              <a:gd name="connsiteX55" fmla="*/ 38100 w 2324100"/>
              <a:gd name="connsiteY55" fmla="*/ 2505075 h 2705100"/>
              <a:gd name="connsiteX56" fmla="*/ 95250 w 2324100"/>
              <a:gd name="connsiteY56" fmla="*/ 2590800 h 2705100"/>
              <a:gd name="connsiteX57" fmla="*/ 161925 w 2324100"/>
              <a:gd name="connsiteY57" fmla="*/ 2667000 h 2705100"/>
              <a:gd name="connsiteX58" fmla="*/ 200025 w 2324100"/>
              <a:gd name="connsiteY58" fmla="*/ 2705100 h 2705100"/>
              <a:gd name="connsiteX59" fmla="*/ 2324100 w 2324100"/>
              <a:gd name="connsiteY59" fmla="*/ 268605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324100" h="2705100">
                <a:moveTo>
                  <a:pt x="2324100" y="2686050"/>
                </a:moveTo>
                <a:lnTo>
                  <a:pt x="2085975" y="2647950"/>
                </a:lnTo>
                <a:lnTo>
                  <a:pt x="1771650" y="2590800"/>
                </a:lnTo>
                <a:lnTo>
                  <a:pt x="1514475" y="2533650"/>
                </a:lnTo>
                <a:lnTo>
                  <a:pt x="1295400" y="2447925"/>
                </a:lnTo>
                <a:lnTo>
                  <a:pt x="1162050" y="2352675"/>
                </a:lnTo>
                <a:lnTo>
                  <a:pt x="1038225" y="2266950"/>
                </a:lnTo>
                <a:lnTo>
                  <a:pt x="914400" y="2124075"/>
                </a:lnTo>
                <a:lnTo>
                  <a:pt x="819150" y="2000250"/>
                </a:lnTo>
                <a:lnTo>
                  <a:pt x="762000" y="1866900"/>
                </a:lnTo>
                <a:lnTo>
                  <a:pt x="752475" y="1733550"/>
                </a:lnTo>
                <a:lnTo>
                  <a:pt x="752475" y="1609725"/>
                </a:lnTo>
                <a:lnTo>
                  <a:pt x="790575" y="1466850"/>
                </a:lnTo>
                <a:lnTo>
                  <a:pt x="866775" y="1371600"/>
                </a:lnTo>
                <a:lnTo>
                  <a:pt x="962025" y="1304925"/>
                </a:lnTo>
                <a:lnTo>
                  <a:pt x="1152525" y="1190625"/>
                </a:lnTo>
                <a:lnTo>
                  <a:pt x="1238250" y="1143000"/>
                </a:lnTo>
                <a:lnTo>
                  <a:pt x="1285875" y="1123950"/>
                </a:lnTo>
                <a:lnTo>
                  <a:pt x="1314450" y="1047750"/>
                </a:lnTo>
                <a:lnTo>
                  <a:pt x="1333500" y="962025"/>
                </a:lnTo>
                <a:lnTo>
                  <a:pt x="1314450" y="847725"/>
                </a:lnTo>
                <a:lnTo>
                  <a:pt x="1285875" y="742950"/>
                </a:lnTo>
                <a:lnTo>
                  <a:pt x="1200150" y="647700"/>
                </a:lnTo>
                <a:lnTo>
                  <a:pt x="1085850" y="552450"/>
                </a:lnTo>
                <a:lnTo>
                  <a:pt x="866775" y="447675"/>
                </a:lnTo>
                <a:lnTo>
                  <a:pt x="714375" y="333375"/>
                </a:lnTo>
                <a:lnTo>
                  <a:pt x="647700" y="257175"/>
                </a:lnTo>
                <a:lnTo>
                  <a:pt x="609600" y="161925"/>
                </a:lnTo>
                <a:lnTo>
                  <a:pt x="600075" y="57150"/>
                </a:lnTo>
                <a:lnTo>
                  <a:pt x="657225" y="19050"/>
                </a:lnTo>
                <a:lnTo>
                  <a:pt x="619125" y="0"/>
                </a:lnTo>
                <a:lnTo>
                  <a:pt x="561975" y="57150"/>
                </a:lnTo>
                <a:lnTo>
                  <a:pt x="552450" y="171450"/>
                </a:lnTo>
                <a:lnTo>
                  <a:pt x="561975" y="247650"/>
                </a:lnTo>
                <a:lnTo>
                  <a:pt x="609600" y="333375"/>
                </a:lnTo>
                <a:lnTo>
                  <a:pt x="762000" y="447675"/>
                </a:lnTo>
                <a:lnTo>
                  <a:pt x="904875" y="542925"/>
                </a:lnTo>
                <a:lnTo>
                  <a:pt x="1057275" y="619125"/>
                </a:lnTo>
                <a:lnTo>
                  <a:pt x="1143000" y="704850"/>
                </a:lnTo>
                <a:lnTo>
                  <a:pt x="1190625" y="809625"/>
                </a:lnTo>
                <a:lnTo>
                  <a:pt x="1190625" y="895350"/>
                </a:lnTo>
                <a:lnTo>
                  <a:pt x="1133475" y="971550"/>
                </a:lnTo>
                <a:lnTo>
                  <a:pt x="1009650" y="1019175"/>
                </a:lnTo>
                <a:lnTo>
                  <a:pt x="923925" y="1047750"/>
                </a:lnTo>
                <a:lnTo>
                  <a:pt x="800100" y="1076325"/>
                </a:lnTo>
                <a:lnTo>
                  <a:pt x="647700" y="1133475"/>
                </a:lnTo>
                <a:lnTo>
                  <a:pt x="571500" y="1171575"/>
                </a:lnTo>
                <a:lnTo>
                  <a:pt x="476250" y="1219200"/>
                </a:lnTo>
                <a:lnTo>
                  <a:pt x="304800" y="1362075"/>
                </a:lnTo>
                <a:lnTo>
                  <a:pt x="190500" y="1476375"/>
                </a:lnTo>
                <a:lnTo>
                  <a:pt x="114300" y="1638300"/>
                </a:lnTo>
                <a:lnTo>
                  <a:pt x="57150" y="1790700"/>
                </a:lnTo>
                <a:lnTo>
                  <a:pt x="28575" y="2000250"/>
                </a:lnTo>
                <a:lnTo>
                  <a:pt x="0" y="2228850"/>
                </a:lnTo>
                <a:lnTo>
                  <a:pt x="9525" y="2409825"/>
                </a:lnTo>
                <a:lnTo>
                  <a:pt x="38100" y="2505075"/>
                </a:lnTo>
                <a:lnTo>
                  <a:pt x="95250" y="2590800"/>
                </a:lnTo>
                <a:lnTo>
                  <a:pt x="161925" y="2667000"/>
                </a:lnTo>
                <a:lnTo>
                  <a:pt x="200025" y="2705100"/>
                </a:lnTo>
                <a:lnTo>
                  <a:pt x="2324100" y="2686050"/>
                </a:lnTo>
                <a:close/>
              </a:path>
            </a:pathLst>
          </a:cu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8" name="Graphic 277" descr="Dump truck with solid fill">
            <a:extLst>
              <a:ext uri="{FF2B5EF4-FFF2-40B4-BE49-F238E27FC236}">
                <a16:creationId xmlns:a16="http://schemas.microsoft.com/office/drawing/2014/main" id="{2053B244-7527-2667-E53C-1678230EE0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460115">
            <a:off x="848075" y="4251538"/>
            <a:ext cx="543435" cy="543435"/>
          </a:xfrm>
          <a:prstGeom prst="rect">
            <a:avLst/>
          </a:prstGeom>
        </p:spPr>
      </p:pic>
      <p:grpSp>
        <p:nvGrpSpPr>
          <p:cNvPr id="492" name="Group 491">
            <a:extLst>
              <a:ext uri="{FF2B5EF4-FFF2-40B4-BE49-F238E27FC236}">
                <a16:creationId xmlns:a16="http://schemas.microsoft.com/office/drawing/2014/main" id="{A929732E-337E-7A5F-65D8-28EBBDF2F806}"/>
              </a:ext>
            </a:extLst>
          </p:cNvPr>
          <p:cNvGrpSpPr/>
          <p:nvPr/>
        </p:nvGrpSpPr>
        <p:grpSpPr>
          <a:xfrm flipH="1">
            <a:off x="975317" y="5113604"/>
            <a:ext cx="1427206" cy="957843"/>
            <a:chOff x="684128" y="4541394"/>
            <a:chExt cx="1799339" cy="1083691"/>
          </a:xfrm>
          <a:effectLst>
            <a:outerShdw blurRad="50800" dist="38100" dir="5400000" algn="t" rotWithShape="0">
              <a:prstClr val="black">
                <a:alpha val="40000"/>
              </a:prstClr>
            </a:outerShdw>
          </a:effectLst>
        </p:grpSpPr>
        <p:grpSp>
          <p:nvGrpSpPr>
            <p:cNvPr id="485" name="Graphic 478" descr="Dump truck with solid fill">
              <a:extLst>
                <a:ext uri="{FF2B5EF4-FFF2-40B4-BE49-F238E27FC236}">
                  <a16:creationId xmlns:a16="http://schemas.microsoft.com/office/drawing/2014/main" id="{70BDFC23-1067-F68D-16CE-16707A47308B}"/>
                </a:ext>
              </a:extLst>
            </p:cNvPr>
            <p:cNvGrpSpPr/>
            <p:nvPr/>
          </p:nvGrpSpPr>
          <p:grpSpPr>
            <a:xfrm rot="21253122">
              <a:off x="684128" y="4541394"/>
              <a:ext cx="1799339" cy="1083691"/>
              <a:chOff x="557623" y="4532295"/>
              <a:chExt cx="1799339" cy="1083691"/>
            </a:xfrm>
            <a:solidFill>
              <a:srgbClr val="27344C"/>
            </a:solidFill>
          </p:grpSpPr>
          <p:sp>
            <p:nvSpPr>
              <p:cNvPr id="486" name="Freeform: Shape 485">
                <a:extLst>
                  <a:ext uri="{FF2B5EF4-FFF2-40B4-BE49-F238E27FC236}">
                    <a16:creationId xmlns:a16="http://schemas.microsoft.com/office/drawing/2014/main" id="{764E421B-5CE5-0CC2-B633-21CE8D223CAC}"/>
                  </a:ext>
                </a:extLst>
              </p:cNvPr>
              <p:cNvSpPr/>
              <p:nvPr/>
            </p:nvSpPr>
            <p:spPr>
              <a:xfrm>
                <a:off x="741647" y="5329728"/>
                <a:ext cx="286258" cy="286258"/>
              </a:xfrm>
              <a:custGeom>
                <a:avLst/>
                <a:gdLst>
                  <a:gd name="connsiteX0" fmla="*/ 286258 w 286258"/>
                  <a:gd name="connsiteY0" fmla="*/ 143129 h 286258"/>
                  <a:gd name="connsiteX1" fmla="*/ 143129 w 286258"/>
                  <a:gd name="connsiteY1" fmla="*/ 286258 h 286258"/>
                  <a:gd name="connsiteX2" fmla="*/ 0 w 286258"/>
                  <a:gd name="connsiteY2" fmla="*/ 143129 h 286258"/>
                  <a:gd name="connsiteX3" fmla="*/ 143129 w 286258"/>
                  <a:gd name="connsiteY3" fmla="*/ 0 h 286258"/>
                  <a:gd name="connsiteX4" fmla="*/ 286258 w 286258"/>
                  <a:gd name="connsiteY4" fmla="*/ 143129 h 286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58" h="286258">
                    <a:moveTo>
                      <a:pt x="286258" y="143129"/>
                    </a:moveTo>
                    <a:cubicBezTo>
                      <a:pt x="286258" y="222177"/>
                      <a:pt x="222177" y="286258"/>
                      <a:pt x="143129" y="286258"/>
                    </a:cubicBezTo>
                    <a:cubicBezTo>
                      <a:pt x="64081" y="286258"/>
                      <a:pt x="0" y="222177"/>
                      <a:pt x="0" y="143129"/>
                    </a:cubicBezTo>
                    <a:cubicBezTo>
                      <a:pt x="0" y="64081"/>
                      <a:pt x="64081" y="0"/>
                      <a:pt x="143129" y="0"/>
                    </a:cubicBezTo>
                    <a:cubicBezTo>
                      <a:pt x="222177" y="0"/>
                      <a:pt x="286258" y="64081"/>
                      <a:pt x="286258" y="143129"/>
                    </a:cubicBezTo>
                    <a:close/>
                  </a:path>
                </a:pathLst>
              </a:custGeom>
              <a:solidFill>
                <a:srgbClr val="27344C"/>
              </a:solidFill>
              <a:ln w="23050"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E6AC3960-6529-1EA0-9C96-4574B76D8097}"/>
                  </a:ext>
                </a:extLst>
              </p:cNvPr>
              <p:cNvSpPr/>
              <p:nvPr/>
            </p:nvSpPr>
            <p:spPr>
              <a:xfrm>
                <a:off x="1927574" y="5329728"/>
                <a:ext cx="286258" cy="286258"/>
              </a:xfrm>
              <a:custGeom>
                <a:avLst/>
                <a:gdLst>
                  <a:gd name="connsiteX0" fmla="*/ 286258 w 286258"/>
                  <a:gd name="connsiteY0" fmla="*/ 143129 h 286258"/>
                  <a:gd name="connsiteX1" fmla="*/ 143129 w 286258"/>
                  <a:gd name="connsiteY1" fmla="*/ 286258 h 286258"/>
                  <a:gd name="connsiteX2" fmla="*/ 0 w 286258"/>
                  <a:gd name="connsiteY2" fmla="*/ 143129 h 286258"/>
                  <a:gd name="connsiteX3" fmla="*/ 143129 w 286258"/>
                  <a:gd name="connsiteY3" fmla="*/ 0 h 286258"/>
                  <a:gd name="connsiteX4" fmla="*/ 286258 w 286258"/>
                  <a:gd name="connsiteY4" fmla="*/ 143129 h 286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58" h="286258">
                    <a:moveTo>
                      <a:pt x="286258" y="143129"/>
                    </a:moveTo>
                    <a:cubicBezTo>
                      <a:pt x="286258" y="222177"/>
                      <a:pt x="222177" y="286258"/>
                      <a:pt x="143129" y="286258"/>
                    </a:cubicBezTo>
                    <a:cubicBezTo>
                      <a:pt x="64081" y="286258"/>
                      <a:pt x="0" y="222177"/>
                      <a:pt x="0" y="143129"/>
                    </a:cubicBezTo>
                    <a:cubicBezTo>
                      <a:pt x="0" y="64081"/>
                      <a:pt x="64081" y="0"/>
                      <a:pt x="143129" y="0"/>
                    </a:cubicBezTo>
                    <a:cubicBezTo>
                      <a:pt x="222177" y="0"/>
                      <a:pt x="286258" y="64081"/>
                      <a:pt x="286258" y="143129"/>
                    </a:cubicBezTo>
                    <a:close/>
                  </a:path>
                </a:pathLst>
              </a:custGeom>
              <a:solidFill>
                <a:srgbClr val="27344C"/>
              </a:solidFill>
              <a:ln w="23050"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5599E278-CC07-CC8C-E6B0-32F1BCC2C2D0}"/>
                  </a:ext>
                </a:extLst>
              </p:cNvPr>
              <p:cNvSpPr/>
              <p:nvPr/>
            </p:nvSpPr>
            <p:spPr>
              <a:xfrm>
                <a:off x="1639302" y="4726732"/>
                <a:ext cx="717660" cy="746125"/>
              </a:xfrm>
              <a:custGeom>
                <a:avLst/>
                <a:gdLst>
                  <a:gd name="connsiteX0" fmla="*/ 81788 w 572516"/>
                  <a:gd name="connsiteY0" fmla="*/ 286258 h 736092"/>
                  <a:gd name="connsiteX1" fmla="*/ 81788 w 572516"/>
                  <a:gd name="connsiteY1" fmla="*/ 81788 h 736092"/>
                  <a:gd name="connsiteX2" fmla="*/ 204470 w 572516"/>
                  <a:gd name="connsiteY2" fmla="*/ 81788 h 736092"/>
                  <a:gd name="connsiteX3" fmla="*/ 282169 w 572516"/>
                  <a:gd name="connsiteY3" fmla="*/ 141084 h 736092"/>
                  <a:gd name="connsiteX4" fmla="*/ 323063 w 572516"/>
                  <a:gd name="connsiteY4" fmla="*/ 282169 h 736092"/>
                  <a:gd name="connsiteX5" fmla="*/ 325108 w 572516"/>
                  <a:gd name="connsiteY5" fmla="*/ 286258 h 736092"/>
                  <a:gd name="connsiteX6" fmla="*/ 81788 w 572516"/>
                  <a:gd name="connsiteY6" fmla="*/ 286258 h 736092"/>
                  <a:gd name="connsiteX7" fmla="*/ 539801 w 572516"/>
                  <a:gd name="connsiteY7" fmla="*/ 384404 h 736092"/>
                  <a:gd name="connsiteX8" fmla="*/ 431432 w 572516"/>
                  <a:gd name="connsiteY8" fmla="*/ 302616 h 736092"/>
                  <a:gd name="connsiteX9" fmla="*/ 402806 w 572516"/>
                  <a:gd name="connsiteY9" fmla="*/ 259677 h 736092"/>
                  <a:gd name="connsiteX10" fmla="*/ 361912 w 572516"/>
                  <a:gd name="connsiteY10" fmla="*/ 118593 h 736092"/>
                  <a:gd name="connsiteX11" fmla="*/ 204470 w 572516"/>
                  <a:gd name="connsiteY11" fmla="*/ 0 h 736092"/>
                  <a:gd name="connsiteX12" fmla="*/ 0 w 572516"/>
                  <a:gd name="connsiteY12" fmla="*/ 0 h 736092"/>
                  <a:gd name="connsiteX13" fmla="*/ 0 w 572516"/>
                  <a:gd name="connsiteY13" fmla="*/ 286258 h 736092"/>
                  <a:gd name="connsiteX14" fmla="*/ 0 w 572516"/>
                  <a:gd name="connsiteY14" fmla="*/ 408940 h 736092"/>
                  <a:gd name="connsiteX15" fmla="*/ 0 w 572516"/>
                  <a:gd name="connsiteY15" fmla="*/ 736093 h 736092"/>
                  <a:gd name="connsiteX16" fmla="*/ 81788 w 572516"/>
                  <a:gd name="connsiteY16" fmla="*/ 736093 h 736092"/>
                  <a:gd name="connsiteX17" fmla="*/ 286258 w 572516"/>
                  <a:gd name="connsiteY17" fmla="*/ 531623 h 736092"/>
                  <a:gd name="connsiteX18" fmla="*/ 490729 w 572516"/>
                  <a:gd name="connsiteY18" fmla="*/ 736093 h 736092"/>
                  <a:gd name="connsiteX19" fmla="*/ 572517 w 572516"/>
                  <a:gd name="connsiteY19" fmla="*/ 654305 h 736092"/>
                  <a:gd name="connsiteX20" fmla="*/ 572517 w 572516"/>
                  <a:gd name="connsiteY20" fmla="*/ 449834 h 736092"/>
                  <a:gd name="connsiteX21" fmla="*/ 539801 w 572516"/>
                  <a:gd name="connsiteY21" fmla="*/ 384404 h 736092"/>
                  <a:gd name="connsiteX0" fmla="*/ 180869 w 671598"/>
                  <a:gd name="connsiteY0" fmla="*/ 296290 h 746125"/>
                  <a:gd name="connsiteX1" fmla="*/ 180869 w 671598"/>
                  <a:gd name="connsiteY1" fmla="*/ 91820 h 746125"/>
                  <a:gd name="connsiteX2" fmla="*/ 303551 w 671598"/>
                  <a:gd name="connsiteY2" fmla="*/ 91820 h 746125"/>
                  <a:gd name="connsiteX3" fmla="*/ 381250 w 671598"/>
                  <a:gd name="connsiteY3" fmla="*/ 151116 h 746125"/>
                  <a:gd name="connsiteX4" fmla="*/ 422144 w 671598"/>
                  <a:gd name="connsiteY4" fmla="*/ 292201 h 746125"/>
                  <a:gd name="connsiteX5" fmla="*/ 424189 w 671598"/>
                  <a:gd name="connsiteY5" fmla="*/ 296290 h 746125"/>
                  <a:gd name="connsiteX6" fmla="*/ 180869 w 671598"/>
                  <a:gd name="connsiteY6" fmla="*/ 296290 h 746125"/>
                  <a:gd name="connsiteX7" fmla="*/ 638882 w 671598"/>
                  <a:gd name="connsiteY7" fmla="*/ 394436 h 746125"/>
                  <a:gd name="connsiteX8" fmla="*/ 530513 w 671598"/>
                  <a:gd name="connsiteY8" fmla="*/ 312648 h 746125"/>
                  <a:gd name="connsiteX9" fmla="*/ 501887 w 671598"/>
                  <a:gd name="connsiteY9" fmla="*/ 269709 h 746125"/>
                  <a:gd name="connsiteX10" fmla="*/ 460993 w 671598"/>
                  <a:gd name="connsiteY10" fmla="*/ 128625 h 746125"/>
                  <a:gd name="connsiteX11" fmla="*/ 303551 w 671598"/>
                  <a:gd name="connsiteY11" fmla="*/ 10032 h 746125"/>
                  <a:gd name="connsiteX12" fmla="*/ 0 w 671598"/>
                  <a:gd name="connsiteY12" fmla="*/ 0 h 746125"/>
                  <a:gd name="connsiteX13" fmla="*/ 99081 w 671598"/>
                  <a:gd name="connsiteY13" fmla="*/ 296290 h 746125"/>
                  <a:gd name="connsiteX14" fmla="*/ 99081 w 671598"/>
                  <a:gd name="connsiteY14" fmla="*/ 418972 h 746125"/>
                  <a:gd name="connsiteX15" fmla="*/ 99081 w 671598"/>
                  <a:gd name="connsiteY15" fmla="*/ 746125 h 746125"/>
                  <a:gd name="connsiteX16" fmla="*/ 180869 w 671598"/>
                  <a:gd name="connsiteY16" fmla="*/ 746125 h 746125"/>
                  <a:gd name="connsiteX17" fmla="*/ 385339 w 671598"/>
                  <a:gd name="connsiteY17" fmla="*/ 541655 h 746125"/>
                  <a:gd name="connsiteX18" fmla="*/ 589810 w 671598"/>
                  <a:gd name="connsiteY18" fmla="*/ 746125 h 746125"/>
                  <a:gd name="connsiteX19" fmla="*/ 671598 w 671598"/>
                  <a:gd name="connsiteY19" fmla="*/ 664337 h 746125"/>
                  <a:gd name="connsiteX20" fmla="*/ 671598 w 671598"/>
                  <a:gd name="connsiteY20" fmla="*/ 459866 h 746125"/>
                  <a:gd name="connsiteX21" fmla="*/ 638882 w 671598"/>
                  <a:gd name="connsiteY21" fmla="*/ 394436 h 746125"/>
                  <a:gd name="connsiteX0" fmla="*/ 189876 w 680605"/>
                  <a:gd name="connsiteY0" fmla="*/ 296290 h 746125"/>
                  <a:gd name="connsiteX1" fmla="*/ 189876 w 680605"/>
                  <a:gd name="connsiteY1" fmla="*/ 91820 h 746125"/>
                  <a:gd name="connsiteX2" fmla="*/ 312558 w 680605"/>
                  <a:gd name="connsiteY2" fmla="*/ 91820 h 746125"/>
                  <a:gd name="connsiteX3" fmla="*/ 390257 w 680605"/>
                  <a:gd name="connsiteY3" fmla="*/ 151116 h 746125"/>
                  <a:gd name="connsiteX4" fmla="*/ 431151 w 680605"/>
                  <a:gd name="connsiteY4" fmla="*/ 292201 h 746125"/>
                  <a:gd name="connsiteX5" fmla="*/ 433196 w 680605"/>
                  <a:gd name="connsiteY5" fmla="*/ 296290 h 746125"/>
                  <a:gd name="connsiteX6" fmla="*/ 189876 w 680605"/>
                  <a:gd name="connsiteY6" fmla="*/ 296290 h 746125"/>
                  <a:gd name="connsiteX7" fmla="*/ 647889 w 680605"/>
                  <a:gd name="connsiteY7" fmla="*/ 394436 h 746125"/>
                  <a:gd name="connsiteX8" fmla="*/ 539520 w 680605"/>
                  <a:gd name="connsiteY8" fmla="*/ 312648 h 746125"/>
                  <a:gd name="connsiteX9" fmla="*/ 510894 w 680605"/>
                  <a:gd name="connsiteY9" fmla="*/ 269709 h 746125"/>
                  <a:gd name="connsiteX10" fmla="*/ 470000 w 680605"/>
                  <a:gd name="connsiteY10" fmla="*/ 128625 h 746125"/>
                  <a:gd name="connsiteX11" fmla="*/ 312558 w 680605"/>
                  <a:gd name="connsiteY11" fmla="*/ 10032 h 746125"/>
                  <a:gd name="connsiteX12" fmla="*/ 9007 w 680605"/>
                  <a:gd name="connsiteY12" fmla="*/ 0 h 746125"/>
                  <a:gd name="connsiteX13" fmla="*/ 0 w 680605"/>
                  <a:gd name="connsiteY13" fmla="*/ 285347 h 746125"/>
                  <a:gd name="connsiteX14" fmla="*/ 108088 w 680605"/>
                  <a:gd name="connsiteY14" fmla="*/ 418972 h 746125"/>
                  <a:gd name="connsiteX15" fmla="*/ 108088 w 680605"/>
                  <a:gd name="connsiteY15" fmla="*/ 746125 h 746125"/>
                  <a:gd name="connsiteX16" fmla="*/ 189876 w 680605"/>
                  <a:gd name="connsiteY16" fmla="*/ 746125 h 746125"/>
                  <a:gd name="connsiteX17" fmla="*/ 394346 w 680605"/>
                  <a:gd name="connsiteY17" fmla="*/ 541655 h 746125"/>
                  <a:gd name="connsiteX18" fmla="*/ 598817 w 680605"/>
                  <a:gd name="connsiteY18" fmla="*/ 746125 h 746125"/>
                  <a:gd name="connsiteX19" fmla="*/ 680605 w 680605"/>
                  <a:gd name="connsiteY19" fmla="*/ 664337 h 746125"/>
                  <a:gd name="connsiteX20" fmla="*/ 680605 w 680605"/>
                  <a:gd name="connsiteY20" fmla="*/ 459866 h 746125"/>
                  <a:gd name="connsiteX21" fmla="*/ 647889 w 680605"/>
                  <a:gd name="connsiteY21" fmla="*/ 394436 h 746125"/>
                  <a:gd name="connsiteX0" fmla="*/ 226931 w 717660"/>
                  <a:gd name="connsiteY0" fmla="*/ 296290 h 746125"/>
                  <a:gd name="connsiteX1" fmla="*/ 226931 w 717660"/>
                  <a:gd name="connsiteY1" fmla="*/ 91820 h 746125"/>
                  <a:gd name="connsiteX2" fmla="*/ 349613 w 717660"/>
                  <a:gd name="connsiteY2" fmla="*/ 91820 h 746125"/>
                  <a:gd name="connsiteX3" fmla="*/ 427312 w 717660"/>
                  <a:gd name="connsiteY3" fmla="*/ 151116 h 746125"/>
                  <a:gd name="connsiteX4" fmla="*/ 468206 w 717660"/>
                  <a:gd name="connsiteY4" fmla="*/ 292201 h 746125"/>
                  <a:gd name="connsiteX5" fmla="*/ 470251 w 717660"/>
                  <a:gd name="connsiteY5" fmla="*/ 296290 h 746125"/>
                  <a:gd name="connsiteX6" fmla="*/ 226931 w 717660"/>
                  <a:gd name="connsiteY6" fmla="*/ 296290 h 746125"/>
                  <a:gd name="connsiteX7" fmla="*/ 684944 w 717660"/>
                  <a:gd name="connsiteY7" fmla="*/ 394436 h 746125"/>
                  <a:gd name="connsiteX8" fmla="*/ 576575 w 717660"/>
                  <a:gd name="connsiteY8" fmla="*/ 312648 h 746125"/>
                  <a:gd name="connsiteX9" fmla="*/ 547949 w 717660"/>
                  <a:gd name="connsiteY9" fmla="*/ 269709 h 746125"/>
                  <a:gd name="connsiteX10" fmla="*/ 507055 w 717660"/>
                  <a:gd name="connsiteY10" fmla="*/ 128625 h 746125"/>
                  <a:gd name="connsiteX11" fmla="*/ 349613 w 717660"/>
                  <a:gd name="connsiteY11" fmla="*/ 10032 h 746125"/>
                  <a:gd name="connsiteX12" fmla="*/ 46062 w 717660"/>
                  <a:gd name="connsiteY12" fmla="*/ 0 h 746125"/>
                  <a:gd name="connsiteX13" fmla="*/ 37055 w 717660"/>
                  <a:gd name="connsiteY13" fmla="*/ 285347 h 746125"/>
                  <a:gd name="connsiteX14" fmla="*/ 0 w 717660"/>
                  <a:gd name="connsiteY14" fmla="*/ 504374 h 746125"/>
                  <a:gd name="connsiteX15" fmla="*/ 145143 w 717660"/>
                  <a:gd name="connsiteY15" fmla="*/ 746125 h 746125"/>
                  <a:gd name="connsiteX16" fmla="*/ 226931 w 717660"/>
                  <a:gd name="connsiteY16" fmla="*/ 746125 h 746125"/>
                  <a:gd name="connsiteX17" fmla="*/ 431401 w 717660"/>
                  <a:gd name="connsiteY17" fmla="*/ 541655 h 746125"/>
                  <a:gd name="connsiteX18" fmla="*/ 635872 w 717660"/>
                  <a:gd name="connsiteY18" fmla="*/ 746125 h 746125"/>
                  <a:gd name="connsiteX19" fmla="*/ 717660 w 717660"/>
                  <a:gd name="connsiteY19" fmla="*/ 664337 h 746125"/>
                  <a:gd name="connsiteX20" fmla="*/ 717660 w 717660"/>
                  <a:gd name="connsiteY20" fmla="*/ 459866 h 746125"/>
                  <a:gd name="connsiteX21" fmla="*/ 684944 w 717660"/>
                  <a:gd name="connsiteY21" fmla="*/ 394436 h 74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7660" h="746125">
                    <a:moveTo>
                      <a:pt x="226931" y="296290"/>
                    </a:moveTo>
                    <a:lnTo>
                      <a:pt x="226931" y="91820"/>
                    </a:lnTo>
                    <a:lnTo>
                      <a:pt x="349613" y="91820"/>
                    </a:lnTo>
                    <a:cubicBezTo>
                      <a:pt x="386418" y="91820"/>
                      <a:pt x="419133" y="116357"/>
                      <a:pt x="427312" y="151116"/>
                    </a:cubicBezTo>
                    <a:lnTo>
                      <a:pt x="468206" y="292201"/>
                    </a:lnTo>
                    <a:cubicBezTo>
                      <a:pt x="468206" y="294246"/>
                      <a:pt x="470251" y="294246"/>
                      <a:pt x="470251" y="296290"/>
                    </a:cubicBezTo>
                    <a:lnTo>
                      <a:pt x="226931" y="296290"/>
                    </a:lnTo>
                    <a:close/>
                    <a:moveTo>
                      <a:pt x="684944" y="394436"/>
                    </a:moveTo>
                    <a:lnTo>
                      <a:pt x="576575" y="312648"/>
                    </a:lnTo>
                    <a:cubicBezTo>
                      <a:pt x="562262" y="302424"/>
                      <a:pt x="552039" y="286067"/>
                      <a:pt x="547949" y="269709"/>
                    </a:cubicBezTo>
                    <a:lnTo>
                      <a:pt x="507055" y="128625"/>
                    </a:lnTo>
                    <a:cubicBezTo>
                      <a:pt x="486608" y="59105"/>
                      <a:pt x="423222" y="10032"/>
                      <a:pt x="349613" y="10032"/>
                    </a:cubicBezTo>
                    <a:lnTo>
                      <a:pt x="46062" y="0"/>
                    </a:lnTo>
                    <a:lnTo>
                      <a:pt x="37055" y="285347"/>
                    </a:lnTo>
                    <a:lnTo>
                      <a:pt x="0" y="504374"/>
                    </a:lnTo>
                    <a:lnTo>
                      <a:pt x="145143" y="746125"/>
                    </a:lnTo>
                    <a:lnTo>
                      <a:pt x="226931" y="746125"/>
                    </a:lnTo>
                    <a:cubicBezTo>
                      <a:pt x="226931" y="633666"/>
                      <a:pt x="318943" y="541655"/>
                      <a:pt x="431401" y="541655"/>
                    </a:cubicBezTo>
                    <a:cubicBezTo>
                      <a:pt x="543860" y="541655"/>
                      <a:pt x="635872" y="633666"/>
                      <a:pt x="635872" y="746125"/>
                    </a:cubicBezTo>
                    <a:cubicBezTo>
                      <a:pt x="680855" y="746125"/>
                      <a:pt x="717660" y="709320"/>
                      <a:pt x="717660" y="664337"/>
                    </a:cubicBezTo>
                    <a:lnTo>
                      <a:pt x="717660" y="459866"/>
                    </a:lnTo>
                    <a:cubicBezTo>
                      <a:pt x="717660" y="433285"/>
                      <a:pt x="705391" y="410794"/>
                      <a:pt x="684944" y="394436"/>
                    </a:cubicBezTo>
                    <a:close/>
                  </a:path>
                </a:pathLst>
              </a:custGeom>
              <a:solidFill>
                <a:srgbClr val="27344C"/>
              </a:solidFill>
              <a:ln w="23050"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E6DF35C3-EFC4-8229-B52A-30074E297B3A}"/>
                  </a:ext>
                </a:extLst>
              </p:cNvPr>
              <p:cNvSpPr/>
              <p:nvPr/>
            </p:nvSpPr>
            <p:spPr>
              <a:xfrm>
                <a:off x="557624" y="5186598"/>
                <a:ext cx="1279232" cy="288194"/>
              </a:xfrm>
              <a:custGeom>
                <a:avLst/>
                <a:gdLst>
                  <a:gd name="connsiteX0" fmla="*/ 0 w 1145033"/>
                  <a:gd name="connsiteY0" fmla="*/ 286258 h 286258"/>
                  <a:gd name="connsiteX1" fmla="*/ 122682 w 1145033"/>
                  <a:gd name="connsiteY1" fmla="*/ 286258 h 286258"/>
                  <a:gd name="connsiteX2" fmla="*/ 327152 w 1145033"/>
                  <a:gd name="connsiteY2" fmla="*/ 81788 h 286258"/>
                  <a:gd name="connsiteX3" fmla="*/ 531623 w 1145033"/>
                  <a:gd name="connsiteY3" fmla="*/ 286258 h 286258"/>
                  <a:gd name="connsiteX4" fmla="*/ 1145033 w 1145033"/>
                  <a:gd name="connsiteY4" fmla="*/ 286258 h 286258"/>
                  <a:gd name="connsiteX5" fmla="*/ 1145033 w 1145033"/>
                  <a:gd name="connsiteY5" fmla="*/ 0 h 286258"/>
                  <a:gd name="connsiteX6" fmla="*/ 0 w 1145033"/>
                  <a:gd name="connsiteY6" fmla="*/ 0 h 286258"/>
                  <a:gd name="connsiteX7" fmla="*/ 0 w 1145033"/>
                  <a:gd name="connsiteY7" fmla="*/ 286258 h 286258"/>
                  <a:gd name="connsiteX0" fmla="*/ 0 w 1254035"/>
                  <a:gd name="connsiteY0" fmla="*/ 286258 h 288194"/>
                  <a:gd name="connsiteX1" fmla="*/ 122682 w 1254035"/>
                  <a:gd name="connsiteY1" fmla="*/ 286258 h 288194"/>
                  <a:gd name="connsiteX2" fmla="*/ 327152 w 1254035"/>
                  <a:gd name="connsiteY2" fmla="*/ 81788 h 288194"/>
                  <a:gd name="connsiteX3" fmla="*/ 531623 w 1254035"/>
                  <a:gd name="connsiteY3" fmla="*/ 286258 h 288194"/>
                  <a:gd name="connsiteX4" fmla="*/ 1254035 w 1254035"/>
                  <a:gd name="connsiteY4" fmla="*/ 288194 h 288194"/>
                  <a:gd name="connsiteX5" fmla="*/ 1145033 w 1254035"/>
                  <a:gd name="connsiteY5" fmla="*/ 0 h 288194"/>
                  <a:gd name="connsiteX6" fmla="*/ 0 w 1254035"/>
                  <a:gd name="connsiteY6" fmla="*/ 0 h 288194"/>
                  <a:gd name="connsiteX7" fmla="*/ 0 w 1254035"/>
                  <a:gd name="connsiteY7" fmla="*/ 286258 h 288194"/>
                  <a:gd name="connsiteX0" fmla="*/ 0 w 1279232"/>
                  <a:gd name="connsiteY0" fmla="*/ 286258 h 288194"/>
                  <a:gd name="connsiteX1" fmla="*/ 122682 w 1279232"/>
                  <a:gd name="connsiteY1" fmla="*/ 286258 h 288194"/>
                  <a:gd name="connsiteX2" fmla="*/ 327152 w 1279232"/>
                  <a:gd name="connsiteY2" fmla="*/ 81788 h 288194"/>
                  <a:gd name="connsiteX3" fmla="*/ 531623 w 1279232"/>
                  <a:gd name="connsiteY3" fmla="*/ 286258 h 288194"/>
                  <a:gd name="connsiteX4" fmla="*/ 1254035 w 1279232"/>
                  <a:gd name="connsiteY4" fmla="*/ 288194 h 288194"/>
                  <a:gd name="connsiteX5" fmla="*/ 1279232 w 1279232"/>
                  <a:gd name="connsiteY5" fmla="*/ 22687 h 288194"/>
                  <a:gd name="connsiteX6" fmla="*/ 0 w 1279232"/>
                  <a:gd name="connsiteY6" fmla="*/ 0 h 288194"/>
                  <a:gd name="connsiteX7" fmla="*/ 0 w 1279232"/>
                  <a:gd name="connsiteY7" fmla="*/ 286258 h 28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232" h="288194">
                    <a:moveTo>
                      <a:pt x="0" y="286258"/>
                    </a:moveTo>
                    <a:lnTo>
                      <a:pt x="122682" y="286258"/>
                    </a:lnTo>
                    <a:cubicBezTo>
                      <a:pt x="122682" y="173800"/>
                      <a:pt x="214694" y="81788"/>
                      <a:pt x="327152" y="81788"/>
                    </a:cubicBezTo>
                    <a:cubicBezTo>
                      <a:pt x="439611" y="81788"/>
                      <a:pt x="531623" y="173800"/>
                      <a:pt x="531623" y="286258"/>
                    </a:cubicBezTo>
                    <a:lnTo>
                      <a:pt x="1254035" y="288194"/>
                    </a:lnTo>
                    <a:lnTo>
                      <a:pt x="1279232" y="22687"/>
                    </a:lnTo>
                    <a:lnTo>
                      <a:pt x="0" y="0"/>
                    </a:lnTo>
                    <a:lnTo>
                      <a:pt x="0" y="286258"/>
                    </a:lnTo>
                    <a:close/>
                  </a:path>
                </a:pathLst>
              </a:custGeom>
              <a:solidFill>
                <a:srgbClr val="27344C"/>
              </a:solidFill>
              <a:ln w="23050"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F443327A-EF5D-F2E1-1E88-941368BB4335}"/>
                  </a:ext>
                </a:extLst>
              </p:cNvPr>
              <p:cNvSpPr/>
              <p:nvPr/>
            </p:nvSpPr>
            <p:spPr>
              <a:xfrm>
                <a:off x="557623" y="4532295"/>
                <a:ext cx="1308609" cy="689614"/>
              </a:xfrm>
              <a:custGeom>
                <a:avLst/>
                <a:gdLst>
                  <a:gd name="connsiteX0" fmla="*/ 1308609 w 1308609"/>
                  <a:gd name="connsiteY0" fmla="*/ 122682 h 572516"/>
                  <a:gd name="connsiteX1" fmla="*/ 1308609 w 1308609"/>
                  <a:gd name="connsiteY1" fmla="*/ 0 h 572516"/>
                  <a:gd name="connsiteX2" fmla="*/ 981457 w 1308609"/>
                  <a:gd name="connsiteY2" fmla="*/ 0 h 572516"/>
                  <a:gd name="connsiteX3" fmla="*/ 899669 w 1308609"/>
                  <a:gd name="connsiteY3" fmla="*/ 81788 h 572516"/>
                  <a:gd name="connsiteX4" fmla="*/ 184023 w 1308609"/>
                  <a:gd name="connsiteY4" fmla="*/ 81788 h 572516"/>
                  <a:gd name="connsiteX5" fmla="*/ 0 w 1308609"/>
                  <a:gd name="connsiteY5" fmla="*/ 81788 h 572516"/>
                  <a:gd name="connsiteX6" fmla="*/ 0 w 1308609"/>
                  <a:gd name="connsiteY6" fmla="*/ 388493 h 572516"/>
                  <a:gd name="connsiteX7" fmla="*/ 184023 w 1308609"/>
                  <a:gd name="connsiteY7" fmla="*/ 572517 h 572516"/>
                  <a:gd name="connsiteX8" fmla="*/ 1145033 w 1308609"/>
                  <a:gd name="connsiteY8" fmla="*/ 572517 h 572516"/>
                  <a:gd name="connsiteX9" fmla="*/ 1145033 w 1308609"/>
                  <a:gd name="connsiteY9" fmla="*/ 204470 h 572516"/>
                  <a:gd name="connsiteX10" fmla="*/ 1226821 w 1308609"/>
                  <a:gd name="connsiteY10" fmla="*/ 122682 h 572516"/>
                  <a:gd name="connsiteX0" fmla="*/ 1308609 w 1308609"/>
                  <a:gd name="connsiteY0" fmla="*/ 122682 h 654496"/>
                  <a:gd name="connsiteX1" fmla="*/ 1308609 w 1308609"/>
                  <a:gd name="connsiteY1" fmla="*/ 0 h 654496"/>
                  <a:gd name="connsiteX2" fmla="*/ 981457 w 1308609"/>
                  <a:gd name="connsiteY2" fmla="*/ 0 h 654496"/>
                  <a:gd name="connsiteX3" fmla="*/ 899669 w 1308609"/>
                  <a:gd name="connsiteY3" fmla="*/ 81788 h 654496"/>
                  <a:gd name="connsiteX4" fmla="*/ 184023 w 1308609"/>
                  <a:gd name="connsiteY4" fmla="*/ 81788 h 654496"/>
                  <a:gd name="connsiteX5" fmla="*/ 0 w 1308609"/>
                  <a:gd name="connsiteY5" fmla="*/ 81788 h 654496"/>
                  <a:gd name="connsiteX6" fmla="*/ 0 w 1308609"/>
                  <a:gd name="connsiteY6" fmla="*/ 388493 h 654496"/>
                  <a:gd name="connsiteX7" fmla="*/ 184023 w 1308609"/>
                  <a:gd name="connsiteY7" fmla="*/ 572517 h 654496"/>
                  <a:gd name="connsiteX8" fmla="*/ 1145833 w 1308609"/>
                  <a:gd name="connsiteY8" fmla="*/ 654496 h 654496"/>
                  <a:gd name="connsiteX9" fmla="*/ 1145033 w 1308609"/>
                  <a:gd name="connsiteY9" fmla="*/ 204470 h 654496"/>
                  <a:gd name="connsiteX10" fmla="*/ 1226821 w 1308609"/>
                  <a:gd name="connsiteY10" fmla="*/ 122682 h 654496"/>
                  <a:gd name="connsiteX11" fmla="*/ 1308609 w 1308609"/>
                  <a:gd name="connsiteY11" fmla="*/ 122682 h 654496"/>
                  <a:gd name="connsiteX0" fmla="*/ 1308609 w 1308609"/>
                  <a:gd name="connsiteY0" fmla="*/ 122682 h 671599"/>
                  <a:gd name="connsiteX1" fmla="*/ 1308609 w 1308609"/>
                  <a:gd name="connsiteY1" fmla="*/ 0 h 671599"/>
                  <a:gd name="connsiteX2" fmla="*/ 981457 w 1308609"/>
                  <a:gd name="connsiteY2" fmla="*/ 0 h 671599"/>
                  <a:gd name="connsiteX3" fmla="*/ 899669 w 1308609"/>
                  <a:gd name="connsiteY3" fmla="*/ 81788 h 671599"/>
                  <a:gd name="connsiteX4" fmla="*/ 184023 w 1308609"/>
                  <a:gd name="connsiteY4" fmla="*/ 81788 h 671599"/>
                  <a:gd name="connsiteX5" fmla="*/ 0 w 1308609"/>
                  <a:gd name="connsiteY5" fmla="*/ 81788 h 671599"/>
                  <a:gd name="connsiteX6" fmla="*/ 0 w 1308609"/>
                  <a:gd name="connsiteY6" fmla="*/ 388493 h 671599"/>
                  <a:gd name="connsiteX7" fmla="*/ 173991 w 1308609"/>
                  <a:gd name="connsiteY7" fmla="*/ 671599 h 671599"/>
                  <a:gd name="connsiteX8" fmla="*/ 1145833 w 1308609"/>
                  <a:gd name="connsiteY8" fmla="*/ 654496 h 671599"/>
                  <a:gd name="connsiteX9" fmla="*/ 1145033 w 1308609"/>
                  <a:gd name="connsiteY9" fmla="*/ 204470 h 671599"/>
                  <a:gd name="connsiteX10" fmla="*/ 1226821 w 1308609"/>
                  <a:gd name="connsiteY10" fmla="*/ 122682 h 671599"/>
                  <a:gd name="connsiteX11" fmla="*/ 1308609 w 1308609"/>
                  <a:gd name="connsiteY11" fmla="*/ 122682 h 671599"/>
                  <a:gd name="connsiteX0" fmla="*/ 1308609 w 1308609"/>
                  <a:gd name="connsiteY0" fmla="*/ 122682 h 689614"/>
                  <a:gd name="connsiteX1" fmla="*/ 1308609 w 1308609"/>
                  <a:gd name="connsiteY1" fmla="*/ 0 h 689614"/>
                  <a:gd name="connsiteX2" fmla="*/ 981457 w 1308609"/>
                  <a:gd name="connsiteY2" fmla="*/ 0 h 689614"/>
                  <a:gd name="connsiteX3" fmla="*/ 899669 w 1308609"/>
                  <a:gd name="connsiteY3" fmla="*/ 81788 h 689614"/>
                  <a:gd name="connsiteX4" fmla="*/ 184023 w 1308609"/>
                  <a:gd name="connsiteY4" fmla="*/ 81788 h 689614"/>
                  <a:gd name="connsiteX5" fmla="*/ 0 w 1308609"/>
                  <a:gd name="connsiteY5" fmla="*/ 81788 h 689614"/>
                  <a:gd name="connsiteX6" fmla="*/ 0 w 1308609"/>
                  <a:gd name="connsiteY6" fmla="*/ 388493 h 689614"/>
                  <a:gd name="connsiteX7" fmla="*/ 173991 w 1308609"/>
                  <a:gd name="connsiteY7" fmla="*/ 671599 h 689614"/>
                  <a:gd name="connsiteX8" fmla="*/ 1133178 w 1308609"/>
                  <a:gd name="connsiteY8" fmla="*/ 689614 h 689614"/>
                  <a:gd name="connsiteX9" fmla="*/ 1145033 w 1308609"/>
                  <a:gd name="connsiteY9" fmla="*/ 204470 h 689614"/>
                  <a:gd name="connsiteX10" fmla="*/ 1226821 w 1308609"/>
                  <a:gd name="connsiteY10" fmla="*/ 122682 h 689614"/>
                  <a:gd name="connsiteX11" fmla="*/ 1308609 w 1308609"/>
                  <a:gd name="connsiteY11" fmla="*/ 122682 h 6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8609" h="689614">
                    <a:moveTo>
                      <a:pt x="1308609" y="122682"/>
                    </a:moveTo>
                    <a:lnTo>
                      <a:pt x="1308609" y="0"/>
                    </a:lnTo>
                    <a:lnTo>
                      <a:pt x="981457" y="0"/>
                    </a:lnTo>
                    <a:lnTo>
                      <a:pt x="899669" y="81788"/>
                    </a:lnTo>
                    <a:lnTo>
                      <a:pt x="184023" y="81788"/>
                    </a:lnTo>
                    <a:lnTo>
                      <a:pt x="0" y="81788"/>
                    </a:lnTo>
                    <a:lnTo>
                      <a:pt x="0" y="388493"/>
                    </a:lnTo>
                    <a:lnTo>
                      <a:pt x="173991" y="671599"/>
                    </a:lnTo>
                    <a:lnTo>
                      <a:pt x="1133178" y="689614"/>
                    </a:lnTo>
                    <a:cubicBezTo>
                      <a:pt x="1132911" y="539605"/>
                      <a:pt x="1145300" y="354479"/>
                      <a:pt x="1145033" y="204470"/>
                    </a:cubicBezTo>
                    <a:lnTo>
                      <a:pt x="1226821" y="122682"/>
                    </a:lnTo>
                    <a:lnTo>
                      <a:pt x="1308609" y="122682"/>
                    </a:lnTo>
                    <a:close/>
                  </a:path>
                </a:pathLst>
              </a:custGeom>
              <a:solidFill>
                <a:srgbClr val="27344C"/>
              </a:solidFill>
              <a:ln w="23050" cap="flat">
                <a:noFill/>
                <a:prstDash val="solid"/>
                <a:miter/>
              </a:ln>
            </p:spPr>
            <p:txBody>
              <a:bodyPr rtlCol="0" anchor="ctr"/>
              <a:lstStyle/>
              <a:p>
                <a:endParaRPr lang="en-US"/>
              </a:p>
            </p:txBody>
          </p:sp>
        </p:grpSp>
        <p:pic>
          <p:nvPicPr>
            <p:cNvPr id="336" name="Picture 335">
              <a:extLst>
                <a:ext uri="{FF2B5EF4-FFF2-40B4-BE49-F238E27FC236}">
                  <a16:creationId xmlns:a16="http://schemas.microsoft.com/office/drawing/2014/main" id="{43FFE160-C44A-FC64-0942-30A2B5D6B4C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21285555">
              <a:off x="1053725" y="4856684"/>
              <a:ext cx="740417" cy="383652"/>
            </a:xfrm>
            <a:prstGeom prst="rect">
              <a:avLst/>
            </a:prstGeom>
          </p:spPr>
        </p:pic>
      </p:grpSp>
      <p:cxnSp>
        <p:nvCxnSpPr>
          <p:cNvPr id="281" name="Connector: Curved 280">
            <a:extLst>
              <a:ext uri="{FF2B5EF4-FFF2-40B4-BE49-F238E27FC236}">
                <a16:creationId xmlns:a16="http://schemas.microsoft.com/office/drawing/2014/main" id="{6D83073B-D4C0-1FB5-E090-1625B83FE235}"/>
              </a:ext>
            </a:extLst>
          </p:cNvPr>
          <p:cNvCxnSpPr>
            <a:cxnSpLocks/>
          </p:cNvCxnSpPr>
          <p:nvPr/>
        </p:nvCxnSpPr>
        <p:spPr>
          <a:xfrm rot="5400000" flipH="1">
            <a:off x="2705725" y="5042702"/>
            <a:ext cx="140665" cy="1251996"/>
          </a:xfrm>
          <a:prstGeom prst="curvedConnector4">
            <a:avLst>
              <a:gd name="adj1" fmla="val -147739"/>
              <a:gd name="adj2" fmla="val 78025"/>
            </a:avLst>
          </a:prstGeom>
          <a:ln w="38100">
            <a:solidFill>
              <a:schemeClr val="accent3">
                <a:lumMod val="60000"/>
                <a:lumOff val="40000"/>
              </a:schemeClr>
            </a:solidFill>
            <a:tailEnd type="triangle"/>
          </a:ln>
        </p:spPr>
        <p:style>
          <a:lnRef idx="1">
            <a:schemeClr val="accent3"/>
          </a:lnRef>
          <a:fillRef idx="0">
            <a:schemeClr val="accent3"/>
          </a:fillRef>
          <a:effectRef idx="0">
            <a:schemeClr val="accent3"/>
          </a:effectRef>
          <a:fontRef idx="minor">
            <a:schemeClr val="tx1"/>
          </a:fontRef>
        </p:style>
      </p:cxnSp>
      <p:sp>
        <p:nvSpPr>
          <p:cNvPr id="334" name="TextBox 333">
            <a:extLst>
              <a:ext uri="{FF2B5EF4-FFF2-40B4-BE49-F238E27FC236}">
                <a16:creationId xmlns:a16="http://schemas.microsoft.com/office/drawing/2014/main" id="{F95A0BD4-1CB8-04A8-7F60-92373883A7A6}"/>
              </a:ext>
            </a:extLst>
          </p:cNvPr>
          <p:cNvSpPr txBox="1"/>
          <p:nvPr/>
        </p:nvSpPr>
        <p:spPr>
          <a:xfrm>
            <a:off x="1526499" y="4828062"/>
            <a:ext cx="1147168" cy="415498"/>
          </a:xfrm>
          <a:prstGeom prst="rect">
            <a:avLst/>
          </a:prstGeom>
          <a:noFill/>
        </p:spPr>
        <p:txBody>
          <a:bodyPr wrap="square" rtlCol="0">
            <a:spAutoFit/>
          </a:bodyPr>
          <a:lstStyle/>
          <a:p>
            <a:pPr algn="ctr"/>
            <a:r>
              <a:rPr lang="en-US" sz="1050" b="1">
                <a:latin typeface="+mj-lt"/>
                <a:cs typeface="Arial"/>
              </a:rPr>
              <a:t>Fuel Cell</a:t>
            </a:r>
          </a:p>
          <a:p>
            <a:pPr algn="ctr"/>
            <a:r>
              <a:rPr lang="en-US" sz="1050" b="1">
                <a:latin typeface="+mj-lt"/>
                <a:cs typeface="Arial"/>
              </a:rPr>
              <a:t>Vehicle</a:t>
            </a:r>
          </a:p>
        </p:txBody>
      </p:sp>
      <p:sp>
        <p:nvSpPr>
          <p:cNvPr id="8" name="TextBox 7">
            <a:extLst>
              <a:ext uri="{FF2B5EF4-FFF2-40B4-BE49-F238E27FC236}">
                <a16:creationId xmlns:a16="http://schemas.microsoft.com/office/drawing/2014/main" id="{6FC9BEFB-DB54-4C87-443A-27F86BCBA711}"/>
              </a:ext>
            </a:extLst>
          </p:cNvPr>
          <p:cNvSpPr txBox="1"/>
          <p:nvPr/>
        </p:nvSpPr>
        <p:spPr>
          <a:xfrm>
            <a:off x="3396337" y="3768432"/>
            <a:ext cx="1931568" cy="369332"/>
          </a:xfrm>
          <a:prstGeom prst="rect">
            <a:avLst/>
          </a:prstGeom>
          <a:noFill/>
        </p:spPr>
        <p:txBody>
          <a:bodyPr wrap="square" rtlCol="0">
            <a:spAutoFit/>
          </a:bodyPr>
          <a:lstStyle/>
          <a:p>
            <a:pPr algn="ctr"/>
            <a:r>
              <a:rPr lang="en-US" b="1">
                <a:latin typeface="+mj-lt"/>
                <a:cs typeface="Arial"/>
              </a:rPr>
              <a:t>Hydrogen Facility</a:t>
            </a:r>
          </a:p>
        </p:txBody>
      </p:sp>
    </p:spTree>
    <p:extLst>
      <p:ext uri="{BB962C8B-B14F-4D97-AF65-F5344CB8AC3E}">
        <p14:creationId xmlns:p14="http://schemas.microsoft.com/office/powerpoint/2010/main" val="2721401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AE89-9295-8EBB-B28A-0395190A450F}"/>
              </a:ext>
            </a:extLst>
          </p:cNvPr>
          <p:cNvSpPr>
            <a:spLocks noGrp="1"/>
          </p:cNvSpPr>
          <p:nvPr>
            <p:ph type="title"/>
          </p:nvPr>
        </p:nvSpPr>
        <p:spPr/>
        <p:txBody>
          <a:bodyPr/>
          <a:lstStyle/>
          <a:p>
            <a:r>
              <a:rPr lang="en-US" sz="2800" b="1"/>
              <a:t>Facility B: </a:t>
            </a:r>
            <a:r>
              <a:rPr lang="en-US"/>
              <a:t>H</a:t>
            </a:r>
            <a:r>
              <a:rPr lang="en-US" baseline="-25000"/>
              <a:t>2</a:t>
            </a:r>
            <a:r>
              <a:rPr lang="en-US"/>
              <a:t> Fuel Cell Vehicle Fueling Application</a:t>
            </a:r>
          </a:p>
        </p:txBody>
      </p:sp>
      <p:sp>
        <p:nvSpPr>
          <p:cNvPr id="3" name="Content Placeholder 2">
            <a:extLst>
              <a:ext uri="{FF2B5EF4-FFF2-40B4-BE49-F238E27FC236}">
                <a16:creationId xmlns:a16="http://schemas.microsoft.com/office/drawing/2014/main" id="{2F52BF81-3356-434A-0660-282BD20D79AA}"/>
              </a:ext>
            </a:extLst>
          </p:cNvPr>
          <p:cNvSpPr>
            <a:spLocks noGrp="1"/>
          </p:cNvSpPr>
          <p:nvPr>
            <p:ph sz="half" idx="1"/>
          </p:nvPr>
        </p:nvSpPr>
        <p:spPr>
          <a:xfrm>
            <a:off x="616182" y="1196302"/>
            <a:ext cx="10701403" cy="2065720"/>
          </a:xfrm>
        </p:spPr>
        <p:txBody>
          <a:bodyPr numCol="2"/>
          <a:lstStyle/>
          <a:p>
            <a:pPr>
              <a:buFont typeface="Wingdings" panose="05000000000000000000" pitchFamily="2" charset="2"/>
              <a:buChar char="§"/>
            </a:pPr>
            <a:r>
              <a:rPr lang="en-US"/>
              <a:t>Location: Chevron former molybdenum mine site</a:t>
            </a:r>
          </a:p>
          <a:p>
            <a:pPr>
              <a:buFont typeface="Wingdings" panose="05000000000000000000" pitchFamily="2" charset="2"/>
              <a:buChar char="§"/>
            </a:pPr>
            <a:r>
              <a:rPr lang="en-US"/>
              <a:t>Equipment configuration and size:</a:t>
            </a:r>
          </a:p>
          <a:p>
            <a:pPr lvl="1"/>
            <a:r>
              <a:rPr lang="en-US"/>
              <a:t>4.2-MW solar PV array</a:t>
            </a:r>
          </a:p>
          <a:p>
            <a:pPr lvl="1"/>
            <a:r>
              <a:rPr lang="en-US"/>
              <a:t>4.2 MW PEM electrolyzer</a:t>
            </a:r>
          </a:p>
          <a:p>
            <a:pPr lvl="1"/>
            <a:r>
              <a:rPr lang="en-US"/>
              <a:t>16.1-ton compressed H</a:t>
            </a:r>
            <a:r>
              <a:rPr lang="en-US" baseline="-25000"/>
              <a:t>2</a:t>
            </a:r>
            <a:r>
              <a:rPr lang="en-US"/>
              <a:t> gas storage </a:t>
            </a:r>
          </a:p>
          <a:p>
            <a:pPr lvl="1"/>
            <a:r>
              <a:rPr lang="en-US"/>
              <a:t>Hydrogen fuel cell vehicle refueling station.</a:t>
            </a:r>
          </a:p>
          <a:p>
            <a:endParaRPr lang="en-US" sz="1600"/>
          </a:p>
          <a:p>
            <a:endParaRPr lang="en-US"/>
          </a:p>
          <a:p>
            <a:pPr>
              <a:buFont typeface="Wingdings" panose="05000000000000000000" pitchFamily="2" charset="2"/>
              <a:buChar char="§"/>
            </a:pPr>
            <a:r>
              <a:rPr lang="en-US" sz="1600"/>
              <a:t>Application: H</a:t>
            </a:r>
            <a:r>
              <a:rPr lang="en-US"/>
              <a:t>eavy-duty fuel cell vehicle fueling facility for Chevron’s mine reclamation operations:</a:t>
            </a:r>
          </a:p>
          <a:p>
            <a:pPr marL="574675" lvl="1"/>
            <a:r>
              <a:rPr lang="en-US"/>
              <a:t>Dedicated solar PV array supplies power to generate  hydrogen gas via water electrolysis</a:t>
            </a:r>
          </a:p>
          <a:p>
            <a:pPr marL="574675" lvl="1"/>
            <a:r>
              <a:rPr lang="en-US"/>
              <a:t>Steel pipe storage stores hydrogen on-site</a:t>
            </a:r>
          </a:p>
          <a:p>
            <a:pPr marL="574675" lvl="1"/>
            <a:r>
              <a:rPr lang="en-US"/>
              <a:t>Sizing supports refueling assuming constant daily demand and variable solar generation.</a:t>
            </a:r>
            <a:r>
              <a:rPr lang="en-US" baseline="30000"/>
              <a:t>*</a:t>
            </a:r>
          </a:p>
          <a:p>
            <a:endParaRPr lang="en-US"/>
          </a:p>
          <a:p>
            <a:endParaRPr lang="en-US"/>
          </a:p>
        </p:txBody>
      </p:sp>
      <p:sp>
        <p:nvSpPr>
          <p:cNvPr id="5" name="Text Placeholder 4">
            <a:extLst>
              <a:ext uri="{FF2B5EF4-FFF2-40B4-BE49-F238E27FC236}">
                <a16:creationId xmlns:a16="http://schemas.microsoft.com/office/drawing/2014/main" id="{BEB65348-4C61-0E2B-A9A2-F63B8007F8AC}"/>
              </a:ext>
            </a:extLst>
          </p:cNvPr>
          <p:cNvSpPr>
            <a:spLocks noGrp="1"/>
          </p:cNvSpPr>
          <p:nvPr>
            <p:ph type="body" sz="quarter" idx="10"/>
          </p:nvPr>
        </p:nvSpPr>
        <p:spPr>
          <a:xfrm>
            <a:off x="480484" y="793680"/>
            <a:ext cx="5486400" cy="457200"/>
          </a:xfrm>
        </p:spPr>
        <p:txBody>
          <a:bodyPr/>
          <a:lstStyle/>
          <a:p>
            <a:r>
              <a:rPr lang="en-US"/>
              <a:t>Conceptual Design and Purpose</a:t>
            </a:r>
          </a:p>
        </p:txBody>
      </p:sp>
      <p:pic>
        <p:nvPicPr>
          <p:cNvPr id="7" name="Content Placeholder 12">
            <a:extLst>
              <a:ext uri="{FF2B5EF4-FFF2-40B4-BE49-F238E27FC236}">
                <a16:creationId xmlns:a16="http://schemas.microsoft.com/office/drawing/2014/main" id="{9AE97319-140F-2C11-02D0-2A4C8FFC2E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064644" y="3159916"/>
            <a:ext cx="3838257" cy="2622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4" name="TextBox 3">
            <a:extLst>
              <a:ext uri="{FF2B5EF4-FFF2-40B4-BE49-F238E27FC236}">
                <a16:creationId xmlns:a16="http://schemas.microsoft.com/office/drawing/2014/main" id="{149C37FE-E4DF-3502-8905-2B42351A97CB}"/>
              </a:ext>
            </a:extLst>
          </p:cNvPr>
          <p:cNvSpPr txBox="1"/>
          <p:nvPr/>
        </p:nvSpPr>
        <p:spPr>
          <a:xfrm>
            <a:off x="6221762" y="5725351"/>
            <a:ext cx="4687681" cy="597856"/>
          </a:xfrm>
          <a:prstGeom prst="rect">
            <a:avLst/>
          </a:prstGeom>
          <a:noFill/>
        </p:spPr>
        <p:txBody>
          <a:bodyPr wrap="square" rtlCol="0">
            <a:spAutoFit/>
          </a:bodyPr>
          <a:lstStyle/>
          <a:p>
            <a:pPr algn="ctr">
              <a:lnSpc>
                <a:spcPct val="150000"/>
              </a:lnSpc>
            </a:pPr>
            <a:r>
              <a:rPr lang="en-US" sz="1400" b="1">
                <a:latin typeface="+mj-lt"/>
              </a:rPr>
              <a:t>Figure 6: Light-duty H</a:t>
            </a:r>
            <a:r>
              <a:rPr lang="en-US" sz="1400" b="1" baseline="-25000">
                <a:latin typeface="+mj-lt"/>
              </a:rPr>
              <a:t>2</a:t>
            </a:r>
            <a:r>
              <a:rPr lang="en-US" sz="1400" b="1">
                <a:latin typeface="+mj-lt"/>
              </a:rPr>
              <a:t> fueling facility in La Cañada, CA. </a:t>
            </a:r>
            <a:br>
              <a:rPr lang="en-US" sz="1600"/>
            </a:br>
            <a:r>
              <a:rPr lang="en-US" sz="900" i="1">
                <a:solidFill>
                  <a:schemeClr val="tx1">
                    <a:lumMod val="50000"/>
                    <a:lumOff val="50000"/>
                  </a:schemeClr>
                </a:solidFill>
              </a:rPr>
              <a:t>Photo by Dennis Schroeder, NREL</a:t>
            </a:r>
            <a:endParaRPr lang="en-US" sz="1600" i="1">
              <a:solidFill>
                <a:schemeClr val="tx1">
                  <a:lumMod val="50000"/>
                  <a:lumOff val="50000"/>
                </a:schemeClr>
              </a:solidFill>
            </a:endParaRPr>
          </a:p>
        </p:txBody>
      </p:sp>
      <p:pic>
        <p:nvPicPr>
          <p:cNvPr id="9" name="Picture 8" descr="A picture containing text, tree, sky, outdoor&#10;&#10;Description automatically generated">
            <a:extLst>
              <a:ext uri="{FF2B5EF4-FFF2-40B4-BE49-F238E27FC236}">
                <a16:creationId xmlns:a16="http://schemas.microsoft.com/office/drawing/2014/main" id="{D990B339-7865-DED7-E8E6-BE4CA6A15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764" y="3186420"/>
            <a:ext cx="4687681" cy="2538931"/>
          </a:xfrm>
          <a:prstGeom prst="rect">
            <a:avLst/>
          </a:prstGeom>
        </p:spPr>
      </p:pic>
      <p:sp>
        <p:nvSpPr>
          <p:cNvPr id="10" name="TextBox 9">
            <a:extLst>
              <a:ext uri="{FF2B5EF4-FFF2-40B4-BE49-F238E27FC236}">
                <a16:creationId xmlns:a16="http://schemas.microsoft.com/office/drawing/2014/main" id="{F8B6E1C2-0584-C354-E9DC-113B80E81074}"/>
              </a:ext>
            </a:extLst>
          </p:cNvPr>
          <p:cNvSpPr txBox="1"/>
          <p:nvPr/>
        </p:nvSpPr>
        <p:spPr>
          <a:xfrm>
            <a:off x="526641" y="5782726"/>
            <a:ext cx="5390274" cy="307777"/>
          </a:xfrm>
          <a:prstGeom prst="rect">
            <a:avLst/>
          </a:prstGeom>
          <a:noFill/>
        </p:spPr>
        <p:txBody>
          <a:bodyPr wrap="square" rtlCol="0">
            <a:spAutoFit/>
          </a:bodyPr>
          <a:lstStyle/>
          <a:p>
            <a:pPr algn="ctr"/>
            <a:r>
              <a:rPr lang="en-US" sz="1400" b="1">
                <a:latin typeface="+mj-lt"/>
              </a:rPr>
              <a:t>Figure 5: H</a:t>
            </a:r>
            <a:r>
              <a:rPr lang="en-US" sz="1400" b="1" baseline="-25000">
                <a:latin typeface="+mj-lt"/>
              </a:rPr>
              <a:t>2</a:t>
            </a:r>
            <a:r>
              <a:rPr lang="en-US" sz="1400" b="1">
                <a:latin typeface="+mj-lt"/>
              </a:rPr>
              <a:t> fuel cell vehicle fueling facility block flow diagram</a:t>
            </a:r>
          </a:p>
        </p:txBody>
      </p:sp>
    </p:spTree>
    <p:extLst>
      <p:ext uri="{BB962C8B-B14F-4D97-AF65-F5344CB8AC3E}">
        <p14:creationId xmlns:p14="http://schemas.microsoft.com/office/powerpoint/2010/main" val="3712636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AE89-9295-8EBB-B28A-0395190A450F}"/>
              </a:ext>
            </a:extLst>
          </p:cNvPr>
          <p:cNvSpPr>
            <a:spLocks noGrp="1"/>
          </p:cNvSpPr>
          <p:nvPr>
            <p:ph type="title"/>
          </p:nvPr>
        </p:nvSpPr>
        <p:spPr>
          <a:effectLst/>
        </p:spPr>
        <p:txBody>
          <a:bodyPr/>
          <a:lstStyle/>
          <a:p>
            <a:r>
              <a:rPr lang="en-US" sz="2800" b="1"/>
              <a:t>Facility B: Inputs and Outputs</a:t>
            </a:r>
            <a:endParaRPr lang="en-US"/>
          </a:p>
        </p:txBody>
      </p:sp>
      <p:sp>
        <p:nvSpPr>
          <p:cNvPr id="3" name="Content Placeholder 2">
            <a:extLst>
              <a:ext uri="{FF2B5EF4-FFF2-40B4-BE49-F238E27FC236}">
                <a16:creationId xmlns:a16="http://schemas.microsoft.com/office/drawing/2014/main" id="{2F52BF81-3356-434A-0660-282BD20D79AA}"/>
              </a:ext>
            </a:extLst>
          </p:cNvPr>
          <p:cNvSpPr>
            <a:spLocks noGrp="1"/>
          </p:cNvSpPr>
          <p:nvPr>
            <p:ph sz="half" idx="1"/>
          </p:nvPr>
        </p:nvSpPr>
        <p:spPr>
          <a:xfrm>
            <a:off x="500025" y="1236405"/>
            <a:ext cx="5486400" cy="2094312"/>
          </a:xfrm>
          <a:effectLst/>
        </p:spPr>
        <p:txBody>
          <a:bodyPr/>
          <a:lstStyle/>
          <a:p>
            <a:pPr marL="0" indent="0">
              <a:buNone/>
            </a:pPr>
            <a:r>
              <a:rPr lang="en-US" sz="1600" i="1"/>
              <a:t>Direct Inputs</a:t>
            </a:r>
          </a:p>
          <a:p>
            <a:pPr>
              <a:buFont typeface="Wingdings" panose="05000000000000000000" pitchFamily="2" charset="2"/>
              <a:buChar char="§"/>
            </a:pPr>
            <a:r>
              <a:rPr lang="en-US"/>
              <a:t>8.72 GWh/</a:t>
            </a:r>
            <a:r>
              <a:rPr lang="en-US" err="1"/>
              <a:t>yr</a:t>
            </a:r>
            <a:r>
              <a:rPr lang="en-US"/>
              <a:t> renewable electricity from solar PV</a:t>
            </a:r>
          </a:p>
          <a:p>
            <a:pPr>
              <a:buFont typeface="Wingdings" panose="05000000000000000000" pitchFamily="2" charset="2"/>
              <a:buChar char="§"/>
            </a:pPr>
            <a:r>
              <a:rPr lang="en-US"/>
              <a:t>1.82 acre-ft/</a:t>
            </a:r>
            <a:r>
              <a:rPr lang="en-US" err="1"/>
              <a:t>yr</a:t>
            </a:r>
            <a:r>
              <a:rPr lang="en-US"/>
              <a:t> water withdrawn and consumed (excluding cooling water) </a:t>
            </a:r>
          </a:p>
          <a:p>
            <a:pPr>
              <a:buFont typeface="Wingdings" panose="05000000000000000000" pitchFamily="2" charset="2"/>
              <a:buChar char="§"/>
            </a:pPr>
            <a:r>
              <a:rPr lang="en-US"/>
              <a:t>1.25 permanent jobs </a:t>
            </a:r>
          </a:p>
          <a:p>
            <a:pPr>
              <a:buFont typeface="Wingdings" panose="05000000000000000000" pitchFamily="2" charset="2"/>
              <a:buChar char="§"/>
            </a:pPr>
            <a:r>
              <a:rPr lang="en-US" sz="1600"/>
              <a:t>25.2</a:t>
            </a:r>
            <a:r>
              <a:rPr lang="en-US"/>
              <a:t>–</a:t>
            </a:r>
            <a:r>
              <a:rPr lang="en-US" sz="1600"/>
              <a:t>29.4 acres of land (for </a:t>
            </a:r>
            <a:r>
              <a:rPr lang="en-US"/>
              <a:t>s</a:t>
            </a:r>
            <a:r>
              <a:rPr lang="en-US" sz="1600"/>
              <a:t>olar PV siting)</a:t>
            </a:r>
          </a:p>
          <a:p>
            <a:pPr>
              <a:buFont typeface="Wingdings" panose="05000000000000000000" pitchFamily="2" charset="2"/>
              <a:buChar char="§"/>
            </a:pPr>
            <a:r>
              <a:rPr lang="en-US"/>
              <a:t>1.11 GWh/</a:t>
            </a:r>
            <a:r>
              <a:rPr lang="en-US" err="1"/>
              <a:t>yr</a:t>
            </a:r>
            <a:r>
              <a:rPr lang="en-US"/>
              <a:t> grid electricity (for fueling station).</a:t>
            </a:r>
          </a:p>
          <a:p>
            <a:endParaRPr lang="en-US"/>
          </a:p>
        </p:txBody>
      </p:sp>
      <p:sp>
        <p:nvSpPr>
          <p:cNvPr id="4" name="Content Placeholder 3">
            <a:extLst>
              <a:ext uri="{FF2B5EF4-FFF2-40B4-BE49-F238E27FC236}">
                <a16:creationId xmlns:a16="http://schemas.microsoft.com/office/drawing/2014/main" id="{90F80296-3891-F523-B0FE-B68682D38A09}"/>
              </a:ext>
            </a:extLst>
          </p:cNvPr>
          <p:cNvSpPr>
            <a:spLocks noGrp="1"/>
          </p:cNvSpPr>
          <p:nvPr>
            <p:ph sz="half" idx="2"/>
          </p:nvPr>
        </p:nvSpPr>
        <p:spPr>
          <a:xfrm>
            <a:off x="6291728" y="1231112"/>
            <a:ext cx="5524500" cy="2627712"/>
          </a:xfrm>
          <a:effectLst/>
        </p:spPr>
        <p:txBody>
          <a:bodyPr/>
          <a:lstStyle/>
          <a:p>
            <a:pPr marL="0" indent="0">
              <a:buNone/>
            </a:pPr>
            <a:r>
              <a:rPr lang="en-US" i="1"/>
              <a:t>Direct Outputs</a:t>
            </a:r>
          </a:p>
          <a:p>
            <a:pPr>
              <a:buFont typeface="Wingdings" panose="05000000000000000000" pitchFamily="2" charset="2"/>
              <a:buChar char="§"/>
            </a:pPr>
            <a:r>
              <a:rPr lang="en-US"/>
              <a:t>157 tons/</a:t>
            </a:r>
            <a:r>
              <a:rPr lang="en-US" err="1"/>
              <a:t>yr</a:t>
            </a:r>
            <a:r>
              <a:rPr lang="en-US"/>
              <a:t> of on-demand 700-bar hydrogen gas for heavy- duty fuel cell vehicle refueling.</a:t>
            </a:r>
          </a:p>
          <a:p>
            <a:pPr marL="0" indent="0">
              <a:buNone/>
            </a:pPr>
            <a:r>
              <a:rPr lang="en-US" i="1"/>
              <a:t>Indirect Outputs</a:t>
            </a:r>
          </a:p>
          <a:p>
            <a:pPr>
              <a:buFont typeface="Wingdings" panose="05000000000000000000" pitchFamily="2" charset="2"/>
              <a:buChar char="§"/>
            </a:pPr>
            <a:r>
              <a:rPr lang="en-US"/>
              <a:t>195,690 gal/</a:t>
            </a:r>
            <a:r>
              <a:rPr lang="en-US" err="1"/>
              <a:t>yr</a:t>
            </a:r>
            <a:r>
              <a:rPr lang="en-US"/>
              <a:t> of diesel use displaced, avoiding:</a:t>
            </a:r>
          </a:p>
          <a:p>
            <a:pPr lvl="1"/>
            <a:r>
              <a:rPr lang="en-US" sz="1400"/>
              <a:t>1,992 metric tons/</a:t>
            </a:r>
            <a:r>
              <a:rPr lang="en-US" sz="1400" err="1"/>
              <a:t>yr</a:t>
            </a:r>
            <a:r>
              <a:rPr lang="en-US" sz="1400"/>
              <a:t> CO</a:t>
            </a:r>
            <a:r>
              <a:rPr lang="en-US" sz="1400" baseline="-25000"/>
              <a:t>2</a:t>
            </a:r>
            <a:r>
              <a:rPr lang="en-US" sz="1400"/>
              <a:t> </a:t>
            </a:r>
          </a:p>
          <a:p>
            <a:pPr lvl="1"/>
            <a:r>
              <a:rPr lang="en-US" sz="1400"/>
              <a:t>17.81 metric tons/</a:t>
            </a:r>
            <a:r>
              <a:rPr lang="en-US" sz="1400" err="1"/>
              <a:t>yr</a:t>
            </a:r>
            <a:r>
              <a:rPr lang="en-US" sz="1400"/>
              <a:t> CO </a:t>
            </a:r>
          </a:p>
          <a:p>
            <a:pPr lvl="1"/>
            <a:r>
              <a:rPr lang="en-US" sz="1400"/>
              <a:t>1.05 metric tons/</a:t>
            </a:r>
            <a:r>
              <a:rPr lang="en-US" sz="1400" err="1"/>
              <a:t>yr</a:t>
            </a:r>
            <a:r>
              <a:rPr lang="en-US" sz="1400"/>
              <a:t> NO</a:t>
            </a:r>
            <a:r>
              <a:rPr lang="en-US" sz="1400" baseline="-25000"/>
              <a:t>x</a:t>
            </a:r>
          </a:p>
          <a:p>
            <a:pPr lvl="1"/>
            <a:r>
              <a:rPr lang="en-US" sz="1400"/>
              <a:t>31 kg/</a:t>
            </a:r>
            <a:r>
              <a:rPr lang="en-US" sz="1400" err="1"/>
              <a:t>yr</a:t>
            </a:r>
            <a:r>
              <a:rPr lang="en-US" sz="1400"/>
              <a:t> PM</a:t>
            </a:r>
            <a:r>
              <a:rPr lang="en-US" sz="1400" baseline="-25000"/>
              <a:t>2.5.</a:t>
            </a:r>
          </a:p>
        </p:txBody>
      </p:sp>
      <p:sp>
        <p:nvSpPr>
          <p:cNvPr id="5" name="Text Placeholder 4">
            <a:extLst>
              <a:ext uri="{FF2B5EF4-FFF2-40B4-BE49-F238E27FC236}">
                <a16:creationId xmlns:a16="http://schemas.microsoft.com/office/drawing/2014/main" id="{BEB65348-4C61-0E2B-A9A2-F63B8007F8AC}"/>
              </a:ext>
            </a:extLst>
          </p:cNvPr>
          <p:cNvSpPr>
            <a:spLocks noGrp="1"/>
          </p:cNvSpPr>
          <p:nvPr>
            <p:ph type="body" sz="quarter" idx="10"/>
          </p:nvPr>
        </p:nvSpPr>
        <p:spPr>
          <a:xfrm>
            <a:off x="500025" y="813167"/>
            <a:ext cx="5486400" cy="457200"/>
          </a:xfrm>
          <a:effectLst/>
        </p:spPr>
        <p:txBody>
          <a:bodyPr/>
          <a:lstStyle/>
          <a:p>
            <a:r>
              <a:rPr lang="en-US"/>
              <a:t>Design Inputs</a:t>
            </a:r>
          </a:p>
        </p:txBody>
      </p:sp>
      <p:sp>
        <p:nvSpPr>
          <p:cNvPr id="6" name="Text Placeholder 5">
            <a:extLst>
              <a:ext uri="{FF2B5EF4-FFF2-40B4-BE49-F238E27FC236}">
                <a16:creationId xmlns:a16="http://schemas.microsoft.com/office/drawing/2014/main" id="{CB454D3E-D098-C81D-DCC3-D4CDEA7A3B1B}"/>
              </a:ext>
            </a:extLst>
          </p:cNvPr>
          <p:cNvSpPr>
            <a:spLocks noGrp="1"/>
          </p:cNvSpPr>
          <p:nvPr>
            <p:ph type="body" sz="quarter" idx="11"/>
          </p:nvPr>
        </p:nvSpPr>
        <p:spPr>
          <a:xfrm>
            <a:off x="6281269" y="813167"/>
            <a:ext cx="5486400" cy="457200"/>
          </a:xfrm>
          <a:effectLst/>
        </p:spPr>
        <p:txBody>
          <a:bodyPr/>
          <a:lstStyle/>
          <a:p>
            <a:r>
              <a:rPr lang="en-US"/>
              <a:t>Design Outputs</a:t>
            </a:r>
          </a:p>
        </p:txBody>
      </p:sp>
      <p:pic>
        <p:nvPicPr>
          <p:cNvPr id="8" name="Graphic 7">
            <a:extLst>
              <a:ext uri="{FF2B5EF4-FFF2-40B4-BE49-F238E27FC236}">
                <a16:creationId xmlns:a16="http://schemas.microsoft.com/office/drawing/2014/main" id="{4BC36F95-FEF7-A091-97D8-F315C1633D63}"/>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9174"/>
          <a:stretch/>
        </p:blipFill>
        <p:spPr>
          <a:xfrm>
            <a:off x="603638" y="4126917"/>
            <a:ext cx="766280" cy="998464"/>
          </a:xfrm>
          <a:prstGeom prst="rect">
            <a:avLst/>
          </a:prstGeom>
          <a:effectLst/>
        </p:spPr>
      </p:pic>
      <p:sp>
        <p:nvSpPr>
          <p:cNvPr id="9" name="TextBox 8">
            <a:extLst>
              <a:ext uri="{FF2B5EF4-FFF2-40B4-BE49-F238E27FC236}">
                <a16:creationId xmlns:a16="http://schemas.microsoft.com/office/drawing/2014/main" id="{5C9AC823-2390-5189-CF49-6F3EB642570F}"/>
              </a:ext>
            </a:extLst>
          </p:cNvPr>
          <p:cNvSpPr txBox="1"/>
          <p:nvPr/>
        </p:nvSpPr>
        <p:spPr>
          <a:xfrm>
            <a:off x="399013" y="5114747"/>
            <a:ext cx="1236900" cy="461665"/>
          </a:xfrm>
          <a:prstGeom prst="rect">
            <a:avLst/>
          </a:prstGeom>
          <a:noFill/>
          <a:effectLst/>
        </p:spPr>
        <p:txBody>
          <a:bodyPr wrap="square" rtlCol="0">
            <a:spAutoFit/>
          </a:bodyPr>
          <a:lstStyle>
            <a:defPPr>
              <a:defRPr lang="en-US"/>
            </a:defPPr>
            <a:lvl1pPr>
              <a:defRPr sz="1050" b="1">
                <a:latin typeface="+mj-lt"/>
                <a:cs typeface="Arial"/>
              </a:defRPr>
            </a:lvl1pPr>
          </a:lstStyle>
          <a:p>
            <a:pPr algn="ctr"/>
            <a:r>
              <a:rPr lang="en-US" sz="1200"/>
              <a:t>4.2-MW electrolyzer</a:t>
            </a:r>
          </a:p>
        </p:txBody>
      </p:sp>
      <p:sp>
        <p:nvSpPr>
          <p:cNvPr id="10" name="Plus Sign 9">
            <a:extLst>
              <a:ext uri="{FF2B5EF4-FFF2-40B4-BE49-F238E27FC236}">
                <a16:creationId xmlns:a16="http://schemas.microsoft.com/office/drawing/2014/main" id="{7F11D006-B60E-A079-6646-AC338FB88A81}"/>
              </a:ext>
              <a:ext uri="{C183D7F6-B498-43B3-948B-1728B52AA6E4}">
                <adec:decorative xmlns:adec="http://schemas.microsoft.com/office/drawing/2017/decorative" val="1"/>
              </a:ext>
            </a:extLst>
          </p:cNvPr>
          <p:cNvSpPr/>
          <p:nvPr/>
        </p:nvSpPr>
        <p:spPr>
          <a:xfrm>
            <a:off x="1373836" y="4395317"/>
            <a:ext cx="461665" cy="461665"/>
          </a:xfrm>
          <a:prstGeom prst="mathPlus">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5343ADD-97B4-D3F0-3E4D-F8C21DE959BE}"/>
              </a:ext>
              <a:ext uri="{C183D7F6-B498-43B3-948B-1728B52AA6E4}">
                <adec:decorative xmlns:adec="http://schemas.microsoft.com/office/drawing/2017/decorative" val="1"/>
              </a:ext>
            </a:extLst>
          </p:cNvPr>
          <p:cNvGrpSpPr/>
          <p:nvPr/>
        </p:nvGrpSpPr>
        <p:grpSpPr>
          <a:xfrm>
            <a:off x="1839419" y="4269398"/>
            <a:ext cx="713503" cy="713503"/>
            <a:chOff x="8206740" y="4057650"/>
            <a:chExt cx="722849" cy="722849"/>
          </a:xfrm>
          <a:effectLst/>
        </p:grpSpPr>
        <p:sp>
          <p:nvSpPr>
            <p:cNvPr id="12" name="Oval 11">
              <a:extLst>
                <a:ext uri="{FF2B5EF4-FFF2-40B4-BE49-F238E27FC236}">
                  <a16:creationId xmlns:a16="http://schemas.microsoft.com/office/drawing/2014/main" id="{246F9232-1812-EAFA-46CB-0B55A994E07C}"/>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Graphic 12" descr="Leaky Tap with solid fill">
              <a:extLst>
                <a:ext uri="{FF2B5EF4-FFF2-40B4-BE49-F238E27FC236}">
                  <a16:creationId xmlns:a16="http://schemas.microsoft.com/office/drawing/2014/main" id="{400A13B7-EFDB-C9AC-8B3C-EA83B0C1F9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1509" y="4082419"/>
              <a:ext cx="673310" cy="673310"/>
            </a:xfrm>
            <a:prstGeom prst="rect">
              <a:avLst/>
            </a:prstGeom>
          </p:spPr>
        </p:pic>
      </p:grpSp>
      <p:sp>
        <p:nvSpPr>
          <p:cNvPr id="14" name="TextBox 13">
            <a:extLst>
              <a:ext uri="{FF2B5EF4-FFF2-40B4-BE49-F238E27FC236}">
                <a16:creationId xmlns:a16="http://schemas.microsoft.com/office/drawing/2014/main" id="{DCFF51BA-1EB5-88FF-2EB5-607B9F043909}"/>
              </a:ext>
            </a:extLst>
          </p:cNvPr>
          <p:cNvSpPr txBox="1"/>
          <p:nvPr/>
        </p:nvSpPr>
        <p:spPr>
          <a:xfrm>
            <a:off x="1342704" y="5106519"/>
            <a:ext cx="1661255" cy="461665"/>
          </a:xfrm>
          <a:prstGeom prst="rect">
            <a:avLst/>
          </a:prstGeom>
          <a:noFill/>
          <a:effectLst/>
        </p:spPr>
        <p:txBody>
          <a:bodyPr wrap="square" rtlCol="0">
            <a:spAutoFit/>
          </a:bodyPr>
          <a:lstStyle>
            <a:defPPr>
              <a:defRPr lang="en-US"/>
            </a:defPPr>
            <a:lvl1pPr>
              <a:defRPr sz="1050" b="1">
                <a:latin typeface="+mj-lt"/>
                <a:cs typeface="Arial"/>
              </a:defRPr>
            </a:lvl1pPr>
          </a:lstStyle>
          <a:p>
            <a:pPr algn="ctr"/>
            <a:r>
              <a:rPr lang="en-US" sz="1200"/>
              <a:t>1.82 acre-ft/year </a:t>
            </a:r>
            <a:br>
              <a:rPr lang="en-US" sz="1200"/>
            </a:br>
            <a:r>
              <a:rPr lang="en-US" sz="1200"/>
              <a:t>of water</a:t>
            </a:r>
          </a:p>
        </p:txBody>
      </p:sp>
      <p:sp>
        <p:nvSpPr>
          <p:cNvPr id="15" name="Equals 14">
            <a:extLst>
              <a:ext uri="{FF2B5EF4-FFF2-40B4-BE49-F238E27FC236}">
                <a16:creationId xmlns:a16="http://schemas.microsoft.com/office/drawing/2014/main" id="{4E3808D1-F277-CFCF-5460-C7B7129E290C}"/>
              </a:ext>
              <a:ext uri="{C183D7F6-B498-43B3-948B-1728B52AA6E4}">
                <adec:decorative xmlns:adec="http://schemas.microsoft.com/office/drawing/2017/decorative" val="1"/>
              </a:ext>
            </a:extLst>
          </p:cNvPr>
          <p:cNvSpPr/>
          <p:nvPr/>
        </p:nvSpPr>
        <p:spPr>
          <a:xfrm>
            <a:off x="3739844" y="4352844"/>
            <a:ext cx="546610" cy="546610"/>
          </a:xfrm>
          <a:prstGeom prst="mathEqual">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F59A4B35-A687-0082-E78F-1094B71DC99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90371" y="4024783"/>
            <a:ext cx="1359611" cy="1202733"/>
          </a:xfrm>
          <a:prstGeom prst="rect">
            <a:avLst/>
          </a:prstGeom>
          <a:effectLst/>
        </p:spPr>
      </p:pic>
      <p:sp>
        <p:nvSpPr>
          <p:cNvPr id="17" name="TextBox 16">
            <a:extLst>
              <a:ext uri="{FF2B5EF4-FFF2-40B4-BE49-F238E27FC236}">
                <a16:creationId xmlns:a16="http://schemas.microsoft.com/office/drawing/2014/main" id="{ACE20CE7-EF1B-B255-3E21-C9819337CC57}"/>
              </a:ext>
            </a:extLst>
          </p:cNvPr>
          <p:cNvSpPr txBox="1"/>
          <p:nvPr/>
        </p:nvSpPr>
        <p:spPr>
          <a:xfrm>
            <a:off x="4261326" y="5151490"/>
            <a:ext cx="1454680" cy="461665"/>
          </a:xfrm>
          <a:prstGeom prst="rect">
            <a:avLst/>
          </a:prstGeom>
          <a:noFill/>
          <a:effectLst/>
        </p:spPr>
        <p:txBody>
          <a:bodyPr wrap="square" rtlCol="0">
            <a:spAutoFit/>
          </a:bodyPr>
          <a:lstStyle>
            <a:defPPr>
              <a:defRPr lang="en-US"/>
            </a:defPPr>
            <a:lvl1pPr>
              <a:defRPr sz="1050" b="1">
                <a:latin typeface="+mj-lt"/>
                <a:cs typeface="Arial"/>
              </a:defRPr>
            </a:lvl1pPr>
          </a:lstStyle>
          <a:p>
            <a:pPr algn="ctr"/>
            <a:r>
              <a:rPr lang="en-US" sz="1200"/>
              <a:t>157 metric tons/year of H</a:t>
            </a:r>
            <a:r>
              <a:rPr lang="en-US" sz="1200" baseline="-25000"/>
              <a:t>2</a:t>
            </a:r>
            <a:endParaRPr lang="en-US" sz="1200"/>
          </a:p>
        </p:txBody>
      </p:sp>
      <p:sp>
        <p:nvSpPr>
          <p:cNvPr id="18" name="TextBox 17">
            <a:extLst>
              <a:ext uri="{FF2B5EF4-FFF2-40B4-BE49-F238E27FC236}">
                <a16:creationId xmlns:a16="http://schemas.microsoft.com/office/drawing/2014/main" id="{04B6417D-D4DF-C2BF-3459-FE6375995276}"/>
              </a:ext>
            </a:extLst>
          </p:cNvPr>
          <p:cNvSpPr txBox="1"/>
          <p:nvPr/>
        </p:nvSpPr>
        <p:spPr>
          <a:xfrm>
            <a:off x="480484" y="3707478"/>
            <a:ext cx="5169498" cy="400110"/>
          </a:xfrm>
          <a:prstGeom prst="rect">
            <a:avLst/>
          </a:prstGeom>
          <a:noFill/>
          <a:effectLst/>
        </p:spPr>
        <p:txBody>
          <a:bodyPr wrap="square" rtlCol="0">
            <a:spAutoFit/>
          </a:bodyPr>
          <a:lstStyle/>
          <a:p>
            <a:pPr defTabSz="457200" fontAlgn="base">
              <a:spcBef>
                <a:spcPct val="0"/>
              </a:spcBef>
              <a:spcAft>
                <a:spcPct val="0"/>
              </a:spcAft>
            </a:pPr>
            <a:r>
              <a:rPr lang="en-US" sz="2000" b="1">
                <a:solidFill>
                  <a:srgbClr val="0070C0"/>
                </a:solidFill>
                <a:cs typeface="Arial"/>
              </a:rPr>
              <a:t>Annual </a:t>
            </a:r>
            <a:r>
              <a:rPr lang="en-US" sz="2000" b="1">
                <a:solidFill>
                  <a:srgbClr val="0070C0"/>
                </a:solidFill>
                <a:latin typeface="+mj-lt"/>
                <a:cs typeface="Arial"/>
              </a:rPr>
              <a:t>Islanded Electrolyzer </a:t>
            </a:r>
            <a:r>
              <a:rPr lang="en-US" sz="2000" b="1">
                <a:solidFill>
                  <a:srgbClr val="0070C0"/>
                </a:solidFill>
                <a:cs typeface="Arial"/>
              </a:rPr>
              <a:t>Operation</a:t>
            </a:r>
          </a:p>
        </p:txBody>
      </p:sp>
      <p:sp>
        <p:nvSpPr>
          <p:cNvPr id="19" name="Plus Sign 19">
            <a:extLst>
              <a:ext uri="{FF2B5EF4-FFF2-40B4-BE49-F238E27FC236}">
                <a16:creationId xmlns:a16="http://schemas.microsoft.com/office/drawing/2014/main" id="{60820BF6-AACA-F844-54EF-C665553FF655}"/>
              </a:ext>
              <a:ext uri="{C183D7F6-B498-43B3-948B-1728B52AA6E4}">
                <adec:decorative xmlns:adec="http://schemas.microsoft.com/office/drawing/2017/decorative" val="1"/>
              </a:ext>
            </a:extLst>
          </p:cNvPr>
          <p:cNvSpPr/>
          <p:nvPr/>
        </p:nvSpPr>
        <p:spPr>
          <a:xfrm>
            <a:off x="2556840" y="4395317"/>
            <a:ext cx="461665" cy="461665"/>
          </a:xfrm>
          <a:prstGeom prst="mathPlus">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851C13B8-F5A5-DEE8-348C-0CC673B26B21}"/>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22423" y="4269398"/>
            <a:ext cx="713503" cy="713503"/>
          </a:xfrm>
          <a:prstGeom prst="rect">
            <a:avLst/>
          </a:prstGeom>
          <a:effectLst/>
        </p:spPr>
      </p:pic>
      <p:sp>
        <p:nvSpPr>
          <p:cNvPr id="21" name="TextBox 20">
            <a:extLst>
              <a:ext uri="{FF2B5EF4-FFF2-40B4-BE49-F238E27FC236}">
                <a16:creationId xmlns:a16="http://schemas.microsoft.com/office/drawing/2014/main" id="{446CDBA4-D184-FB03-5893-949082328831}"/>
              </a:ext>
            </a:extLst>
          </p:cNvPr>
          <p:cNvSpPr txBox="1"/>
          <p:nvPr/>
        </p:nvSpPr>
        <p:spPr>
          <a:xfrm>
            <a:off x="2801972" y="5106519"/>
            <a:ext cx="1359611" cy="646331"/>
          </a:xfrm>
          <a:prstGeom prst="rect">
            <a:avLst/>
          </a:prstGeom>
          <a:noFill/>
          <a:effectLst/>
        </p:spPr>
        <p:txBody>
          <a:bodyPr wrap="square" rtlCol="0">
            <a:spAutoFit/>
          </a:bodyPr>
          <a:lstStyle>
            <a:defPPr>
              <a:defRPr lang="en-US"/>
            </a:defPPr>
            <a:lvl1pPr>
              <a:defRPr sz="1050" b="1">
                <a:latin typeface="+mj-lt"/>
                <a:cs typeface="Arial"/>
              </a:defRPr>
            </a:lvl1pPr>
          </a:lstStyle>
          <a:p>
            <a:pPr algn="ctr"/>
            <a:r>
              <a:rPr lang="en-US" sz="1200"/>
              <a:t>8.72 GWh/year of dedicated solar power</a:t>
            </a:r>
          </a:p>
        </p:txBody>
      </p:sp>
      <p:sp>
        <p:nvSpPr>
          <p:cNvPr id="7" name="TextBox 6">
            <a:extLst>
              <a:ext uri="{FF2B5EF4-FFF2-40B4-BE49-F238E27FC236}">
                <a16:creationId xmlns:a16="http://schemas.microsoft.com/office/drawing/2014/main" id="{292B95BE-3D69-8CAF-36EF-2CA3BB7E9321}"/>
              </a:ext>
            </a:extLst>
          </p:cNvPr>
          <p:cNvSpPr txBox="1"/>
          <p:nvPr/>
        </p:nvSpPr>
        <p:spPr>
          <a:xfrm>
            <a:off x="6210942" y="3703472"/>
            <a:ext cx="4558647" cy="400110"/>
          </a:xfrm>
          <a:prstGeom prst="rect">
            <a:avLst/>
          </a:prstGeom>
          <a:noFill/>
          <a:effectLst/>
        </p:spPr>
        <p:txBody>
          <a:bodyPr wrap="square" rtlCol="0">
            <a:spAutoFit/>
          </a:bodyPr>
          <a:lstStyle/>
          <a:p>
            <a:pPr defTabSz="457200" fontAlgn="base">
              <a:spcBef>
                <a:spcPct val="0"/>
              </a:spcBef>
              <a:spcAft>
                <a:spcPct val="0"/>
              </a:spcAft>
            </a:pPr>
            <a:r>
              <a:rPr lang="en-US" sz="2000" b="1">
                <a:solidFill>
                  <a:srgbClr val="0070C0"/>
                </a:solidFill>
                <a:cs typeface="Arial"/>
              </a:rPr>
              <a:t>Annual </a:t>
            </a:r>
            <a:r>
              <a:rPr lang="en-US" sz="2000" b="1">
                <a:solidFill>
                  <a:srgbClr val="0070C0"/>
                </a:solidFill>
                <a:latin typeface="+mj-lt"/>
                <a:cs typeface="Arial"/>
              </a:rPr>
              <a:t>Fueling Station </a:t>
            </a:r>
            <a:r>
              <a:rPr lang="en-US" sz="2000" b="1">
                <a:solidFill>
                  <a:srgbClr val="0070C0"/>
                </a:solidFill>
                <a:cs typeface="Arial"/>
              </a:rPr>
              <a:t>Operation</a:t>
            </a:r>
          </a:p>
        </p:txBody>
      </p:sp>
      <p:pic>
        <p:nvPicPr>
          <p:cNvPr id="23" name="Graphic 22">
            <a:extLst>
              <a:ext uri="{FF2B5EF4-FFF2-40B4-BE49-F238E27FC236}">
                <a16:creationId xmlns:a16="http://schemas.microsoft.com/office/drawing/2014/main" id="{D6D7694F-B69E-84BC-4595-5B326733B14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3439" y="4024783"/>
            <a:ext cx="1359611" cy="1202733"/>
          </a:xfrm>
          <a:prstGeom prst="rect">
            <a:avLst/>
          </a:prstGeom>
          <a:effectLst/>
        </p:spPr>
      </p:pic>
      <p:sp>
        <p:nvSpPr>
          <p:cNvPr id="24" name="TextBox 23">
            <a:extLst>
              <a:ext uri="{FF2B5EF4-FFF2-40B4-BE49-F238E27FC236}">
                <a16:creationId xmlns:a16="http://schemas.microsoft.com/office/drawing/2014/main" id="{2BDB711E-B0BF-251C-6512-9CDB16BA4D7C}"/>
              </a:ext>
            </a:extLst>
          </p:cNvPr>
          <p:cNvSpPr txBox="1"/>
          <p:nvPr/>
        </p:nvSpPr>
        <p:spPr>
          <a:xfrm>
            <a:off x="6125904" y="5144524"/>
            <a:ext cx="1454680" cy="461665"/>
          </a:xfrm>
          <a:prstGeom prst="rect">
            <a:avLst/>
          </a:prstGeom>
          <a:noFill/>
          <a:effectLst/>
        </p:spPr>
        <p:txBody>
          <a:bodyPr wrap="square" rtlCol="0">
            <a:spAutoFit/>
          </a:bodyPr>
          <a:lstStyle>
            <a:defPPr>
              <a:defRPr lang="en-US"/>
            </a:defPPr>
            <a:lvl1pPr>
              <a:defRPr sz="1050" b="1">
                <a:latin typeface="+mj-lt"/>
                <a:cs typeface="Arial"/>
              </a:defRPr>
            </a:lvl1pPr>
          </a:lstStyle>
          <a:p>
            <a:pPr algn="ctr"/>
            <a:r>
              <a:rPr lang="en-US" sz="1200"/>
              <a:t>157 metric tons/year of H</a:t>
            </a:r>
            <a:r>
              <a:rPr lang="en-US" sz="1200" baseline="-25000"/>
              <a:t>2</a:t>
            </a:r>
            <a:endParaRPr lang="en-US" sz="1200"/>
          </a:p>
        </p:txBody>
      </p:sp>
      <p:pic>
        <p:nvPicPr>
          <p:cNvPr id="25" name="Graphic 24">
            <a:extLst>
              <a:ext uri="{FF2B5EF4-FFF2-40B4-BE49-F238E27FC236}">
                <a16:creationId xmlns:a16="http://schemas.microsoft.com/office/drawing/2014/main" id="{FE61EE09-BF4B-09D2-8BFE-F4444F862CD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21543" y="4269398"/>
            <a:ext cx="713503" cy="713503"/>
          </a:xfrm>
          <a:prstGeom prst="rect">
            <a:avLst/>
          </a:prstGeom>
          <a:effectLst/>
        </p:spPr>
      </p:pic>
      <p:sp>
        <p:nvSpPr>
          <p:cNvPr id="26" name="Plus Sign 19">
            <a:extLst>
              <a:ext uri="{FF2B5EF4-FFF2-40B4-BE49-F238E27FC236}">
                <a16:creationId xmlns:a16="http://schemas.microsoft.com/office/drawing/2014/main" id="{6BDE2988-1F8D-240B-A1F3-769188815D6D}"/>
              </a:ext>
              <a:ext uri="{C183D7F6-B498-43B3-948B-1728B52AA6E4}">
                <adec:decorative xmlns:adec="http://schemas.microsoft.com/office/drawing/2017/decorative" val="1"/>
              </a:ext>
            </a:extLst>
          </p:cNvPr>
          <p:cNvSpPr/>
          <p:nvPr/>
        </p:nvSpPr>
        <p:spPr>
          <a:xfrm>
            <a:off x="7411548" y="4395317"/>
            <a:ext cx="461665" cy="461665"/>
          </a:xfrm>
          <a:prstGeom prst="mathPlus">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34DE32B-B695-6DEE-F41E-47051307FD48}"/>
              </a:ext>
            </a:extLst>
          </p:cNvPr>
          <p:cNvSpPr txBox="1"/>
          <p:nvPr/>
        </p:nvSpPr>
        <p:spPr>
          <a:xfrm>
            <a:off x="7591588" y="5106519"/>
            <a:ext cx="1359611" cy="461665"/>
          </a:xfrm>
          <a:prstGeom prst="rect">
            <a:avLst/>
          </a:prstGeom>
          <a:noFill/>
          <a:effectLst/>
        </p:spPr>
        <p:txBody>
          <a:bodyPr wrap="square" rtlCol="0">
            <a:spAutoFit/>
          </a:bodyPr>
          <a:lstStyle>
            <a:defPPr>
              <a:defRPr lang="en-US"/>
            </a:defPPr>
            <a:lvl1pPr>
              <a:defRPr sz="1050" b="1">
                <a:latin typeface="+mj-lt"/>
                <a:cs typeface="Arial"/>
              </a:defRPr>
            </a:lvl1pPr>
          </a:lstStyle>
          <a:p>
            <a:pPr algn="ctr"/>
            <a:r>
              <a:rPr lang="en-US" sz="1200"/>
              <a:t>1.1 GWh/year of local grid power</a:t>
            </a:r>
          </a:p>
        </p:txBody>
      </p:sp>
      <p:sp>
        <p:nvSpPr>
          <p:cNvPr id="28" name="Plus Sign 19">
            <a:extLst>
              <a:ext uri="{FF2B5EF4-FFF2-40B4-BE49-F238E27FC236}">
                <a16:creationId xmlns:a16="http://schemas.microsoft.com/office/drawing/2014/main" id="{7DDA1E68-0845-C6F9-CB1B-A28F17A316D3}"/>
              </a:ext>
              <a:ext uri="{C183D7F6-B498-43B3-948B-1728B52AA6E4}">
                <adec:decorative xmlns:adec="http://schemas.microsoft.com/office/drawing/2017/decorative" val="1"/>
              </a:ext>
            </a:extLst>
          </p:cNvPr>
          <p:cNvSpPr/>
          <p:nvPr/>
        </p:nvSpPr>
        <p:spPr>
          <a:xfrm>
            <a:off x="8598460" y="4395317"/>
            <a:ext cx="461665" cy="461665"/>
          </a:xfrm>
          <a:prstGeom prst="mathPlus">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4C707C7-D019-209A-2F1D-2D481D3A974C}"/>
              </a:ext>
            </a:extLst>
          </p:cNvPr>
          <p:cNvGrpSpPr/>
          <p:nvPr/>
        </p:nvGrpSpPr>
        <p:grpSpPr>
          <a:xfrm>
            <a:off x="9023539" y="4210981"/>
            <a:ext cx="914400" cy="933543"/>
            <a:chOff x="8977972" y="4449106"/>
            <a:chExt cx="914400" cy="933543"/>
          </a:xfrm>
        </p:grpSpPr>
        <p:sp>
          <p:nvSpPr>
            <p:cNvPr id="45" name="Rounded Rectangle 44">
              <a:extLst>
                <a:ext uri="{FF2B5EF4-FFF2-40B4-BE49-F238E27FC236}">
                  <a16:creationId xmlns:a16="http://schemas.microsoft.com/office/drawing/2014/main" id="{15D62A5B-C701-262D-126F-AAB39C56D461}"/>
                </a:ext>
              </a:extLst>
            </p:cNvPr>
            <p:cNvSpPr/>
            <p:nvPr/>
          </p:nvSpPr>
          <p:spPr>
            <a:xfrm>
              <a:off x="9039308" y="4485587"/>
              <a:ext cx="733328" cy="897062"/>
            </a:xfrm>
            <a:prstGeom prst="roundRect">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Graphic 29" descr="Fuel outline">
              <a:extLst>
                <a:ext uri="{FF2B5EF4-FFF2-40B4-BE49-F238E27FC236}">
                  <a16:creationId xmlns:a16="http://schemas.microsoft.com/office/drawing/2014/main" id="{828D49EB-AF71-7B41-454A-FBCF9AE092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77972" y="4449106"/>
              <a:ext cx="914400" cy="914400"/>
            </a:xfrm>
            <a:prstGeom prst="rect">
              <a:avLst/>
            </a:prstGeom>
            <a:effectLst/>
          </p:spPr>
        </p:pic>
      </p:grpSp>
      <p:sp>
        <p:nvSpPr>
          <p:cNvPr id="31" name="Equals 14">
            <a:extLst>
              <a:ext uri="{FF2B5EF4-FFF2-40B4-BE49-F238E27FC236}">
                <a16:creationId xmlns:a16="http://schemas.microsoft.com/office/drawing/2014/main" id="{30655736-7869-CBE9-2E3F-BF41E9FA5BC5}"/>
              </a:ext>
              <a:ext uri="{C183D7F6-B498-43B3-948B-1728B52AA6E4}">
                <adec:decorative xmlns:adec="http://schemas.microsoft.com/office/drawing/2017/decorative" val="1"/>
              </a:ext>
            </a:extLst>
          </p:cNvPr>
          <p:cNvSpPr/>
          <p:nvPr/>
        </p:nvSpPr>
        <p:spPr>
          <a:xfrm>
            <a:off x="9901353" y="4352844"/>
            <a:ext cx="546610" cy="546610"/>
          </a:xfrm>
          <a:prstGeom prst="mathEqual">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703053B8-FB15-11AE-C182-9F576279373F}"/>
              </a:ext>
            </a:extLst>
          </p:cNvPr>
          <p:cNvGrpSpPr/>
          <p:nvPr/>
        </p:nvGrpSpPr>
        <p:grpSpPr>
          <a:xfrm rot="313610">
            <a:off x="10503096" y="4173075"/>
            <a:ext cx="1282394" cy="906150"/>
            <a:chOff x="684128" y="4541394"/>
            <a:chExt cx="1799339" cy="1083691"/>
          </a:xfrm>
          <a:effectLst/>
        </p:grpSpPr>
        <p:grpSp>
          <p:nvGrpSpPr>
            <p:cNvPr id="33" name="Graphic 478" descr="Dump truck with solid fill">
              <a:extLst>
                <a:ext uri="{FF2B5EF4-FFF2-40B4-BE49-F238E27FC236}">
                  <a16:creationId xmlns:a16="http://schemas.microsoft.com/office/drawing/2014/main" id="{86D6ACAD-F1CE-8DB4-836A-134AC48F8A0D}"/>
                </a:ext>
              </a:extLst>
            </p:cNvPr>
            <p:cNvGrpSpPr/>
            <p:nvPr/>
          </p:nvGrpSpPr>
          <p:grpSpPr>
            <a:xfrm rot="21253122">
              <a:off x="684128" y="4541394"/>
              <a:ext cx="1799339" cy="1083691"/>
              <a:chOff x="557623" y="4532295"/>
              <a:chExt cx="1799339" cy="1083691"/>
            </a:xfrm>
            <a:solidFill>
              <a:srgbClr val="27344C"/>
            </a:solidFill>
          </p:grpSpPr>
          <p:sp>
            <p:nvSpPr>
              <p:cNvPr id="35" name="Freeform: Shape 485">
                <a:extLst>
                  <a:ext uri="{FF2B5EF4-FFF2-40B4-BE49-F238E27FC236}">
                    <a16:creationId xmlns:a16="http://schemas.microsoft.com/office/drawing/2014/main" id="{4BC07850-4EA7-4BE9-F0A9-914BE0DD9E4C}"/>
                  </a:ext>
                </a:extLst>
              </p:cNvPr>
              <p:cNvSpPr/>
              <p:nvPr/>
            </p:nvSpPr>
            <p:spPr>
              <a:xfrm>
                <a:off x="741647" y="5329728"/>
                <a:ext cx="286258" cy="286258"/>
              </a:xfrm>
              <a:custGeom>
                <a:avLst/>
                <a:gdLst>
                  <a:gd name="connsiteX0" fmla="*/ 286258 w 286258"/>
                  <a:gd name="connsiteY0" fmla="*/ 143129 h 286258"/>
                  <a:gd name="connsiteX1" fmla="*/ 143129 w 286258"/>
                  <a:gd name="connsiteY1" fmla="*/ 286258 h 286258"/>
                  <a:gd name="connsiteX2" fmla="*/ 0 w 286258"/>
                  <a:gd name="connsiteY2" fmla="*/ 143129 h 286258"/>
                  <a:gd name="connsiteX3" fmla="*/ 143129 w 286258"/>
                  <a:gd name="connsiteY3" fmla="*/ 0 h 286258"/>
                  <a:gd name="connsiteX4" fmla="*/ 286258 w 286258"/>
                  <a:gd name="connsiteY4" fmla="*/ 143129 h 286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58" h="286258">
                    <a:moveTo>
                      <a:pt x="286258" y="143129"/>
                    </a:moveTo>
                    <a:cubicBezTo>
                      <a:pt x="286258" y="222177"/>
                      <a:pt x="222177" y="286258"/>
                      <a:pt x="143129" y="286258"/>
                    </a:cubicBezTo>
                    <a:cubicBezTo>
                      <a:pt x="64081" y="286258"/>
                      <a:pt x="0" y="222177"/>
                      <a:pt x="0" y="143129"/>
                    </a:cubicBezTo>
                    <a:cubicBezTo>
                      <a:pt x="0" y="64081"/>
                      <a:pt x="64081" y="0"/>
                      <a:pt x="143129" y="0"/>
                    </a:cubicBezTo>
                    <a:cubicBezTo>
                      <a:pt x="222177" y="0"/>
                      <a:pt x="286258" y="64081"/>
                      <a:pt x="286258" y="143129"/>
                    </a:cubicBezTo>
                    <a:close/>
                  </a:path>
                </a:pathLst>
              </a:custGeom>
              <a:solidFill>
                <a:srgbClr val="27344C"/>
              </a:solidFill>
              <a:ln w="23050" cap="flat">
                <a:noFill/>
                <a:prstDash val="solid"/>
                <a:miter/>
              </a:ln>
            </p:spPr>
            <p:txBody>
              <a:bodyPr rtlCol="0" anchor="ctr"/>
              <a:lstStyle/>
              <a:p>
                <a:endParaRPr lang="en-US"/>
              </a:p>
            </p:txBody>
          </p:sp>
          <p:sp>
            <p:nvSpPr>
              <p:cNvPr id="36" name="Freeform: Shape 486">
                <a:extLst>
                  <a:ext uri="{FF2B5EF4-FFF2-40B4-BE49-F238E27FC236}">
                    <a16:creationId xmlns:a16="http://schemas.microsoft.com/office/drawing/2014/main" id="{0BAC9FC1-6AFD-96E4-1E53-059076C4E42D}"/>
                  </a:ext>
                </a:extLst>
              </p:cNvPr>
              <p:cNvSpPr/>
              <p:nvPr/>
            </p:nvSpPr>
            <p:spPr>
              <a:xfrm>
                <a:off x="1927574" y="5329728"/>
                <a:ext cx="286258" cy="286258"/>
              </a:xfrm>
              <a:custGeom>
                <a:avLst/>
                <a:gdLst>
                  <a:gd name="connsiteX0" fmla="*/ 286258 w 286258"/>
                  <a:gd name="connsiteY0" fmla="*/ 143129 h 286258"/>
                  <a:gd name="connsiteX1" fmla="*/ 143129 w 286258"/>
                  <a:gd name="connsiteY1" fmla="*/ 286258 h 286258"/>
                  <a:gd name="connsiteX2" fmla="*/ 0 w 286258"/>
                  <a:gd name="connsiteY2" fmla="*/ 143129 h 286258"/>
                  <a:gd name="connsiteX3" fmla="*/ 143129 w 286258"/>
                  <a:gd name="connsiteY3" fmla="*/ 0 h 286258"/>
                  <a:gd name="connsiteX4" fmla="*/ 286258 w 286258"/>
                  <a:gd name="connsiteY4" fmla="*/ 143129 h 286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58" h="286258">
                    <a:moveTo>
                      <a:pt x="286258" y="143129"/>
                    </a:moveTo>
                    <a:cubicBezTo>
                      <a:pt x="286258" y="222177"/>
                      <a:pt x="222177" y="286258"/>
                      <a:pt x="143129" y="286258"/>
                    </a:cubicBezTo>
                    <a:cubicBezTo>
                      <a:pt x="64081" y="286258"/>
                      <a:pt x="0" y="222177"/>
                      <a:pt x="0" y="143129"/>
                    </a:cubicBezTo>
                    <a:cubicBezTo>
                      <a:pt x="0" y="64081"/>
                      <a:pt x="64081" y="0"/>
                      <a:pt x="143129" y="0"/>
                    </a:cubicBezTo>
                    <a:cubicBezTo>
                      <a:pt x="222177" y="0"/>
                      <a:pt x="286258" y="64081"/>
                      <a:pt x="286258" y="143129"/>
                    </a:cubicBezTo>
                    <a:close/>
                  </a:path>
                </a:pathLst>
              </a:custGeom>
              <a:solidFill>
                <a:srgbClr val="27344C"/>
              </a:solidFill>
              <a:ln w="23050" cap="flat">
                <a:noFill/>
                <a:prstDash val="solid"/>
                <a:miter/>
              </a:ln>
            </p:spPr>
            <p:txBody>
              <a:bodyPr rtlCol="0" anchor="ctr"/>
              <a:lstStyle/>
              <a:p>
                <a:endParaRPr lang="en-US"/>
              </a:p>
            </p:txBody>
          </p:sp>
          <p:sp>
            <p:nvSpPr>
              <p:cNvPr id="37" name="Freeform: Shape 487">
                <a:extLst>
                  <a:ext uri="{FF2B5EF4-FFF2-40B4-BE49-F238E27FC236}">
                    <a16:creationId xmlns:a16="http://schemas.microsoft.com/office/drawing/2014/main" id="{CE976C9E-03B5-C0E9-74CF-5F2D5EB1BD9F}"/>
                  </a:ext>
                </a:extLst>
              </p:cNvPr>
              <p:cNvSpPr/>
              <p:nvPr/>
            </p:nvSpPr>
            <p:spPr>
              <a:xfrm>
                <a:off x="1639302" y="4726732"/>
                <a:ext cx="717660" cy="746125"/>
              </a:xfrm>
              <a:custGeom>
                <a:avLst/>
                <a:gdLst>
                  <a:gd name="connsiteX0" fmla="*/ 81788 w 572516"/>
                  <a:gd name="connsiteY0" fmla="*/ 286258 h 736092"/>
                  <a:gd name="connsiteX1" fmla="*/ 81788 w 572516"/>
                  <a:gd name="connsiteY1" fmla="*/ 81788 h 736092"/>
                  <a:gd name="connsiteX2" fmla="*/ 204470 w 572516"/>
                  <a:gd name="connsiteY2" fmla="*/ 81788 h 736092"/>
                  <a:gd name="connsiteX3" fmla="*/ 282169 w 572516"/>
                  <a:gd name="connsiteY3" fmla="*/ 141084 h 736092"/>
                  <a:gd name="connsiteX4" fmla="*/ 323063 w 572516"/>
                  <a:gd name="connsiteY4" fmla="*/ 282169 h 736092"/>
                  <a:gd name="connsiteX5" fmla="*/ 325108 w 572516"/>
                  <a:gd name="connsiteY5" fmla="*/ 286258 h 736092"/>
                  <a:gd name="connsiteX6" fmla="*/ 81788 w 572516"/>
                  <a:gd name="connsiteY6" fmla="*/ 286258 h 736092"/>
                  <a:gd name="connsiteX7" fmla="*/ 539801 w 572516"/>
                  <a:gd name="connsiteY7" fmla="*/ 384404 h 736092"/>
                  <a:gd name="connsiteX8" fmla="*/ 431432 w 572516"/>
                  <a:gd name="connsiteY8" fmla="*/ 302616 h 736092"/>
                  <a:gd name="connsiteX9" fmla="*/ 402806 w 572516"/>
                  <a:gd name="connsiteY9" fmla="*/ 259677 h 736092"/>
                  <a:gd name="connsiteX10" fmla="*/ 361912 w 572516"/>
                  <a:gd name="connsiteY10" fmla="*/ 118593 h 736092"/>
                  <a:gd name="connsiteX11" fmla="*/ 204470 w 572516"/>
                  <a:gd name="connsiteY11" fmla="*/ 0 h 736092"/>
                  <a:gd name="connsiteX12" fmla="*/ 0 w 572516"/>
                  <a:gd name="connsiteY12" fmla="*/ 0 h 736092"/>
                  <a:gd name="connsiteX13" fmla="*/ 0 w 572516"/>
                  <a:gd name="connsiteY13" fmla="*/ 286258 h 736092"/>
                  <a:gd name="connsiteX14" fmla="*/ 0 w 572516"/>
                  <a:gd name="connsiteY14" fmla="*/ 408940 h 736092"/>
                  <a:gd name="connsiteX15" fmla="*/ 0 w 572516"/>
                  <a:gd name="connsiteY15" fmla="*/ 736093 h 736092"/>
                  <a:gd name="connsiteX16" fmla="*/ 81788 w 572516"/>
                  <a:gd name="connsiteY16" fmla="*/ 736093 h 736092"/>
                  <a:gd name="connsiteX17" fmla="*/ 286258 w 572516"/>
                  <a:gd name="connsiteY17" fmla="*/ 531623 h 736092"/>
                  <a:gd name="connsiteX18" fmla="*/ 490729 w 572516"/>
                  <a:gd name="connsiteY18" fmla="*/ 736093 h 736092"/>
                  <a:gd name="connsiteX19" fmla="*/ 572517 w 572516"/>
                  <a:gd name="connsiteY19" fmla="*/ 654305 h 736092"/>
                  <a:gd name="connsiteX20" fmla="*/ 572517 w 572516"/>
                  <a:gd name="connsiteY20" fmla="*/ 449834 h 736092"/>
                  <a:gd name="connsiteX21" fmla="*/ 539801 w 572516"/>
                  <a:gd name="connsiteY21" fmla="*/ 384404 h 736092"/>
                  <a:gd name="connsiteX0" fmla="*/ 180869 w 671598"/>
                  <a:gd name="connsiteY0" fmla="*/ 296290 h 746125"/>
                  <a:gd name="connsiteX1" fmla="*/ 180869 w 671598"/>
                  <a:gd name="connsiteY1" fmla="*/ 91820 h 746125"/>
                  <a:gd name="connsiteX2" fmla="*/ 303551 w 671598"/>
                  <a:gd name="connsiteY2" fmla="*/ 91820 h 746125"/>
                  <a:gd name="connsiteX3" fmla="*/ 381250 w 671598"/>
                  <a:gd name="connsiteY3" fmla="*/ 151116 h 746125"/>
                  <a:gd name="connsiteX4" fmla="*/ 422144 w 671598"/>
                  <a:gd name="connsiteY4" fmla="*/ 292201 h 746125"/>
                  <a:gd name="connsiteX5" fmla="*/ 424189 w 671598"/>
                  <a:gd name="connsiteY5" fmla="*/ 296290 h 746125"/>
                  <a:gd name="connsiteX6" fmla="*/ 180869 w 671598"/>
                  <a:gd name="connsiteY6" fmla="*/ 296290 h 746125"/>
                  <a:gd name="connsiteX7" fmla="*/ 638882 w 671598"/>
                  <a:gd name="connsiteY7" fmla="*/ 394436 h 746125"/>
                  <a:gd name="connsiteX8" fmla="*/ 530513 w 671598"/>
                  <a:gd name="connsiteY8" fmla="*/ 312648 h 746125"/>
                  <a:gd name="connsiteX9" fmla="*/ 501887 w 671598"/>
                  <a:gd name="connsiteY9" fmla="*/ 269709 h 746125"/>
                  <a:gd name="connsiteX10" fmla="*/ 460993 w 671598"/>
                  <a:gd name="connsiteY10" fmla="*/ 128625 h 746125"/>
                  <a:gd name="connsiteX11" fmla="*/ 303551 w 671598"/>
                  <a:gd name="connsiteY11" fmla="*/ 10032 h 746125"/>
                  <a:gd name="connsiteX12" fmla="*/ 0 w 671598"/>
                  <a:gd name="connsiteY12" fmla="*/ 0 h 746125"/>
                  <a:gd name="connsiteX13" fmla="*/ 99081 w 671598"/>
                  <a:gd name="connsiteY13" fmla="*/ 296290 h 746125"/>
                  <a:gd name="connsiteX14" fmla="*/ 99081 w 671598"/>
                  <a:gd name="connsiteY14" fmla="*/ 418972 h 746125"/>
                  <a:gd name="connsiteX15" fmla="*/ 99081 w 671598"/>
                  <a:gd name="connsiteY15" fmla="*/ 746125 h 746125"/>
                  <a:gd name="connsiteX16" fmla="*/ 180869 w 671598"/>
                  <a:gd name="connsiteY16" fmla="*/ 746125 h 746125"/>
                  <a:gd name="connsiteX17" fmla="*/ 385339 w 671598"/>
                  <a:gd name="connsiteY17" fmla="*/ 541655 h 746125"/>
                  <a:gd name="connsiteX18" fmla="*/ 589810 w 671598"/>
                  <a:gd name="connsiteY18" fmla="*/ 746125 h 746125"/>
                  <a:gd name="connsiteX19" fmla="*/ 671598 w 671598"/>
                  <a:gd name="connsiteY19" fmla="*/ 664337 h 746125"/>
                  <a:gd name="connsiteX20" fmla="*/ 671598 w 671598"/>
                  <a:gd name="connsiteY20" fmla="*/ 459866 h 746125"/>
                  <a:gd name="connsiteX21" fmla="*/ 638882 w 671598"/>
                  <a:gd name="connsiteY21" fmla="*/ 394436 h 746125"/>
                  <a:gd name="connsiteX0" fmla="*/ 189876 w 680605"/>
                  <a:gd name="connsiteY0" fmla="*/ 296290 h 746125"/>
                  <a:gd name="connsiteX1" fmla="*/ 189876 w 680605"/>
                  <a:gd name="connsiteY1" fmla="*/ 91820 h 746125"/>
                  <a:gd name="connsiteX2" fmla="*/ 312558 w 680605"/>
                  <a:gd name="connsiteY2" fmla="*/ 91820 h 746125"/>
                  <a:gd name="connsiteX3" fmla="*/ 390257 w 680605"/>
                  <a:gd name="connsiteY3" fmla="*/ 151116 h 746125"/>
                  <a:gd name="connsiteX4" fmla="*/ 431151 w 680605"/>
                  <a:gd name="connsiteY4" fmla="*/ 292201 h 746125"/>
                  <a:gd name="connsiteX5" fmla="*/ 433196 w 680605"/>
                  <a:gd name="connsiteY5" fmla="*/ 296290 h 746125"/>
                  <a:gd name="connsiteX6" fmla="*/ 189876 w 680605"/>
                  <a:gd name="connsiteY6" fmla="*/ 296290 h 746125"/>
                  <a:gd name="connsiteX7" fmla="*/ 647889 w 680605"/>
                  <a:gd name="connsiteY7" fmla="*/ 394436 h 746125"/>
                  <a:gd name="connsiteX8" fmla="*/ 539520 w 680605"/>
                  <a:gd name="connsiteY8" fmla="*/ 312648 h 746125"/>
                  <a:gd name="connsiteX9" fmla="*/ 510894 w 680605"/>
                  <a:gd name="connsiteY9" fmla="*/ 269709 h 746125"/>
                  <a:gd name="connsiteX10" fmla="*/ 470000 w 680605"/>
                  <a:gd name="connsiteY10" fmla="*/ 128625 h 746125"/>
                  <a:gd name="connsiteX11" fmla="*/ 312558 w 680605"/>
                  <a:gd name="connsiteY11" fmla="*/ 10032 h 746125"/>
                  <a:gd name="connsiteX12" fmla="*/ 9007 w 680605"/>
                  <a:gd name="connsiteY12" fmla="*/ 0 h 746125"/>
                  <a:gd name="connsiteX13" fmla="*/ 0 w 680605"/>
                  <a:gd name="connsiteY13" fmla="*/ 285347 h 746125"/>
                  <a:gd name="connsiteX14" fmla="*/ 108088 w 680605"/>
                  <a:gd name="connsiteY14" fmla="*/ 418972 h 746125"/>
                  <a:gd name="connsiteX15" fmla="*/ 108088 w 680605"/>
                  <a:gd name="connsiteY15" fmla="*/ 746125 h 746125"/>
                  <a:gd name="connsiteX16" fmla="*/ 189876 w 680605"/>
                  <a:gd name="connsiteY16" fmla="*/ 746125 h 746125"/>
                  <a:gd name="connsiteX17" fmla="*/ 394346 w 680605"/>
                  <a:gd name="connsiteY17" fmla="*/ 541655 h 746125"/>
                  <a:gd name="connsiteX18" fmla="*/ 598817 w 680605"/>
                  <a:gd name="connsiteY18" fmla="*/ 746125 h 746125"/>
                  <a:gd name="connsiteX19" fmla="*/ 680605 w 680605"/>
                  <a:gd name="connsiteY19" fmla="*/ 664337 h 746125"/>
                  <a:gd name="connsiteX20" fmla="*/ 680605 w 680605"/>
                  <a:gd name="connsiteY20" fmla="*/ 459866 h 746125"/>
                  <a:gd name="connsiteX21" fmla="*/ 647889 w 680605"/>
                  <a:gd name="connsiteY21" fmla="*/ 394436 h 746125"/>
                  <a:gd name="connsiteX0" fmla="*/ 226931 w 717660"/>
                  <a:gd name="connsiteY0" fmla="*/ 296290 h 746125"/>
                  <a:gd name="connsiteX1" fmla="*/ 226931 w 717660"/>
                  <a:gd name="connsiteY1" fmla="*/ 91820 h 746125"/>
                  <a:gd name="connsiteX2" fmla="*/ 349613 w 717660"/>
                  <a:gd name="connsiteY2" fmla="*/ 91820 h 746125"/>
                  <a:gd name="connsiteX3" fmla="*/ 427312 w 717660"/>
                  <a:gd name="connsiteY3" fmla="*/ 151116 h 746125"/>
                  <a:gd name="connsiteX4" fmla="*/ 468206 w 717660"/>
                  <a:gd name="connsiteY4" fmla="*/ 292201 h 746125"/>
                  <a:gd name="connsiteX5" fmla="*/ 470251 w 717660"/>
                  <a:gd name="connsiteY5" fmla="*/ 296290 h 746125"/>
                  <a:gd name="connsiteX6" fmla="*/ 226931 w 717660"/>
                  <a:gd name="connsiteY6" fmla="*/ 296290 h 746125"/>
                  <a:gd name="connsiteX7" fmla="*/ 684944 w 717660"/>
                  <a:gd name="connsiteY7" fmla="*/ 394436 h 746125"/>
                  <a:gd name="connsiteX8" fmla="*/ 576575 w 717660"/>
                  <a:gd name="connsiteY8" fmla="*/ 312648 h 746125"/>
                  <a:gd name="connsiteX9" fmla="*/ 547949 w 717660"/>
                  <a:gd name="connsiteY9" fmla="*/ 269709 h 746125"/>
                  <a:gd name="connsiteX10" fmla="*/ 507055 w 717660"/>
                  <a:gd name="connsiteY10" fmla="*/ 128625 h 746125"/>
                  <a:gd name="connsiteX11" fmla="*/ 349613 w 717660"/>
                  <a:gd name="connsiteY11" fmla="*/ 10032 h 746125"/>
                  <a:gd name="connsiteX12" fmla="*/ 46062 w 717660"/>
                  <a:gd name="connsiteY12" fmla="*/ 0 h 746125"/>
                  <a:gd name="connsiteX13" fmla="*/ 37055 w 717660"/>
                  <a:gd name="connsiteY13" fmla="*/ 285347 h 746125"/>
                  <a:gd name="connsiteX14" fmla="*/ 0 w 717660"/>
                  <a:gd name="connsiteY14" fmla="*/ 504374 h 746125"/>
                  <a:gd name="connsiteX15" fmla="*/ 145143 w 717660"/>
                  <a:gd name="connsiteY15" fmla="*/ 746125 h 746125"/>
                  <a:gd name="connsiteX16" fmla="*/ 226931 w 717660"/>
                  <a:gd name="connsiteY16" fmla="*/ 746125 h 746125"/>
                  <a:gd name="connsiteX17" fmla="*/ 431401 w 717660"/>
                  <a:gd name="connsiteY17" fmla="*/ 541655 h 746125"/>
                  <a:gd name="connsiteX18" fmla="*/ 635872 w 717660"/>
                  <a:gd name="connsiteY18" fmla="*/ 746125 h 746125"/>
                  <a:gd name="connsiteX19" fmla="*/ 717660 w 717660"/>
                  <a:gd name="connsiteY19" fmla="*/ 664337 h 746125"/>
                  <a:gd name="connsiteX20" fmla="*/ 717660 w 717660"/>
                  <a:gd name="connsiteY20" fmla="*/ 459866 h 746125"/>
                  <a:gd name="connsiteX21" fmla="*/ 684944 w 717660"/>
                  <a:gd name="connsiteY21" fmla="*/ 394436 h 74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7660" h="746125">
                    <a:moveTo>
                      <a:pt x="226931" y="296290"/>
                    </a:moveTo>
                    <a:lnTo>
                      <a:pt x="226931" y="91820"/>
                    </a:lnTo>
                    <a:lnTo>
                      <a:pt x="349613" y="91820"/>
                    </a:lnTo>
                    <a:cubicBezTo>
                      <a:pt x="386418" y="91820"/>
                      <a:pt x="419133" y="116357"/>
                      <a:pt x="427312" y="151116"/>
                    </a:cubicBezTo>
                    <a:lnTo>
                      <a:pt x="468206" y="292201"/>
                    </a:lnTo>
                    <a:cubicBezTo>
                      <a:pt x="468206" y="294246"/>
                      <a:pt x="470251" y="294246"/>
                      <a:pt x="470251" y="296290"/>
                    </a:cubicBezTo>
                    <a:lnTo>
                      <a:pt x="226931" y="296290"/>
                    </a:lnTo>
                    <a:close/>
                    <a:moveTo>
                      <a:pt x="684944" y="394436"/>
                    </a:moveTo>
                    <a:lnTo>
                      <a:pt x="576575" y="312648"/>
                    </a:lnTo>
                    <a:cubicBezTo>
                      <a:pt x="562262" y="302424"/>
                      <a:pt x="552039" y="286067"/>
                      <a:pt x="547949" y="269709"/>
                    </a:cubicBezTo>
                    <a:lnTo>
                      <a:pt x="507055" y="128625"/>
                    </a:lnTo>
                    <a:cubicBezTo>
                      <a:pt x="486608" y="59105"/>
                      <a:pt x="423222" y="10032"/>
                      <a:pt x="349613" y="10032"/>
                    </a:cubicBezTo>
                    <a:lnTo>
                      <a:pt x="46062" y="0"/>
                    </a:lnTo>
                    <a:lnTo>
                      <a:pt x="37055" y="285347"/>
                    </a:lnTo>
                    <a:lnTo>
                      <a:pt x="0" y="504374"/>
                    </a:lnTo>
                    <a:lnTo>
                      <a:pt x="145143" y="746125"/>
                    </a:lnTo>
                    <a:lnTo>
                      <a:pt x="226931" y="746125"/>
                    </a:lnTo>
                    <a:cubicBezTo>
                      <a:pt x="226931" y="633666"/>
                      <a:pt x="318943" y="541655"/>
                      <a:pt x="431401" y="541655"/>
                    </a:cubicBezTo>
                    <a:cubicBezTo>
                      <a:pt x="543860" y="541655"/>
                      <a:pt x="635872" y="633666"/>
                      <a:pt x="635872" y="746125"/>
                    </a:cubicBezTo>
                    <a:cubicBezTo>
                      <a:pt x="680855" y="746125"/>
                      <a:pt x="717660" y="709320"/>
                      <a:pt x="717660" y="664337"/>
                    </a:cubicBezTo>
                    <a:lnTo>
                      <a:pt x="717660" y="459866"/>
                    </a:lnTo>
                    <a:cubicBezTo>
                      <a:pt x="717660" y="433285"/>
                      <a:pt x="705391" y="410794"/>
                      <a:pt x="684944" y="394436"/>
                    </a:cubicBezTo>
                    <a:close/>
                  </a:path>
                </a:pathLst>
              </a:custGeom>
              <a:solidFill>
                <a:srgbClr val="27344C"/>
              </a:solidFill>
              <a:ln w="23050" cap="flat">
                <a:noFill/>
                <a:prstDash val="solid"/>
                <a:miter/>
              </a:ln>
            </p:spPr>
            <p:txBody>
              <a:bodyPr rtlCol="0" anchor="ctr"/>
              <a:lstStyle/>
              <a:p>
                <a:endParaRPr lang="en-US"/>
              </a:p>
            </p:txBody>
          </p:sp>
          <p:sp>
            <p:nvSpPr>
              <p:cNvPr id="38" name="Freeform: Shape 488">
                <a:extLst>
                  <a:ext uri="{FF2B5EF4-FFF2-40B4-BE49-F238E27FC236}">
                    <a16:creationId xmlns:a16="http://schemas.microsoft.com/office/drawing/2014/main" id="{F7CE8BFE-4525-FA7F-B86C-090F3DD8F55A}"/>
                  </a:ext>
                </a:extLst>
              </p:cNvPr>
              <p:cNvSpPr/>
              <p:nvPr/>
            </p:nvSpPr>
            <p:spPr>
              <a:xfrm>
                <a:off x="557624" y="5186598"/>
                <a:ext cx="1279232" cy="288194"/>
              </a:xfrm>
              <a:custGeom>
                <a:avLst/>
                <a:gdLst>
                  <a:gd name="connsiteX0" fmla="*/ 0 w 1145033"/>
                  <a:gd name="connsiteY0" fmla="*/ 286258 h 286258"/>
                  <a:gd name="connsiteX1" fmla="*/ 122682 w 1145033"/>
                  <a:gd name="connsiteY1" fmla="*/ 286258 h 286258"/>
                  <a:gd name="connsiteX2" fmla="*/ 327152 w 1145033"/>
                  <a:gd name="connsiteY2" fmla="*/ 81788 h 286258"/>
                  <a:gd name="connsiteX3" fmla="*/ 531623 w 1145033"/>
                  <a:gd name="connsiteY3" fmla="*/ 286258 h 286258"/>
                  <a:gd name="connsiteX4" fmla="*/ 1145033 w 1145033"/>
                  <a:gd name="connsiteY4" fmla="*/ 286258 h 286258"/>
                  <a:gd name="connsiteX5" fmla="*/ 1145033 w 1145033"/>
                  <a:gd name="connsiteY5" fmla="*/ 0 h 286258"/>
                  <a:gd name="connsiteX6" fmla="*/ 0 w 1145033"/>
                  <a:gd name="connsiteY6" fmla="*/ 0 h 286258"/>
                  <a:gd name="connsiteX7" fmla="*/ 0 w 1145033"/>
                  <a:gd name="connsiteY7" fmla="*/ 286258 h 286258"/>
                  <a:gd name="connsiteX0" fmla="*/ 0 w 1254035"/>
                  <a:gd name="connsiteY0" fmla="*/ 286258 h 288194"/>
                  <a:gd name="connsiteX1" fmla="*/ 122682 w 1254035"/>
                  <a:gd name="connsiteY1" fmla="*/ 286258 h 288194"/>
                  <a:gd name="connsiteX2" fmla="*/ 327152 w 1254035"/>
                  <a:gd name="connsiteY2" fmla="*/ 81788 h 288194"/>
                  <a:gd name="connsiteX3" fmla="*/ 531623 w 1254035"/>
                  <a:gd name="connsiteY3" fmla="*/ 286258 h 288194"/>
                  <a:gd name="connsiteX4" fmla="*/ 1254035 w 1254035"/>
                  <a:gd name="connsiteY4" fmla="*/ 288194 h 288194"/>
                  <a:gd name="connsiteX5" fmla="*/ 1145033 w 1254035"/>
                  <a:gd name="connsiteY5" fmla="*/ 0 h 288194"/>
                  <a:gd name="connsiteX6" fmla="*/ 0 w 1254035"/>
                  <a:gd name="connsiteY6" fmla="*/ 0 h 288194"/>
                  <a:gd name="connsiteX7" fmla="*/ 0 w 1254035"/>
                  <a:gd name="connsiteY7" fmla="*/ 286258 h 288194"/>
                  <a:gd name="connsiteX0" fmla="*/ 0 w 1279232"/>
                  <a:gd name="connsiteY0" fmla="*/ 286258 h 288194"/>
                  <a:gd name="connsiteX1" fmla="*/ 122682 w 1279232"/>
                  <a:gd name="connsiteY1" fmla="*/ 286258 h 288194"/>
                  <a:gd name="connsiteX2" fmla="*/ 327152 w 1279232"/>
                  <a:gd name="connsiteY2" fmla="*/ 81788 h 288194"/>
                  <a:gd name="connsiteX3" fmla="*/ 531623 w 1279232"/>
                  <a:gd name="connsiteY3" fmla="*/ 286258 h 288194"/>
                  <a:gd name="connsiteX4" fmla="*/ 1254035 w 1279232"/>
                  <a:gd name="connsiteY4" fmla="*/ 288194 h 288194"/>
                  <a:gd name="connsiteX5" fmla="*/ 1279232 w 1279232"/>
                  <a:gd name="connsiteY5" fmla="*/ 22687 h 288194"/>
                  <a:gd name="connsiteX6" fmla="*/ 0 w 1279232"/>
                  <a:gd name="connsiteY6" fmla="*/ 0 h 288194"/>
                  <a:gd name="connsiteX7" fmla="*/ 0 w 1279232"/>
                  <a:gd name="connsiteY7" fmla="*/ 286258 h 28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9232" h="288194">
                    <a:moveTo>
                      <a:pt x="0" y="286258"/>
                    </a:moveTo>
                    <a:lnTo>
                      <a:pt x="122682" y="286258"/>
                    </a:lnTo>
                    <a:cubicBezTo>
                      <a:pt x="122682" y="173800"/>
                      <a:pt x="214694" y="81788"/>
                      <a:pt x="327152" y="81788"/>
                    </a:cubicBezTo>
                    <a:cubicBezTo>
                      <a:pt x="439611" y="81788"/>
                      <a:pt x="531623" y="173800"/>
                      <a:pt x="531623" y="286258"/>
                    </a:cubicBezTo>
                    <a:lnTo>
                      <a:pt x="1254035" y="288194"/>
                    </a:lnTo>
                    <a:lnTo>
                      <a:pt x="1279232" y="22687"/>
                    </a:lnTo>
                    <a:lnTo>
                      <a:pt x="0" y="0"/>
                    </a:lnTo>
                    <a:lnTo>
                      <a:pt x="0" y="286258"/>
                    </a:lnTo>
                    <a:close/>
                  </a:path>
                </a:pathLst>
              </a:custGeom>
              <a:solidFill>
                <a:srgbClr val="27344C"/>
              </a:solidFill>
              <a:ln w="23050" cap="flat">
                <a:noFill/>
                <a:prstDash val="solid"/>
                <a:miter/>
              </a:ln>
            </p:spPr>
            <p:txBody>
              <a:bodyPr rtlCol="0" anchor="ctr"/>
              <a:lstStyle/>
              <a:p>
                <a:endParaRPr lang="en-US"/>
              </a:p>
            </p:txBody>
          </p:sp>
          <p:sp>
            <p:nvSpPr>
              <p:cNvPr id="39" name="Freeform: Shape 489">
                <a:extLst>
                  <a:ext uri="{FF2B5EF4-FFF2-40B4-BE49-F238E27FC236}">
                    <a16:creationId xmlns:a16="http://schemas.microsoft.com/office/drawing/2014/main" id="{1BAB3B44-65BC-3157-8F89-65A4F71581E0}"/>
                  </a:ext>
                </a:extLst>
              </p:cNvPr>
              <p:cNvSpPr/>
              <p:nvPr/>
            </p:nvSpPr>
            <p:spPr>
              <a:xfrm>
                <a:off x="557623" y="4532295"/>
                <a:ext cx="1308609" cy="689614"/>
              </a:xfrm>
              <a:custGeom>
                <a:avLst/>
                <a:gdLst>
                  <a:gd name="connsiteX0" fmla="*/ 1308609 w 1308609"/>
                  <a:gd name="connsiteY0" fmla="*/ 122682 h 572516"/>
                  <a:gd name="connsiteX1" fmla="*/ 1308609 w 1308609"/>
                  <a:gd name="connsiteY1" fmla="*/ 0 h 572516"/>
                  <a:gd name="connsiteX2" fmla="*/ 981457 w 1308609"/>
                  <a:gd name="connsiteY2" fmla="*/ 0 h 572516"/>
                  <a:gd name="connsiteX3" fmla="*/ 899669 w 1308609"/>
                  <a:gd name="connsiteY3" fmla="*/ 81788 h 572516"/>
                  <a:gd name="connsiteX4" fmla="*/ 184023 w 1308609"/>
                  <a:gd name="connsiteY4" fmla="*/ 81788 h 572516"/>
                  <a:gd name="connsiteX5" fmla="*/ 0 w 1308609"/>
                  <a:gd name="connsiteY5" fmla="*/ 81788 h 572516"/>
                  <a:gd name="connsiteX6" fmla="*/ 0 w 1308609"/>
                  <a:gd name="connsiteY6" fmla="*/ 388493 h 572516"/>
                  <a:gd name="connsiteX7" fmla="*/ 184023 w 1308609"/>
                  <a:gd name="connsiteY7" fmla="*/ 572517 h 572516"/>
                  <a:gd name="connsiteX8" fmla="*/ 1145033 w 1308609"/>
                  <a:gd name="connsiteY8" fmla="*/ 572517 h 572516"/>
                  <a:gd name="connsiteX9" fmla="*/ 1145033 w 1308609"/>
                  <a:gd name="connsiteY9" fmla="*/ 204470 h 572516"/>
                  <a:gd name="connsiteX10" fmla="*/ 1226821 w 1308609"/>
                  <a:gd name="connsiteY10" fmla="*/ 122682 h 572516"/>
                  <a:gd name="connsiteX0" fmla="*/ 1308609 w 1308609"/>
                  <a:gd name="connsiteY0" fmla="*/ 122682 h 654496"/>
                  <a:gd name="connsiteX1" fmla="*/ 1308609 w 1308609"/>
                  <a:gd name="connsiteY1" fmla="*/ 0 h 654496"/>
                  <a:gd name="connsiteX2" fmla="*/ 981457 w 1308609"/>
                  <a:gd name="connsiteY2" fmla="*/ 0 h 654496"/>
                  <a:gd name="connsiteX3" fmla="*/ 899669 w 1308609"/>
                  <a:gd name="connsiteY3" fmla="*/ 81788 h 654496"/>
                  <a:gd name="connsiteX4" fmla="*/ 184023 w 1308609"/>
                  <a:gd name="connsiteY4" fmla="*/ 81788 h 654496"/>
                  <a:gd name="connsiteX5" fmla="*/ 0 w 1308609"/>
                  <a:gd name="connsiteY5" fmla="*/ 81788 h 654496"/>
                  <a:gd name="connsiteX6" fmla="*/ 0 w 1308609"/>
                  <a:gd name="connsiteY6" fmla="*/ 388493 h 654496"/>
                  <a:gd name="connsiteX7" fmla="*/ 184023 w 1308609"/>
                  <a:gd name="connsiteY7" fmla="*/ 572517 h 654496"/>
                  <a:gd name="connsiteX8" fmla="*/ 1145833 w 1308609"/>
                  <a:gd name="connsiteY8" fmla="*/ 654496 h 654496"/>
                  <a:gd name="connsiteX9" fmla="*/ 1145033 w 1308609"/>
                  <a:gd name="connsiteY9" fmla="*/ 204470 h 654496"/>
                  <a:gd name="connsiteX10" fmla="*/ 1226821 w 1308609"/>
                  <a:gd name="connsiteY10" fmla="*/ 122682 h 654496"/>
                  <a:gd name="connsiteX11" fmla="*/ 1308609 w 1308609"/>
                  <a:gd name="connsiteY11" fmla="*/ 122682 h 654496"/>
                  <a:gd name="connsiteX0" fmla="*/ 1308609 w 1308609"/>
                  <a:gd name="connsiteY0" fmla="*/ 122682 h 671599"/>
                  <a:gd name="connsiteX1" fmla="*/ 1308609 w 1308609"/>
                  <a:gd name="connsiteY1" fmla="*/ 0 h 671599"/>
                  <a:gd name="connsiteX2" fmla="*/ 981457 w 1308609"/>
                  <a:gd name="connsiteY2" fmla="*/ 0 h 671599"/>
                  <a:gd name="connsiteX3" fmla="*/ 899669 w 1308609"/>
                  <a:gd name="connsiteY3" fmla="*/ 81788 h 671599"/>
                  <a:gd name="connsiteX4" fmla="*/ 184023 w 1308609"/>
                  <a:gd name="connsiteY4" fmla="*/ 81788 h 671599"/>
                  <a:gd name="connsiteX5" fmla="*/ 0 w 1308609"/>
                  <a:gd name="connsiteY5" fmla="*/ 81788 h 671599"/>
                  <a:gd name="connsiteX6" fmla="*/ 0 w 1308609"/>
                  <a:gd name="connsiteY6" fmla="*/ 388493 h 671599"/>
                  <a:gd name="connsiteX7" fmla="*/ 173991 w 1308609"/>
                  <a:gd name="connsiteY7" fmla="*/ 671599 h 671599"/>
                  <a:gd name="connsiteX8" fmla="*/ 1145833 w 1308609"/>
                  <a:gd name="connsiteY8" fmla="*/ 654496 h 671599"/>
                  <a:gd name="connsiteX9" fmla="*/ 1145033 w 1308609"/>
                  <a:gd name="connsiteY9" fmla="*/ 204470 h 671599"/>
                  <a:gd name="connsiteX10" fmla="*/ 1226821 w 1308609"/>
                  <a:gd name="connsiteY10" fmla="*/ 122682 h 671599"/>
                  <a:gd name="connsiteX11" fmla="*/ 1308609 w 1308609"/>
                  <a:gd name="connsiteY11" fmla="*/ 122682 h 671599"/>
                  <a:gd name="connsiteX0" fmla="*/ 1308609 w 1308609"/>
                  <a:gd name="connsiteY0" fmla="*/ 122682 h 689614"/>
                  <a:gd name="connsiteX1" fmla="*/ 1308609 w 1308609"/>
                  <a:gd name="connsiteY1" fmla="*/ 0 h 689614"/>
                  <a:gd name="connsiteX2" fmla="*/ 981457 w 1308609"/>
                  <a:gd name="connsiteY2" fmla="*/ 0 h 689614"/>
                  <a:gd name="connsiteX3" fmla="*/ 899669 w 1308609"/>
                  <a:gd name="connsiteY3" fmla="*/ 81788 h 689614"/>
                  <a:gd name="connsiteX4" fmla="*/ 184023 w 1308609"/>
                  <a:gd name="connsiteY4" fmla="*/ 81788 h 689614"/>
                  <a:gd name="connsiteX5" fmla="*/ 0 w 1308609"/>
                  <a:gd name="connsiteY5" fmla="*/ 81788 h 689614"/>
                  <a:gd name="connsiteX6" fmla="*/ 0 w 1308609"/>
                  <a:gd name="connsiteY6" fmla="*/ 388493 h 689614"/>
                  <a:gd name="connsiteX7" fmla="*/ 173991 w 1308609"/>
                  <a:gd name="connsiteY7" fmla="*/ 671599 h 689614"/>
                  <a:gd name="connsiteX8" fmla="*/ 1133178 w 1308609"/>
                  <a:gd name="connsiteY8" fmla="*/ 689614 h 689614"/>
                  <a:gd name="connsiteX9" fmla="*/ 1145033 w 1308609"/>
                  <a:gd name="connsiteY9" fmla="*/ 204470 h 689614"/>
                  <a:gd name="connsiteX10" fmla="*/ 1226821 w 1308609"/>
                  <a:gd name="connsiteY10" fmla="*/ 122682 h 689614"/>
                  <a:gd name="connsiteX11" fmla="*/ 1308609 w 1308609"/>
                  <a:gd name="connsiteY11" fmla="*/ 122682 h 6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8609" h="689614">
                    <a:moveTo>
                      <a:pt x="1308609" y="122682"/>
                    </a:moveTo>
                    <a:lnTo>
                      <a:pt x="1308609" y="0"/>
                    </a:lnTo>
                    <a:lnTo>
                      <a:pt x="981457" y="0"/>
                    </a:lnTo>
                    <a:lnTo>
                      <a:pt x="899669" y="81788"/>
                    </a:lnTo>
                    <a:lnTo>
                      <a:pt x="184023" y="81788"/>
                    </a:lnTo>
                    <a:lnTo>
                      <a:pt x="0" y="81788"/>
                    </a:lnTo>
                    <a:lnTo>
                      <a:pt x="0" y="388493"/>
                    </a:lnTo>
                    <a:lnTo>
                      <a:pt x="173991" y="671599"/>
                    </a:lnTo>
                    <a:lnTo>
                      <a:pt x="1133178" y="689614"/>
                    </a:lnTo>
                    <a:cubicBezTo>
                      <a:pt x="1132911" y="539605"/>
                      <a:pt x="1145300" y="354479"/>
                      <a:pt x="1145033" y="204470"/>
                    </a:cubicBezTo>
                    <a:lnTo>
                      <a:pt x="1226821" y="122682"/>
                    </a:lnTo>
                    <a:lnTo>
                      <a:pt x="1308609" y="122682"/>
                    </a:lnTo>
                    <a:close/>
                  </a:path>
                </a:pathLst>
              </a:custGeom>
              <a:solidFill>
                <a:srgbClr val="27344C"/>
              </a:solidFill>
              <a:ln w="23050" cap="flat">
                <a:noFill/>
                <a:prstDash val="solid"/>
                <a:miter/>
              </a:ln>
            </p:spPr>
            <p:txBody>
              <a:bodyPr rtlCol="0" anchor="ctr"/>
              <a:lstStyle/>
              <a:p>
                <a:endParaRPr lang="en-US"/>
              </a:p>
            </p:txBody>
          </p:sp>
        </p:grpSp>
        <p:pic>
          <p:nvPicPr>
            <p:cNvPr id="34" name="Picture 33">
              <a:extLst>
                <a:ext uri="{FF2B5EF4-FFF2-40B4-BE49-F238E27FC236}">
                  <a16:creationId xmlns:a16="http://schemas.microsoft.com/office/drawing/2014/main" id="{6AD4378B-E7E8-606F-012F-1D6119393030}"/>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rot="21285555">
              <a:off x="1053725" y="4856684"/>
              <a:ext cx="740417" cy="383652"/>
            </a:xfrm>
            <a:prstGeom prst="rect">
              <a:avLst/>
            </a:prstGeom>
          </p:spPr>
        </p:pic>
      </p:grpSp>
      <p:pic>
        <p:nvPicPr>
          <p:cNvPr id="41" name="Graphic 40" descr="Gauge with solid fill">
            <a:extLst>
              <a:ext uri="{FF2B5EF4-FFF2-40B4-BE49-F238E27FC236}">
                <a16:creationId xmlns:a16="http://schemas.microsoft.com/office/drawing/2014/main" id="{E2705AC4-DF57-A858-B067-1652AE54FFC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81516" y="4044129"/>
            <a:ext cx="333703" cy="333703"/>
          </a:xfrm>
          <a:prstGeom prst="rect">
            <a:avLst/>
          </a:prstGeom>
          <a:effectLst/>
        </p:spPr>
      </p:pic>
      <p:sp>
        <p:nvSpPr>
          <p:cNvPr id="42" name="TextBox 41">
            <a:extLst>
              <a:ext uri="{FF2B5EF4-FFF2-40B4-BE49-F238E27FC236}">
                <a16:creationId xmlns:a16="http://schemas.microsoft.com/office/drawing/2014/main" id="{ADCFFC44-B9AD-9A25-8621-0588720AF0FA}"/>
              </a:ext>
            </a:extLst>
          </p:cNvPr>
          <p:cNvSpPr txBox="1"/>
          <p:nvPr/>
        </p:nvSpPr>
        <p:spPr>
          <a:xfrm>
            <a:off x="8862289" y="5148275"/>
            <a:ext cx="1236900" cy="461665"/>
          </a:xfrm>
          <a:prstGeom prst="rect">
            <a:avLst/>
          </a:prstGeom>
          <a:noFill/>
          <a:effectLst/>
        </p:spPr>
        <p:txBody>
          <a:bodyPr wrap="square" rtlCol="0">
            <a:spAutoFit/>
          </a:bodyPr>
          <a:lstStyle>
            <a:defPPr>
              <a:defRPr lang="en-US"/>
            </a:defPPr>
            <a:lvl1pPr>
              <a:defRPr sz="1050" b="1">
                <a:latin typeface="+mj-lt"/>
                <a:cs typeface="Arial"/>
              </a:defRPr>
            </a:lvl1pPr>
          </a:lstStyle>
          <a:p>
            <a:pPr algn="ctr"/>
            <a:r>
              <a:rPr lang="en-US" sz="1200"/>
              <a:t>700-bar H</a:t>
            </a:r>
            <a:r>
              <a:rPr lang="en-US" sz="1200" baseline="-25000"/>
              <a:t>2</a:t>
            </a:r>
            <a:r>
              <a:rPr lang="en-US" sz="1200"/>
              <a:t> fueling station</a:t>
            </a:r>
          </a:p>
        </p:txBody>
      </p:sp>
      <p:sp>
        <p:nvSpPr>
          <p:cNvPr id="43" name="TextBox 42">
            <a:extLst>
              <a:ext uri="{FF2B5EF4-FFF2-40B4-BE49-F238E27FC236}">
                <a16:creationId xmlns:a16="http://schemas.microsoft.com/office/drawing/2014/main" id="{EF2883B0-1B2F-ADA6-6397-93CE98A3C7C0}"/>
              </a:ext>
            </a:extLst>
          </p:cNvPr>
          <p:cNvSpPr txBox="1"/>
          <p:nvPr/>
        </p:nvSpPr>
        <p:spPr>
          <a:xfrm>
            <a:off x="10450941" y="5180047"/>
            <a:ext cx="1236900" cy="646331"/>
          </a:xfrm>
          <a:prstGeom prst="rect">
            <a:avLst/>
          </a:prstGeom>
          <a:noFill/>
          <a:effectLst/>
        </p:spPr>
        <p:txBody>
          <a:bodyPr wrap="square" rtlCol="0">
            <a:spAutoFit/>
          </a:bodyPr>
          <a:lstStyle>
            <a:defPPr>
              <a:defRPr lang="en-US"/>
            </a:defPPr>
            <a:lvl1pPr>
              <a:defRPr sz="1050" b="1">
                <a:latin typeface="+mj-lt"/>
                <a:cs typeface="Arial"/>
              </a:defRPr>
            </a:lvl1pPr>
          </a:lstStyle>
          <a:p>
            <a:pPr algn="ctr"/>
            <a:r>
              <a:rPr lang="en-US" sz="1200"/>
              <a:t>Heavy-duty fuel cell vehicle operation</a:t>
            </a:r>
          </a:p>
        </p:txBody>
      </p:sp>
      <p:sp>
        <p:nvSpPr>
          <p:cNvPr id="46" name="TextBox 45">
            <a:extLst>
              <a:ext uri="{FF2B5EF4-FFF2-40B4-BE49-F238E27FC236}">
                <a16:creationId xmlns:a16="http://schemas.microsoft.com/office/drawing/2014/main" id="{19A1FF80-A5B6-335F-EE37-08C1401E7EA6}"/>
              </a:ext>
            </a:extLst>
          </p:cNvPr>
          <p:cNvSpPr txBox="1"/>
          <p:nvPr/>
        </p:nvSpPr>
        <p:spPr>
          <a:xfrm>
            <a:off x="1054358" y="5681048"/>
            <a:ext cx="10595807" cy="600164"/>
          </a:xfrm>
          <a:prstGeom prst="rect">
            <a:avLst/>
          </a:prstGeom>
          <a:noFill/>
          <a:effectLst/>
        </p:spPr>
        <p:txBody>
          <a:bodyPr wrap="square" lIns="91440" tIns="45720" rIns="91440" bIns="45720" rtlCol="0" anchor="t">
            <a:spAutoFit/>
          </a:bodyPr>
          <a:lstStyle/>
          <a:p>
            <a:pPr>
              <a:spcAft>
                <a:spcPts val="600"/>
              </a:spcAft>
            </a:pPr>
            <a:r>
              <a:rPr lang="en-US" sz="1400"/>
              <a:t>1 acre foot = 1 year of indoor water use for 4 New Mexican households (325,851 gallons)</a:t>
            </a:r>
          </a:p>
          <a:p>
            <a:pPr>
              <a:spcAft>
                <a:spcPts val="600"/>
              </a:spcAft>
            </a:pPr>
            <a:r>
              <a:rPr lang="en-US" sz="1400"/>
              <a:t>1 metric ton H</a:t>
            </a:r>
            <a:r>
              <a:rPr lang="en-US" sz="1400" baseline="-25000"/>
              <a:t>2</a:t>
            </a:r>
            <a:r>
              <a:rPr lang="en-US" sz="1400"/>
              <a:t> = 1,250 gallons of diesel fuel</a:t>
            </a:r>
          </a:p>
        </p:txBody>
      </p:sp>
      <p:grpSp>
        <p:nvGrpSpPr>
          <p:cNvPr id="49" name="Group 48">
            <a:extLst>
              <a:ext uri="{FF2B5EF4-FFF2-40B4-BE49-F238E27FC236}">
                <a16:creationId xmlns:a16="http://schemas.microsoft.com/office/drawing/2014/main" id="{8BB074C6-E03A-1904-4187-70626614DB51}"/>
              </a:ext>
              <a:ext uri="{C183D7F6-B498-43B3-948B-1728B52AA6E4}">
                <adec:decorative xmlns:adec="http://schemas.microsoft.com/office/drawing/2017/decorative" val="1"/>
              </a:ext>
            </a:extLst>
          </p:cNvPr>
          <p:cNvGrpSpPr/>
          <p:nvPr/>
        </p:nvGrpSpPr>
        <p:grpSpPr>
          <a:xfrm>
            <a:off x="824375" y="5714461"/>
            <a:ext cx="224184" cy="224184"/>
            <a:chOff x="8206740" y="4057650"/>
            <a:chExt cx="722849" cy="722849"/>
          </a:xfrm>
          <a:effectLst/>
        </p:grpSpPr>
        <p:sp>
          <p:nvSpPr>
            <p:cNvPr id="50" name="Oval 49">
              <a:extLst>
                <a:ext uri="{FF2B5EF4-FFF2-40B4-BE49-F238E27FC236}">
                  <a16:creationId xmlns:a16="http://schemas.microsoft.com/office/drawing/2014/main" id="{15D02919-546A-670D-19A6-5BAD5B39CF6B}"/>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Graphic 50" descr="Leaky Tap with solid fill">
              <a:extLst>
                <a:ext uri="{FF2B5EF4-FFF2-40B4-BE49-F238E27FC236}">
                  <a16:creationId xmlns:a16="http://schemas.microsoft.com/office/drawing/2014/main" id="{F5DC406B-E227-97AC-129B-845A14DFE4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1509" y="4082419"/>
              <a:ext cx="673310" cy="673310"/>
            </a:xfrm>
            <a:prstGeom prst="rect">
              <a:avLst/>
            </a:prstGeom>
          </p:spPr>
        </p:pic>
      </p:grpSp>
      <p:pic>
        <p:nvPicPr>
          <p:cNvPr id="54" name="Graphic 53">
            <a:extLst>
              <a:ext uri="{FF2B5EF4-FFF2-40B4-BE49-F238E27FC236}">
                <a16:creationId xmlns:a16="http://schemas.microsoft.com/office/drawing/2014/main" id="{8A1ABD1F-354D-3054-9B6B-841B879AB921}"/>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3007" y="5999333"/>
            <a:ext cx="265185" cy="234587"/>
          </a:xfrm>
          <a:prstGeom prst="rect">
            <a:avLst/>
          </a:prstGeom>
          <a:effectLst/>
        </p:spPr>
      </p:pic>
    </p:spTree>
    <p:extLst>
      <p:ext uri="{BB962C8B-B14F-4D97-AF65-F5344CB8AC3E}">
        <p14:creationId xmlns:p14="http://schemas.microsoft.com/office/powerpoint/2010/main" val="31431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genda">
            <a:extLst>
              <a:ext uri="{FF2B5EF4-FFF2-40B4-BE49-F238E27FC236}">
                <a16:creationId xmlns:a16="http://schemas.microsoft.com/office/drawing/2014/main" id="{0B732669-7726-961E-1FDD-E6236658D999}"/>
              </a:ext>
            </a:extLst>
          </p:cNvPr>
          <p:cNvSpPr>
            <a:spLocks noGrp="1"/>
          </p:cNvSpPr>
          <p:nvPr>
            <p:ph type="title"/>
          </p:nvPr>
        </p:nvSpPr>
        <p:spPr/>
        <p:txBody>
          <a:bodyPr/>
          <a:lstStyle/>
          <a:p>
            <a:r>
              <a:rPr lang="en-US"/>
              <a:t>Agenda (2 hours)</a:t>
            </a:r>
          </a:p>
        </p:txBody>
      </p:sp>
      <p:sp>
        <p:nvSpPr>
          <p:cNvPr id="3" name="Content Placeholder 2">
            <a:extLst>
              <a:ext uri="{FF2B5EF4-FFF2-40B4-BE49-F238E27FC236}">
                <a16:creationId xmlns:a16="http://schemas.microsoft.com/office/drawing/2014/main" id="{3626D798-12DC-6823-4BF2-FA04BFBAF8F6}"/>
              </a:ext>
            </a:extLst>
          </p:cNvPr>
          <p:cNvSpPr>
            <a:spLocks noGrp="1"/>
          </p:cNvSpPr>
          <p:nvPr>
            <p:ph sz="quarter" idx="10"/>
          </p:nvPr>
        </p:nvSpPr>
        <p:spPr>
          <a:xfrm>
            <a:off x="477866" y="1106905"/>
            <a:ext cx="6375321" cy="3609474"/>
          </a:xfrm>
        </p:spPr>
        <p:txBody>
          <a:bodyPr/>
          <a:lstStyle/>
          <a:p>
            <a:pPr>
              <a:buFont typeface="Wingdings" panose="05000000000000000000" pitchFamily="2" charset="2"/>
              <a:buChar char="§"/>
            </a:pPr>
            <a:r>
              <a:rPr lang="en-US" sz="2400" dirty="0"/>
              <a:t>Introductions</a:t>
            </a:r>
          </a:p>
          <a:p>
            <a:pPr>
              <a:buFont typeface="Wingdings" panose="05000000000000000000" pitchFamily="2" charset="2"/>
              <a:buChar char="§"/>
            </a:pPr>
            <a:r>
              <a:rPr lang="en-US" sz="2400" dirty="0"/>
              <a:t>Questa Context and Project History</a:t>
            </a:r>
          </a:p>
          <a:p>
            <a:pPr>
              <a:buFont typeface="Wingdings" panose="05000000000000000000" pitchFamily="2" charset="2"/>
              <a:buChar char="§"/>
            </a:pPr>
            <a:r>
              <a:rPr lang="en-US" sz="2400" dirty="0"/>
              <a:t>Clean Hydrogen Concepts/Hydrogen Overview</a:t>
            </a:r>
          </a:p>
          <a:p>
            <a:pPr>
              <a:buFont typeface="Wingdings" panose="05000000000000000000" pitchFamily="2" charset="2"/>
              <a:buChar char="§"/>
            </a:pPr>
            <a:r>
              <a:rPr lang="en-US" sz="2400" dirty="0"/>
              <a:t>Two Potential Clean Hydrogen Facilities for Questa </a:t>
            </a:r>
          </a:p>
          <a:p>
            <a:pPr>
              <a:buFont typeface="Wingdings" panose="05000000000000000000" pitchFamily="2" charset="2"/>
              <a:buChar char="§"/>
            </a:pPr>
            <a:r>
              <a:rPr lang="en-US" sz="2400" dirty="0"/>
              <a:t>Concerns about Clean Hydrogen</a:t>
            </a:r>
          </a:p>
          <a:p>
            <a:pPr>
              <a:buFont typeface="Wingdings" panose="05000000000000000000" pitchFamily="2" charset="2"/>
              <a:buChar char="§"/>
            </a:pPr>
            <a:r>
              <a:rPr lang="en-US" sz="2400" dirty="0"/>
              <a:t>Next Steps</a:t>
            </a:r>
          </a:p>
          <a:p>
            <a:pPr>
              <a:buFont typeface="Wingdings" panose="05000000000000000000" pitchFamily="2" charset="2"/>
              <a:buChar char="§"/>
            </a:pPr>
            <a:endParaRPr lang="en-US" sz="2400"/>
          </a:p>
          <a:p>
            <a:pPr>
              <a:buFont typeface="Wingdings" panose="05000000000000000000" pitchFamily="2" charset="2"/>
              <a:buChar char="§"/>
            </a:pPr>
            <a:r>
              <a:rPr lang="en-US" sz="2400" dirty="0"/>
              <a:t>Questions and Answers (throughout)</a:t>
            </a:r>
          </a:p>
          <a:p>
            <a:pPr>
              <a:buFont typeface="Wingdings" panose="05000000000000000000" pitchFamily="2" charset="2"/>
              <a:buChar char="§"/>
            </a:pPr>
            <a:r>
              <a:rPr lang="en-US" sz="2400" dirty="0"/>
              <a:t>Links to published presentations </a:t>
            </a:r>
          </a:p>
          <a:p>
            <a:pPr>
              <a:buFont typeface="Wingdings" panose="05000000000000000000" pitchFamily="2" charset="2"/>
              <a:buChar char="§"/>
            </a:pPr>
            <a:endParaRPr lang="en-US" sz="1200"/>
          </a:p>
        </p:txBody>
      </p:sp>
      <p:pic>
        <p:nvPicPr>
          <p:cNvPr id="6" name="Picture 5">
            <a:extLst>
              <a:ext uri="{FF2B5EF4-FFF2-40B4-BE49-F238E27FC236}">
                <a16:creationId xmlns:a16="http://schemas.microsoft.com/office/drawing/2014/main" id="{5CBECCF0-AFEC-FDDD-AD99-45D8F19F9B72}"/>
              </a:ext>
            </a:extLst>
          </p:cNvPr>
          <p:cNvPicPr>
            <a:picLocks noChangeAspect="1"/>
          </p:cNvPicPr>
          <p:nvPr/>
        </p:nvPicPr>
        <p:blipFill rotWithShape="1">
          <a:blip r:embed="rId3">
            <a:extLst>
              <a:ext uri="{28A0092B-C50C-407E-A947-70E740481C1C}">
                <a14:useLocalDpi xmlns:a14="http://schemas.microsoft.com/office/drawing/2010/main" val="0"/>
              </a:ext>
            </a:extLst>
          </a:blip>
          <a:srcRect l="4353" t="31716" r="11417" b="7049"/>
          <a:stretch/>
        </p:blipFill>
        <p:spPr>
          <a:xfrm>
            <a:off x="6997018" y="1636443"/>
            <a:ext cx="4638675" cy="1914525"/>
          </a:xfrm>
          <a:prstGeom prst="rect">
            <a:avLst/>
          </a:prstGeom>
        </p:spPr>
      </p:pic>
      <p:sp>
        <p:nvSpPr>
          <p:cNvPr id="7" name="Title 2" descr="Exploring the benefits, opportunities, and challenges of clean hydrogen production for Questa  ">
            <a:extLst>
              <a:ext uri="{FF2B5EF4-FFF2-40B4-BE49-F238E27FC236}">
                <a16:creationId xmlns:a16="http://schemas.microsoft.com/office/drawing/2014/main" id="{67D77FCD-CCF6-1C08-0A51-90D82198E6DF}"/>
              </a:ext>
            </a:extLst>
          </p:cNvPr>
          <p:cNvSpPr txBox="1">
            <a:spLocks/>
          </p:cNvSpPr>
          <p:nvPr/>
        </p:nvSpPr>
        <p:spPr bwMode="auto">
          <a:xfrm>
            <a:off x="6997018" y="1041368"/>
            <a:ext cx="4638676" cy="519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lang="en-US" sz="2800" b="1" kern="120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fr-FR" sz="4000">
                <a:solidFill>
                  <a:srgbClr val="0070C0"/>
                </a:solidFill>
              </a:rPr>
              <a:t>Taos</a:t>
            </a:r>
          </a:p>
        </p:txBody>
      </p:sp>
      <p:sp>
        <p:nvSpPr>
          <p:cNvPr id="4" name="TextBox 3">
            <a:extLst>
              <a:ext uri="{FF2B5EF4-FFF2-40B4-BE49-F238E27FC236}">
                <a16:creationId xmlns:a16="http://schemas.microsoft.com/office/drawing/2014/main" id="{31FCB062-6CC5-702A-1056-D114C3224B3F}"/>
              </a:ext>
            </a:extLst>
          </p:cNvPr>
          <p:cNvSpPr txBox="1"/>
          <p:nvPr/>
        </p:nvSpPr>
        <p:spPr>
          <a:xfrm>
            <a:off x="6954371" y="3962400"/>
            <a:ext cx="4861111"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FranklinGothicURWBoo"/>
                <a:cs typeface="Calibri"/>
              </a:rPr>
              <a:t>Is clean hydrogen production a good fit for Questa? Project Introduction. </a:t>
            </a:r>
            <a:r>
              <a:rPr lang="en-US" dirty="0">
                <a:solidFill>
                  <a:srgbClr val="0000FF"/>
                </a:solidFill>
                <a:latin typeface="FranklinGothicURWBoo"/>
                <a:cs typeface="Calibri"/>
                <a:hlinkClick r:id="rId4"/>
              </a:rPr>
              <a:t>https://www.nrel.gov/docs/fy23osti/84348.pdf</a:t>
            </a:r>
            <a:endParaRPr lang="en-US" dirty="0">
              <a:solidFill>
                <a:srgbClr val="0000FF"/>
              </a:solidFill>
              <a:latin typeface="FranklinGothicURWBoo"/>
              <a:cs typeface="Calibri"/>
            </a:endParaRPr>
          </a:p>
          <a:p>
            <a:endParaRPr lang="en-US" dirty="0">
              <a:solidFill>
                <a:srgbClr val="0000FF"/>
              </a:solidFill>
              <a:latin typeface="FranklinGothicURWBoo"/>
              <a:cs typeface="Calibri"/>
            </a:endParaRPr>
          </a:p>
          <a:p>
            <a:r>
              <a:rPr lang="en-US">
                <a:latin typeface="FranklinGothicURWBoo"/>
                <a:ea typeface="+mn-lt"/>
                <a:cs typeface="+mn-lt"/>
              </a:rPr>
              <a:t>Is clean hydrogen production a good fit for Questa? Intermediate feasibility study results. </a:t>
            </a:r>
            <a:r>
              <a:rPr lang="en-US" dirty="0">
                <a:solidFill>
                  <a:srgbClr val="0000FF"/>
                </a:solidFill>
                <a:latin typeface="FranklinGothicURWBoo"/>
                <a:ea typeface="+mn-lt"/>
                <a:cs typeface="+mn-lt"/>
                <a:hlinkClick r:id="rId5"/>
              </a:rPr>
              <a:t>https://www.nrel.gov/docs/fy23osti/86665.pdf</a:t>
            </a:r>
            <a:endParaRPr lang="en-US">
              <a:latin typeface="FranklinGothicURWBoo"/>
            </a:endParaRPr>
          </a:p>
          <a:p>
            <a:endParaRPr lang="en-US" sz="1000" dirty="0">
              <a:solidFill>
                <a:srgbClr val="0000FF"/>
              </a:solidFill>
              <a:latin typeface="Calibri"/>
              <a:cs typeface="Calibri"/>
            </a:endParaRPr>
          </a:p>
        </p:txBody>
      </p:sp>
    </p:spTree>
    <p:extLst>
      <p:ext uri="{BB962C8B-B14F-4D97-AF65-F5344CB8AC3E}">
        <p14:creationId xmlns:p14="http://schemas.microsoft.com/office/powerpoint/2010/main" val="3837061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A7952-3D04-ABB5-4342-BA45683FEE9D}"/>
              </a:ext>
            </a:extLst>
          </p:cNvPr>
          <p:cNvSpPr>
            <a:spLocks noGrp="1"/>
          </p:cNvSpPr>
          <p:nvPr>
            <p:ph type="title"/>
          </p:nvPr>
        </p:nvSpPr>
        <p:spPr/>
        <p:txBody>
          <a:bodyPr/>
          <a:lstStyle/>
          <a:p>
            <a:r>
              <a:rPr lang="en-US"/>
              <a:t>Facility B: Feasibility Results (Pre-Economic Impacts Analysis) </a:t>
            </a:r>
          </a:p>
        </p:txBody>
      </p:sp>
      <p:sp>
        <p:nvSpPr>
          <p:cNvPr id="4" name="Content Placeholder 3">
            <a:extLst>
              <a:ext uri="{FF2B5EF4-FFF2-40B4-BE49-F238E27FC236}">
                <a16:creationId xmlns:a16="http://schemas.microsoft.com/office/drawing/2014/main" id="{4BF7A18F-C30B-D97A-C847-13ADEE237371}"/>
              </a:ext>
            </a:extLst>
          </p:cNvPr>
          <p:cNvSpPr>
            <a:spLocks noGrp="1"/>
          </p:cNvSpPr>
          <p:nvPr>
            <p:ph sz="half" idx="2"/>
          </p:nvPr>
        </p:nvSpPr>
        <p:spPr>
          <a:xfrm>
            <a:off x="545637" y="1261159"/>
            <a:ext cx="11100725" cy="3152744"/>
          </a:xfrm>
        </p:spPr>
        <p:txBody>
          <a:bodyPr/>
          <a:lstStyle/>
          <a:p>
            <a:pPr>
              <a:buFont typeface="Wingdings" panose="05000000000000000000" pitchFamily="2" charset="2"/>
              <a:buChar char="§"/>
            </a:pPr>
            <a:r>
              <a:rPr lang="en-US" sz="2000"/>
              <a:t>$18.9 MM overnight capital cost (without incentives)</a:t>
            </a:r>
          </a:p>
          <a:p>
            <a:pPr>
              <a:buFont typeface="Wingdings" panose="05000000000000000000" pitchFamily="2" charset="2"/>
              <a:buChar char="§"/>
            </a:pPr>
            <a:r>
              <a:rPr lang="en-US" sz="2000"/>
              <a:t>Levelized cost of hydrogen = $4.77/kg of 700 bar H</a:t>
            </a:r>
            <a:r>
              <a:rPr lang="en-US" sz="2000" baseline="-25000"/>
              <a:t>2</a:t>
            </a:r>
            <a:r>
              <a:rPr lang="en-US" sz="2000"/>
              <a:t> ($3.82/gal diesel equiv., with incentives)</a:t>
            </a:r>
          </a:p>
          <a:p>
            <a:pPr>
              <a:buFont typeface="Wingdings" panose="05000000000000000000" pitchFamily="2" charset="2"/>
              <a:buChar char="§"/>
            </a:pPr>
            <a:r>
              <a:rPr lang="en-US" sz="2000"/>
              <a:t>Key assumptions:</a:t>
            </a:r>
          </a:p>
          <a:p>
            <a:pPr lvl="1"/>
            <a:r>
              <a:rPr lang="en-US" sz="2000"/>
              <a:t>Projected 2027 technology costs</a:t>
            </a:r>
          </a:p>
          <a:p>
            <a:pPr lvl="1"/>
            <a:r>
              <a:rPr lang="en-US" sz="2000"/>
              <a:t>Full value of Inflation Reduction Act incentives (below)</a:t>
            </a:r>
          </a:p>
          <a:p>
            <a:pPr lvl="1"/>
            <a:endParaRPr lang="en-US" sz="2000"/>
          </a:p>
          <a:p>
            <a:pPr>
              <a:buFont typeface="Wingdings" pitchFamily="2" charset="2"/>
              <a:buChar char="§"/>
            </a:pPr>
            <a:r>
              <a:rPr lang="en-US" sz="2000"/>
              <a:t>Fueling capacity to support Chevron’s reclamation efforts at the former molybdenum mine site</a:t>
            </a:r>
            <a:endParaRPr lang="en-US" sz="2000">
              <a:ea typeface="+mn-lt"/>
              <a:cs typeface="+mn-lt"/>
            </a:endParaRPr>
          </a:p>
          <a:p>
            <a:pPr marL="0" indent="0">
              <a:buNone/>
            </a:pPr>
            <a:endParaRPr lang="en-US" sz="2000"/>
          </a:p>
        </p:txBody>
      </p:sp>
      <p:sp>
        <p:nvSpPr>
          <p:cNvPr id="6" name="Text Placeholder 5">
            <a:extLst>
              <a:ext uri="{FF2B5EF4-FFF2-40B4-BE49-F238E27FC236}">
                <a16:creationId xmlns:a16="http://schemas.microsoft.com/office/drawing/2014/main" id="{C4D7D278-2AFF-AB8D-3774-25267A7398ED}"/>
              </a:ext>
            </a:extLst>
          </p:cNvPr>
          <p:cNvSpPr>
            <a:spLocks noGrp="1"/>
          </p:cNvSpPr>
          <p:nvPr>
            <p:ph type="body" sz="quarter" idx="11"/>
          </p:nvPr>
        </p:nvSpPr>
        <p:spPr>
          <a:xfrm>
            <a:off x="545638" y="807121"/>
            <a:ext cx="5486400" cy="457200"/>
          </a:xfrm>
        </p:spPr>
        <p:txBody>
          <a:bodyPr/>
          <a:lstStyle/>
          <a:p>
            <a:r>
              <a:rPr lang="en-US"/>
              <a:t>Results</a:t>
            </a:r>
          </a:p>
        </p:txBody>
      </p:sp>
      <p:graphicFrame>
        <p:nvGraphicFramePr>
          <p:cNvPr id="8" name="Table 4">
            <a:extLst>
              <a:ext uri="{FF2B5EF4-FFF2-40B4-BE49-F238E27FC236}">
                <a16:creationId xmlns:a16="http://schemas.microsoft.com/office/drawing/2014/main" id="{3478BF15-DD97-DF32-37AF-849602019ADC}"/>
              </a:ext>
            </a:extLst>
          </p:cNvPr>
          <p:cNvGraphicFramePr>
            <a:graphicFrameLocks noGrp="1"/>
          </p:cNvGraphicFramePr>
          <p:nvPr>
            <p:extLst>
              <p:ext uri="{D42A27DB-BD31-4B8C-83A1-F6EECF244321}">
                <p14:modId xmlns:p14="http://schemas.microsoft.com/office/powerpoint/2010/main" val="1978472093"/>
              </p:ext>
            </p:extLst>
          </p:nvPr>
        </p:nvGraphicFramePr>
        <p:xfrm>
          <a:off x="2273674" y="3999754"/>
          <a:ext cx="8046819" cy="1540590"/>
        </p:xfrm>
        <a:graphic>
          <a:graphicData uri="http://schemas.openxmlformats.org/drawingml/2006/table">
            <a:tbl>
              <a:tblPr firstRow="1" bandRow="1">
                <a:tableStyleId>{5C22544A-7EE6-4342-B048-85BDC9FD1C3A}</a:tableStyleId>
              </a:tblPr>
              <a:tblGrid>
                <a:gridCol w="1714704">
                  <a:extLst>
                    <a:ext uri="{9D8B030D-6E8A-4147-A177-3AD203B41FA5}">
                      <a16:colId xmlns:a16="http://schemas.microsoft.com/office/drawing/2014/main" val="3377674617"/>
                    </a:ext>
                  </a:extLst>
                </a:gridCol>
                <a:gridCol w="3309953">
                  <a:extLst>
                    <a:ext uri="{9D8B030D-6E8A-4147-A177-3AD203B41FA5}">
                      <a16:colId xmlns:a16="http://schemas.microsoft.com/office/drawing/2014/main" val="2315918279"/>
                    </a:ext>
                  </a:extLst>
                </a:gridCol>
                <a:gridCol w="3022162">
                  <a:extLst>
                    <a:ext uri="{9D8B030D-6E8A-4147-A177-3AD203B41FA5}">
                      <a16:colId xmlns:a16="http://schemas.microsoft.com/office/drawing/2014/main" val="619382965"/>
                    </a:ext>
                  </a:extLst>
                </a:gridCol>
              </a:tblGrid>
              <a:tr h="393915">
                <a:tc>
                  <a:txBody>
                    <a:bodyPr/>
                    <a:lstStyle/>
                    <a:p>
                      <a:pPr algn="ctr"/>
                      <a:r>
                        <a:rPr lang="en-US" sz="2000"/>
                        <a:t>Incentive</a:t>
                      </a:r>
                    </a:p>
                  </a:txBody>
                  <a:tcPr anchor="ctr"/>
                </a:tc>
                <a:tc>
                  <a:txBody>
                    <a:bodyPr/>
                    <a:lstStyle/>
                    <a:p>
                      <a:pPr algn="ctr"/>
                      <a:r>
                        <a:rPr lang="en-US" sz="2000"/>
                        <a:t>Assumed Value</a:t>
                      </a:r>
                    </a:p>
                  </a:txBody>
                  <a:tcPr anchor="ctr"/>
                </a:tc>
                <a:tc>
                  <a:txBody>
                    <a:bodyPr/>
                    <a:lstStyle/>
                    <a:p>
                      <a:pPr algn="ctr"/>
                      <a:r>
                        <a:rPr lang="en-US" sz="2000"/>
                        <a:t>Equipment Covered</a:t>
                      </a:r>
                    </a:p>
                  </a:txBody>
                  <a:tcPr anchor="ctr"/>
                </a:tc>
                <a:extLst>
                  <a:ext uri="{0D108BD9-81ED-4DB2-BD59-A6C34878D82A}">
                    <a16:rowId xmlns:a16="http://schemas.microsoft.com/office/drawing/2014/main" val="2281771342"/>
                  </a:ext>
                </a:extLst>
              </a:tr>
              <a:tr h="572175">
                <a:tc>
                  <a:txBody>
                    <a:bodyPr/>
                    <a:lstStyle/>
                    <a:p>
                      <a:pPr algn="ctr"/>
                      <a:r>
                        <a:rPr lang="en-US" sz="2000"/>
                        <a:t>IRA PTC</a:t>
                      </a:r>
                    </a:p>
                  </a:txBody>
                  <a:tcPr anchor="ctr"/>
                </a:tc>
                <a:tc>
                  <a:txBody>
                    <a:bodyPr/>
                    <a:lstStyle/>
                    <a:p>
                      <a:pPr algn="ctr"/>
                      <a:r>
                        <a:rPr lang="en-US" sz="2000"/>
                        <a:t>$3/kg H</a:t>
                      </a:r>
                      <a:r>
                        <a:rPr lang="en-US" sz="2000" baseline="-25000"/>
                        <a:t>2</a:t>
                      </a:r>
                      <a:r>
                        <a:rPr lang="en-US" sz="2000"/>
                        <a:t> produced</a:t>
                      </a:r>
                    </a:p>
                  </a:txBody>
                  <a:tcPr anchor="ctr"/>
                </a:tc>
                <a:tc>
                  <a:txBody>
                    <a:bodyPr/>
                    <a:lstStyle/>
                    <a:p>
                      <a:pPr algn="ctr"/>
                      <a:r>
                        <a:rPr lang="en-US" sz="2000"/>
                        <a:t>Electrolyzer, Rectifier</a:t>
                      </a:r>
                    </a:p>
                  </a:txBody>
                  <a:tcPr anchor="ctr"/>
                </a:tc>
                <a:extLst>
                  <a:ext uri="{0D108BD9-81ED-4DB2-BD59-A6C34878D82A}">
                    <a16:rowId xmlns:a16="http://schemas.microsoft.com/office/drawing/2014/main" val="2975231586"/>
                  </a:ext>
                </a:extLst>
              </a:tr>
              <a:tr h="572175">
                <a:tc>
                  <a:txBody>
                    <a:bodyPr/>
                    <a:lstStyle/>
                    <a:p>
                      <a:pPr algn="ctr"/>
                      <a:r>
                        <a:rPr lang="en-US" sz="2000"/>
                        <a:t>IRA ITC</a:t>
                      </a:r>
                    </a:p>
                  </a:txBody>
                  <a:tcPr anchor="ctr"/>
                </a:tc>
                <a:tc>
                  <a:txBody>
                    <a:bodyPr/>
                    <a:lstStyle/>
                    <a:p>
                      <a:pPr algn="ctr"/>
                      <a:r>
                        <a:rPr lang="en-US" sz="2000"/>
                        <a:t>40% investment tax credit</a:t>
                      </a:r>
                    </a:p>
                  </a:txBody>
                  <a:tcPr anchor="ctr"/>
                </a:tc>
                <a:tc>
                  <a:txBody>
                    <a:bodyPr/>
                    <a:lstStyle/>
                    <a:p>
                      <a:pPr algn="ctr"/>
                      <a:r>
                        <a:rPr lang="en-US" sz="2000"/>
                        <a:t>H</a:t>
                      </a:r>
                      <a:r>
                        <a:rPr lang="en-US" sz="2000" baseline="-25000"/>
                        <a:t>2</a:t>
                      </a:r>
                      <a:r>
                        <a:rPr lang="en-US" sz="2000"/>
                        <a:t> Storage</a:t>
                      </a:r>
                    </a:p>
                  </a:txBody>
                  <a:tcPr anchor="ctr"/>
                </a:tc>
                <a:extLst>
                  <a:ext uri="{0D108BD9-81ED-4DB2-BD59-A6C34878D82A}">
                    <a16:rowId xmlns:a16="http://schemas.microsoft.com/office/drawing/2014/main" val="3799391436"/>
                  </a:ext>
                </a:extLst>
              </a:tr>
            </a:tbl>
          </a:graphicData>
        </a:graphic>
      </p:graphicFrame>
    </p:spTree>
    <p:extLst>
      <p:ext uri="{BB962C8B-B14F-4D97-AF65-F5344CB8AC3E}">
        <p14:creationId xmlns:p14="http://schemas.microsoft.com/office/powerpoint/2010/main" val="763135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Exploring the benefits, opportunities, and challenges of clean hydrogen production for Questa  ">
            <a:extLst>
              <a:ext uri="{FF2B5EF4-FFF2-40B4-BE49-F238E27FC236}">
                <a16:creationId xmlns:a16="http://schemas.microsoft.com/office/drawing/2014/main" id="{54F92B16-C498-DD3E-4C56-886061C43ADD}"/>
              </a:ext>
            </a:extLst>
          </p:cNvPr>
          <p:cNvSpPr>
            <a:spLocks noGrp="1"/>
          </p:cNvSpPr>
          <p:nvPr>
            <p:ph type="title"/>
          </p:nvPr>
        </p:nvSpPr>
        <p:spPr>
          <a:xfrm>
            <a:off x="297543" y="1027382"/>
            <a:ext cx="11596914" cy="812725"/>
          </a:xfrm>
        </p:spPr>
        <p:txBody>
          <a:bodyPr/>
          <a:lstStyle/>
          <a:p>
            <a:pPr algn="ctr"/>
            <a:r>
              <a:rPr lang="en-US" sz="4000" b="1"/>
              <a:t>Pause for Questions</a:t>
            </a:r>
            <a:endParaRPr lang="en-US" sz="4000"/>
          </a:p>
        </p:txBody>
      </p:sp>
      <p:pic>
        <p:nvPicPr>
          <p:cNvPr id="2" name="Picture 1">
            <a:extLst>
              <a:ext uri="{FF2B5EF4-FFF2-40B4-BE49-F238E27FC236}">
                <a16:creationId xmlns:a16="http://schemas.microsoft.com/office/drawing/2014/main" id="{478E28B1-986C-3EC9-DCA4-3E9E455BF92E}"/>
              </a:ext>
            </a:extLst>
          </p:cNvPr>
          <p:cNvPicPr>
            <a:picLocks noChangeAspect="1"/>
          </p:cNvPicPr>
          <p:nvPr/>
        </p:nvPicPr>
        <p:blipFill rotWithShape="1">
          <a:blip r:embed="rId3">
            <a:extLst>
              <a:ext uri="{28A0092B-C50C-407E-A947-70E740481C1C}">
                <a14:useLocalDpi xmlns:a14="http://schemas.microsoft.com/office/drawing/2010/main" val="0"/>
              </a:ext>
            </a:extLst>
          </a:blip>
          <a:srcRect l="4353" t="31716" r="11417" b="7049"/>
          <a:stretch/>
        </p:blipFill>
        <p:spPr>
          <a:xfrm>
            <a:off x="3776662" y="3103369"/>
            <a:ext cx="4638675" cy="1914525"/>
          </a:xfrm>
          <a:prstGeom prst="rect">
            <a:avLst/>
          </a:prstGeom>
        </p:spPr>
      </p:pic>
      <p:sp>
        <p:nvSpPr>
          <p:cNvPr id="6" name="Title 2" descr="Exploring the benefits, opportunities, and challenges of clean hydrogen production for Questa  ">
            <a:extLst>
              <a:ext uri="{FF2B5EF4-FFF2-40B4-BE49-F238E27FC236}">
                <a16:creationId xmlns:a16="http://schemas.microsoft.com/office/drawing/2014/main" id="{098877EF-82DB-75CF-8740-99419F1D838F}"/>
              </a:ext>
            </a:extLst>
          </p:cNvPr>
          <p:cNvSpPr txBox="1">
            <a:spLocks/>
          </p:cNvSpPr>
          <p:nvPr/>
        </p:nvSpPr>
        <p:spPr bwMode="auto">
          <a:xfrm>
            <a:off x="3776662" y="2508295"/>
            <a:ext cx="4638676" cy="519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lang="en-US" sz="2800" b="1" kern="120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fr-FR" sz="4000">
                <a:solidFill>
                  <a:srgbClr val="0070C0"/>
                </a:solidFill>
              </a:rPr>
              <a:t>Taos</a:t>
            </a:r>
          </a:p>
        </p:txBody>
      </p:sp>
    </p:spTree>
    <p:extLst>
      <p:ext uri="{BB962C8B-B14F-4D97-AF65-F5344CB8AC3E}">
        <p14:creationId xmlns:p14="http://schemas.microsoft.com/office/powerpoint/2010/main" val="1907989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4E3097-B201-6B84-BE08-27E57EF859F6}"/>
              </a:ext>
            </a:extLst>
          </p:cNvPr>
          <p:cNvSpPr txBox="1">
            <a:spLocks/>
          </p:cNvSpPr>
          <p:nvPr/>
        </p:nvSpPr>
        <p:spPr bwMode="auto">
          <a:xfrm>
            <a:off x="6048019" y="3347648"/>
            <a:ext cx="2829827" cy="2160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solidFill>
                  <a:schemeClr val="accent1"/>
                </a:solidFill>
              </a:rPr>
              <a:t>Environmental, </a:t>
            </a:r>
            <a:br>
              <a:rPr lang="en-US" sz="1800" b="1">
                <a:solidFill>
                  <a:schemeClr val="accent1"/>
                </a:solidFill>
              </a:rPr>
            </a:br>
            <a:r>
              <a:rPr lang="en-US" sz="1800" b="1">
                <a:solidFill>
                  <a:schemeClr val="accent1"/>
                </a:solidFill>
              </a:rPr>
              <a:t>Health, and Safety</a:t>
            </a:r>
          </a:p>
          <a:p>
            <a:pPr>
              <a:buFont typeface="Wingdings" panose="05000000000000000000" pitchFamily="2" charset="2"/>
              <a:buChar char="§"/>
            </a:pPr>
            <a:r>
              <a:rPr lang="en-US"/>
              <a:t>Storage and containment</a:t>
            </a:r>
          </a:p>
          <a:p>
            <a:pPr>
              <a:buFont typeface="Wingdings" panose="05000000000000000000" pitchFamily="2" charset="2"/>
              <a:buChar char="§"/>
            </a:pPr>
            <a:r>
              <a:rPr lang="en-US"/>
              <a:t>Public health and safety </a:t>
            </a:r>
          </a:p>
          <a:p>
            <a:pPr>
              <a:buFont typeface="Wingdings" panose="05000000000000000000" pitchFamily="2" charset="2"/>
              <a:buChar char="§"/>
            </a:pPr>
            <a:r>
              <a:rPr lang="en-US"/>
              <a:t>Climate and environment</a:t>
            </a:r>
          </a:p>
          <a:p>
            <a:pPr>
              <a:buFont typeface="Wingdings" panose="05000000000000000000" pitchFamily="2" charset="2"/>
              <a:buChar char="§"/>
            </a:pPr>
            <a:r>
              <a:rPr lang="en-US"/>
              <a:t>Technology readiness and commercial availability</a:t>
            </a:r>
          </a:p>
        </p:txBody>
      </p:sp>
      <p:pic>
        <p:nvPicPr>
          <p:cNvPr id="5" name="Picture 4" descr="A group of animals on a grassy hill with a city in the background&#10;&#10;Description automatically generated with medium confidence">
            <a:extLst>
              <a:ext uri="{FF2B5EF4-FFF2-40B4-BE49-F238E27FC236}">
                <a16:creationId xmlns:a16="http://schemas.microsoft.com/office/drawing/2014/main" id="{21DDE07C-C219-5369-63AA-3041D6E53FBC}"/>
              </a:ext>
            </a:extLst>
          </p:cNvPr>
          <p:cNvPicPr>
            <a:picLocks noChangeAspect="1"/>
          </p:cNvPicPr>
          <p:nvPr/>
        </p:nvPicPr>
        <p:blipFill rotWithShape="1">
          <a:blip r:embed="rId3">
            <a:extLst>
              <a:ext uri="{28A0092B-C50C-407E-A947-70E740481C1C}">
                <a14:useLocalDpi xmlns:a14="http://schemas.microsoft.com/office/drawing/2010/main" val="0"/>
              </a:ext>
            </a:extLst>
          </a:blip>
          <a:srcRect r="31567"/>
          <a:stretch/>
        </p:blipFill>
        <p:spPr>
          <a:xfrm>
            <a:off x="6482639" y="1191123"/>
            <a:ext cx="2064134" cy="2002055"/>
          </a:xfrm>
          <a:prstGeom prst="ellipse">
            <a:avLst/>
          </a:prstGeom>
          <a:ln w="63500" cap="rnd">
            <a:noFill/>
          </a:ln>
          <a:effectLst/>
        </p:spPr>
      </p:pic>
      <p:sp>
        <p:nvSpPr>
          <p:cNvPr id="10" name="Content Placeholder 2">
            <a:extLst>
              <a:ext uri="{FF2B5EF4-FFF2-40B4-BE49-F238E27FC236}">
                <a16:creationId xmlns:a16="http://schemas.microsoft.com/office/drawing/2014/main" id="{14A27E29-BB5E-4CB1-6C49-51CBF592FBA5}"/>
              </a:ext>
            </a:extLst>
          </p:cNvPr>
          <p:cNvSpPr txBox="1">
            <a:spLocks/>
          </p:cNvSpPr>
          <p:nvPr/>
        </p:nvSpPr>
        <p:spPr bwMode="auto">
          <a:xfrm>
            <a:off x="3098512" y="3298304"/>
            <a:ext cx="2773819" cy="2731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br>
              <a:rPr lang="en-US" sz="1900" b="1">
                <a:solidFill>
                  <a:schemeClr val="accent1"/>
                </a:solidFill>
              </a:rPr>
            </a:br>
            <a:r>
              <a:rPr lang="en-US" sz="1900" b="1">
                <a:solidFill>
                  <a:schemeClr val="accent1"/>
                </a:solidFill>
              </a:rPr>
              <a:t>Water Use</a:t>
            </a:r>
          </a:p>
          <a:p>
            <a:pPr>
              <a:lnSpc>
                <a:spcPct val="110000"/>
              </a:lnSpc>
              <a:buFont typeface="Wingdings" panose="05000000000000000000" pitchFamily="2" charset="2"/>
              <a:buChar char="§"/>
            </a:pPr>
            <a:r>
              <a:rPr lang="en-US"/>
              <a:t>Water consumption </a:t>
            </a:r>
          </a:p>
          <a:p>
            <a:pPr>
              <a:lnSpc>
                <a:spcPct val="110000"/>
              </a:lnSpc>
              <a:buFont typeface="Wingdings" panose="05000000000000000000" pitchFamily="2" charset="2"/>
              <a:buChar char="§"/>
            </a:pPr>
            <a:r>
              <a:rPr lang="en-US"/>
              <a:t>Water rights </a:t>
            </a:r>
          </a:p>
          <a:p>
            <a:pPr>
              <a:lnSpc>
                <a:spcPct val="110000"/>
              </a:lnSpc>
              <a:buFont typeface="Wingdings" panose="05000000000000000000" pitchFamily="2" charset="2"/>
              <a:buChar char="§"/>
            </a:pPr>
            <a:r>
              <a:rPr lang="en-US"/>
              <a:t>Water reuse, treatment, and discharge</a:t>
            </a:r>
          </a:p>
          <a:p>
            <a:pPr>
              <a:lnSpc>
                <a:spcPct val="110000"/>
              </a:lnSpc>
              <a:buFont typeface="Wingdings" panose="05000000000000000000" pitchFamily="2" charset="2"/>
              <a:buChar char="§"/>
            </a:pPr>
            <a:endParaRPr lang="en-US" sz="1850"/>
          </a:p>
        </p:txBody>
      </p:sp>
      <p:pic>
        <p:nvPicPr>
          <p:cNvPr id="11" name="Picture 10">
            <a:extLst>
              <a:ext uri="{FF2B5EF4-FFF2-40B4-BE49-F238E27FC236}">
                <a16:creationId xmlns:a16="http://schemas.microsoft.com/office/drawing/2014/main" id="{32D2BDC0-6E01-9E85-FFE3-34F57BF203E0}"/>
              </a:ext>
            </a:extLst>
          </p:cNvPr>
          <p:cNvPicPr>
            <a:picLocks noChangeAspect="1"/>
          </p:cNvPicPr>
          <p:nvPr/>
        </p:nvPicPr>
        <p:blipFill>
          <a:blip r:embed="rId4">
            <a:extLst>
              <a:ext uri="{28A0092B-C50C-407E-A947-70E740481C1C}">
                <a14:useLocalDpi xmlns:a14="http://schemas.microsoft.com/office/drawing/2010/main" val="0"/>
              </a:ext>
            </a:extLst>
          </a:blip>
          <a:srcRect l="15466" r="15466"/>
          <a:stretch/>
        </p:blipFill>
        <p:spPr>
          <a:xfrm>
            <a:off x="3528903" y="1191123"/>
            <a:ext cx="2064134" cy="2002055"/>
          </a:xfrm>
          <a:prstGeom prst="ellipse">
            <a:avLst/>
          </a:prstGeom>
          <a:ln w="63500" cap="rnd">
            <a:noFill/>
          </a:ln>
          <a:effectLst/>
        </p:spPr>
      </p:pic>
      <p:sp>
        <p:nvSpPr>
          <p:cNvPr id="8" name="Content Placeholder 2">
            <a:extLst>
              <a:ext uri="{FF2B5EF4-FFF2-40B4-BE49-F238E27FC236}">
                <a16:creationId xmlns:a16="http://schemas.microsoft.com/office/drawing/2014/main" id="{72B276CF-3650-D076-15BF-F74D1D495D01}"/>
              </a:ext>
            </a:extLst>
          </p:cNvPr>
          <p:cNvSpPr txBox="1">
            <a:spLocks/>
          </p:cNvSpPr>
          <p:nvPr/>
        </p:nvSpPr>
        <p:spPr bwMode="auto">
          <a:xfrm>
            <a:off x="261259" y="3355455"/>
            <a:ext cx="2834640" cy="2157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br>
              <a:rPr lang="en-US" sz="1800" b="1">
                <a:solidFill>
                  <a:schemeClr val="accent1"/>
                </a:solidFill>
              </a:rPr>
            </a:br>
            <a:r>
              <a:rPr lang="en-US" sz="1900" b="1">
                <a:solidFill>
                  <a:schemeClr val="accent1"/>
                </a:solidFill>
              </a:rPr>
              <a:t>Land Development</a:t>
            </a:r>
          </a:p>
          <a:p>
            <a:pPr>
              <a:buFont typeface="Wingdings" panose="05000000000000000000" pitchFamily="2" charset="2"/>
              <a:buChar char="§"/>
            </a:pPr>
            <a:r>
              <a:rPr lang="en-US"/>
              <a:t>Size and location</a:t>
            </a:r>
          </a:p>
          <a:p>
            <a:pPr>
              <a:buFont typeface="Wingdings" panose="05000000000000000000" pitchFamily="2" charset="2"/>
              <a:buChar char="§"/>
            </a:pPr>
            <a:r>
              <a:rPr lang="en-US"/>
              <a:t>What might it look like? </a:t>
            </a:r>
          </a:p>
          <a:p>
            <a:pPr>
              <a:buFont typeface="Wingdings" panose="05000000000000000000" pitchFamily="2" charset="2"/>
              <a:buChar char="§"/>
            </a:pPr>
            <a:r>
              <a:rPr lang="en-US"/>
              <a:t>Hours of operation </a:t>
            </a:r>
          </a:p>
          <a:p>
            <a:pPr>
              <a:buFont typeface="Wingdings" panose="05000000000000000000" pitchFamily="2" charset="2"/>
              <a:buChar char="§"/>
            </a:pPr>
            <a:r>
              <a:rPr lang="en-US"/>
              <a:t>Traffic, noise, and light</a:t>
            </a:r>
          </a:p>
          <a:p>
            <a:pPr marL="0" indent="0">
              <a:buNone/>
            </a:pPr>
            <a:endParaRPr lang="en-US"/>
          </a:p>
          <a:p>
            <a:pPr>
              <a:buFont typeface="Wingdings" panose="05000000000000000000" pitchFamily="2" charset="2"/>
              <a:buChar char="§"/>
            </a:pPr>
            <a:endParaRPr lang="en-US" sz="1850"/>
          </a:p>
        </p:txBody>
      </p:sp>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t>What Are Concerns About Clean Hydrogen for Northern New Mexico?</a:t>
            </a:r>
          </a:p>
        </p:txBody>
      </p:sp>
      <p:sp>
        <p:nvSpPr>
          <p:cNvPr id="9" name="Content Placeholder 2">
            <a:extLst>
              <a:ext uri="{FF2B5EF4-FFF2-40B4-BE49-F238E27FC236}">
                <a16:creationId xmlns:a16="http://schemas.microsoft.com/office/drawing/2014/main" id="{4A4A829F-BFC5-1209-D39E-3EBBEB67DC41}"/>
              </a:ext>
            </a:extLst>
          </p:cNvPr>
          <p:cNvSpPr txBox="1">
            <a:spLocks/>
          </p:cNvSpPr>
          <p:nvPr/>
        </p:nvSpPr>
        <p:spPr bwMode="auto">
          <a:xfrm>
            <a:off x="9053535" y="3347480"/>
            <a:ext cx="2834640" cy="293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lnSpc>
                <a:spcPct val="120000"/>
              </a:lnSpc>
              <a:buNone/>
            </a:pPr>
            <a:br>
              <a:rPr lang="en-US" sz="2100" b="1">
                <a:solidFill>
                  <a:schemeClr val="accent1"/>
                </a:solidFill>
              </a:rPr>
            </a:br>
            <a:r>
              <a:rPr lang="en-US" sz="2100" b="1">
                <a:solidFill>
                  <a:schemeClr val="accent1"/>
                </a:solidFill>
              </a:rPr>
              <a:t>Costs and Alternatives</a:t>
            </a:r>
          </a:p>
          <a:p>
            <a:pPr>
              <a:lnSpc>
                <a:spcPct val="120000"/>
              </a:lnSpc>
              <a:buFont typeface="Wingdings" panose="05000000000000000000" pitchFamily="2" charset="2"/>
              <a:buChar char="§"/>
            </a:pPr>
            <a:r>
              <a:rPr lang="en-US" sz="1700"/>
              <a:t>Equipment and construction cost</a:t>
            </a:r>
          </a:p>
          <a:p>
            <a:pPr>
              <a:lnSpc>
                <a:spcPct val="120000"/>
              </a:lnSpc>
              <a:buFont typeface="Wingdings" panose="05000000000000000000" pitchFamily="2" charset="2"/>
              <a:buChar char="§"/>
            </a:pPr>
            <a:r>
              <a:rPr lang="en-US" sz="1700"/>
              <a:t>Operation and maintenance cost </a:t>
            </a:r>
          </a:p>
          <a:p>
            <a:pPr>
              <a:lnSpc>
                <a:spcPct val="120000"/>
              </a:lnSpc>
              <a:buFont typeface="Wingdings" panose="05000000000000000000" pitchFamily="2" charset="2"/>
              <a:buChar char="§"/>
            </a:pPr>
            <a:r>
              <a:rPr lang="en-US" sz="1700"/>
              <a:t>Ownership and rate </a:t>
            </a:r>
            <a:br>
              <a:rPr lang="en-US" sz="1700"/>
            </a:br>
            <a:r>
              <a:rPr lang="en-US" sz="1700"/>
              <a:t>payer impacts</a:t>
            </a:r>
          </a:p>
          <a:p>
            <a:pPr>
              <a:lnSpc>
                <a:spcPct val="120000"/>
              </a:lnSpc>
              <a:buFont typeface="Wingdings" panose="05000000000000000000" pitchFamily="2" charset="2"/>
              <a:buChar char="§"/>
            </a:pPr>
            <a:r>
              <a:rPr lang="en-US" sz="1700"/>
              <a:t>Carbon-free electricity </a:t>
            </a:r>
            <a:br>
              <a:rPr lang="en-US" sz="1700"/>
            </a:br>
            <a:r>
              <a:rPr lang="en-US" sz="1700"/>
              <a:t>and fuel alternatives </a:t>
            </a:r>
          </a:p>
          <a:p>
            <a:pPr>
              <a:lnSpc>
                <a:spcPct val="120000"/>
              </a:lnSpc>
              <a:buFont typeface="Wingdings" panose="05000000000000000000" pitchFamily="2" charset="2"/>
              <a:buChar char="§"/>
            </a:pPr>
            <a:endParaRPr lang="en-US" sz="1850"/>
          </a:p>
        </p:txBody>
      </p:sp>
      <p:pic>
        <p:nvPicPr>
          <p:cNvPr id="16" name="Graphic 15" descr="Money outline">
            <a:extLst>
              <a:ext uri="{FF2B5EF4-FFF2-40B4-BE49-F238E27FC236}">
                <a16:creationId xmlns:a16="http://schemas.microsoft.com/office/drawing/2014/main" id="{0FF238F1-1D83-61A7-B172-AB26874A22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23107" y="2018397"/>
            <a:ext cx="914400" cy="914400"/>
          </a:xfrm>
          <a:prstGeom prst="rect">
            <a:avLst/>
          </a:prstGeom>
        </p:spPr>
      </p:pic>
      <p:pic>
        <p:nvPicPr>
          <p:cNvPr id="25" name="Picture 24">
            <a:extLst>
              <a:ext uri="{FF2B5EF4-FFF2-40B4-BE49-F238E27FC236}">
                <a16:creationId xmlns:a16="http://schemas.microsoft.com/office/drawing/2014/main" id="{1344C8F4-26A4-6E8B-C8B7-BCD2468B80F6}"/>
              </a:ext>
            </a:extLst>
          </p:cNvPr>
          <p:cNvPicPr>
            <a:picLocks noChangeAspect="1"/>
          </p:cNvPicPr>
          <p:nvPr/>
        </p:nvPicPr>
        <p:blipFill>
          <a:blip r:embed="rId7">
            <a:extLst>
              <a:ext uri="{28A0092B-C50C-407E-A947-70E740481C1C}">
                <a14:useLocalDpi xmlns:a14="http://schemas.microsoft.com/office/drawing/2010/main" val="0"/>
              </a:ext>
            </a:extLst>
          </a:blip>
          <a:srcRect t="8107" b="8107"/>
          <a:stretch/>
        </p:blipFill>
        <p:spPr>
          <a:xfrm>
            <a:off x="691491" y="1191123"/>
            <a:ext cx="2064134" cy="2002055"/>
          </a:xfrm>
          <a:prstGeom prst="ellipse">
            <a:avLst/>
          </a:prstGeom>
          <a:ln w="63500" cap="rnd">
            <a:noFill/>
          </a:ln>
          <a:effectLst/>
        </p:spPr>
      </p:pic>
      <p:pic>
        <p:nvPicPr>
          <p:cNvPr id="4" name="Picture 3" descr="65126.jpg">
            <a:extLst>
              <a:ext uri="{FF2B5EF4-FFF2-40B4-BE49-F238E27FC236}">
                <a16:creationId xmlns:a16="http://schemas.microsoft.com/office/drawing/2014/main" id="{CA2253DB-F1A8-5FCB-993F-3E2B2B665B19}"/>
              </a:ext>
            </a:extLst>
          </p:cNvPr>
          <p:cNvPicPr>
            <a:picLocks noChangeAspect="1"/>
          </p:cNvPicPr>
          <p:nvPr/>
        </p:nvPicPr>
        <p:blipFill>
          <a:blip r:embed="rId8"/>
          <a:srcRect l="14585" r="14585"/>
          <a:stretch/>
        </p:blipFill>
        <p:spPr>
          <a:xfrm>
            <a:off x="9436375" y="1191123"/>
            <a:ext cx="2064134" cy="2002055"/>
          </a:xfrm>
          <a:prstGeom prst="ellipse">
            <a:avLst/>
          </a:prstGeom>
          <a:ln w="63500" cap="rnd">
            <a:noFill/>
          </a:ln>
          <a:effectLst/>
        </p:spPr>
      </p:pic>
      <p:sp>
        <p:nvSpPr>
          <p:cNvPr id="7" name="Rectangle: Rounded Corners 6">
            <a:extLst>
              <a:ext uri="{FF2B5EF4-FFF2-40B4-BE49-F238E27FC236}">
                <a16:creationId xmlns:a16="http://schemas.microsoft.com/office/drawing/2014/main" id="{4B8ABB34-EEB4-2CF4-CFEE-30BED6F33D3B}"/>
              </a:ext>
            </a:extLst>
          </p:cNvPr>
          <p:cNvSpPr/>
          <p:nvPr/>
        </p:nvSpPr>
        <p:spPr>
          <a:xfrm>
            <a:off x="176028" y="3507742"/>
            <a:ext cx="2834640" cy="1840389"/>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27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E6D7-A0BD-1307-A8E1-A1C235B8D196}"/>
              </a:ext>
            </a:extLst>
          </p:cNvPr>
          <p:cNvSpPr>
            <a:spLocks noGrp="1"/>
          </p:cNvSpPr>
          <p:nvPr>
            <p:ph type="title"/>
          </p:nvPr>
        </p:nvSpPr>
        <p:spPr/>
        <p:txBody>
          <a:bodyPr/>
          <a:lstStyle/>
          <a:p>
            <a:r>
              <a:rPr lang="en-US"/>
              <a:t>What Might the Questa Grid-Tied Clean Hydrogen Facility Look Like?</a:t>
            </a:r>
          </a:p>
        </p:txBody>
      </p:sp>
      <p:sp>
        <p:nvSpPr>
          <p:cNvPr id="4" name="TextBox 3">
            <a:extLst>
              <a:ext uri="{FF2B5EF4-FFF2-40B4-BE49-F238E27FC236}">
                <a16:creationId xmlns:a16="http://schemas.microsoft.com/office/drawing/2014/main" id="{2BC60AC4-BA9E-1380-7419-C9996A1FA2AA}"/>
              </a:ext>
            </a:extLst>
          </p:cNvPr>
          <p:cNvSpPr txBox="1"/>
          <p:nvPr/>
        </p:nvSpPr>
        <p:spPr>
          <a:xfrm>
            <a:off x="10791942" y="6098865"/>
            <a:ext cx="1400058" cy="215444"/>
          </a:xfrm>
          <a:prstGeom prst="rect">
            <a:avLst/>
          </a:prstGeom>
          <a:noFill/>
        </p:spPr>
        <p:txBody>
          <a:bodyPr wrap="square">
            <a:spAutoFit/>
          </a:bodyPr>
          <a:lstStyle/>
          <a:p>
            <a:r>
              <a:rPr lang="en-US" sz="800" i="1">
                <a:solidFill>
                  <a:schemeClr val="tx1">
                    <a:lumMod val="50000"/>
                    <a:lumOff val="50000"/>
                  </a:schemeClr>
                </a:solidFill>
                <a:effectLst/>
                <a:latin typeface="Calibri" panose="020F0502020204030204" pitchFamily="34" charset="0"/>
                <a:ea typeface="Calibri" panose="020F0502020204030204" pitchFamily="34" charset="0"/>
              </a:rPr>
              <a:t>Illustration by Al Hicks, NREL</a:t>
            </a:r>
            <a:endParaRPr lang="en-US" sz="800" i="1">
              <a:solidFill>
                <a:schemeClr val="tx1">
                  <a:lumMod val="50000"/>
                  <a:lumOff val="50000"/>
                </a:schemeClr>
              </a:solidFill>
            </a:endParaRPr>
          </a:p>
        </p:txBody>
      </p:sp>
      <p:pic>
        <p:nvPicPr>
          <p:cNvPr id="6" name="Picture 5" descr="Diagram&#10;&#10;Description automatically generated">
            <a:extLst>
              <a:ext uri="{FF2B5EF4-FFF2-40B4-BE49-F238E27FC236}">
                <a16:creationId xmlns:a16="http://schemas.microsoft.com/office/drawing/2014/main" id="{1D48ABDD-A760-7760-3F2E-A99F76AEE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6476"/>
            <a:ext cx="12192000" cy="5165048"/>
          </a:xfrm>
          <a:prstGeom prst="rect">
            <a:avLst/>
          </a:prstGeom>
        </p:spPr>
      </p:pic>
    </p:spTree>
    <p:extLst>
      <p:ext uri="{BB962C8B-B14F-4D97-AF65-F5344CB8AC3E}">
        <p14:creationId xmlns:p14="http://schemas.microsoft.com/office/powerpoint/2010/main" val="1232385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4E3097-B201-6B84-BE08-27E57EF859F6}"/>
              </a:ext>
            </a:extLst>
          </p:cNvPr>
          <p:cNvSpPr txBox="1">
            <a:spLocks/>
          </p:cNvSpPr>
          <p:nvPr/>
        </p:nvSpPr>
        <p:spPr bwMode="auto">
          <a:xfrm>
            <a:off x="6048019" y="3347648"/>
            <a:ext cx="2829827" cy="2160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solidFill>
                  <a:schemeClr val="accent1"/>
                </a:solidFill>
              </a:rPr>
              <a:t>Environmental, </a:t>
            </a:r>
            <a:br>
              <a:rPr lang="en-US" sz="1800" b="1">
                <a:solidFill>
                  <a:schemeClr val="accent1"/>
                </a:solidFill>
              </a:rPr>
            </a:br>
            <a:r>
              <a:rPr lang="en-US" sz="1800" b="1">
                <a:solidFill>
                  <a:schemeClr val="accent1"/>
                </a:solidFill>
              </a:rPr>
              <a:t>Health, and Safety</a:t>
            </a:r>
          </a:p>
          <a:p>
            <a:pPr>
              <a:buFont typeface="Wingdings" panose="05000000000000000000" pitchFamily="2" charset="2"/>
              <a:buChar char="§"/>
            </a:pPr>
            <a:r>
              <a:rPr lang="en-US"/>
              <a:t>Storage and containment</a:t>
            </a:r>
          </a:p>
          <a:p>
            <a:pPr>
              <a:buFont typeface="Wingdings" panose="05000000000000000000" pitchFamily="2" charset="2"/>
              <a:buChar char="§"/>
            </a:pPr>
            <a:r>
              <a:rPr lang="en-US"/>
              <a:t>Public health and safety </a:t>
            </a:r>
          </a:p>
          <a:p>
            <a:pPr>
              <a:buFont typeface="Wingdings" panose="05000000000000000000" pitchFamily="2" charset="2"/>
              <a:buChar char="§"/>
            </a:pPr>
            <a:r>
              <a:rPr lang="en-US"/>
              <a:t>Climate and environment</a:t>
            </a:r>
          </a:p>
          <a:p>
            <a:pPr>
              <a:buFont typeface="Wingdings" panose="05000000000000000000" pitchFamily="2" charset="2"/>
              <a:buChar char="§"/>
            </a:pPr>
            <a:r>
              <a:rPr lang="en-US"/>
              <a:t>Technology readiness and commercial availability</a:t>
            </a:r>
          </a:p>
        </p:txBody>
      </p:sp>
      <p:pic>
        <p:nvPicPr>
          <p:cNvPr id="5" name="Picture 4" descr="A group of animals on a grassy hill with a city in the background&#10;&#10;Description automatically generated with medium confidence">
            <a:extLst>
              <a:ext uri="{FF2B5EF4-FFF2-40B4-BE49-F238E27FC236}">
                <a16:creationId xmlns:a16="http://schemas.microsoft.com/office/drawing/2014/main" id="{21DDE07C-C219-5369-63AA-3041D6E53FBC}"/>
              </a:ext>
            </a:extLst>
          </p:cNvPr>
          <p:cNvPicPr>
            <a:picLocks noChangeAspect="1"/>
          </p:cNvPicPr>
          <p:nvPr/>
        </p:nvPicPr>
        <p:blipFill rotWithShape="1">
          <a:blip r:embed="rId3">
            <a:extLst>
              <a:ext uri="{28A0092B-C50C-407E-A947-70E740481C1C}">
                <a14:useLocalDpi xmlns:a14="http://schemas.microsoft.com/office/drawing/2010/main" val="0"/>
              </a:ext>
            </a:extLst>
          </a:blip>
          <a:srcRect r="31567"/>
          <a:stretch/>
        </p:blipFill>
        <p:spPr>
          <a:xfrm>
            <a:off x="6482639" y="1191123"/>
            <a:ext cx="2064134" cy="2002055"/>
          </a:xfrm>
          <a:prstGeom prst="ellipse">
            <a:avLst/>
          </a:prstGeom>
          <a:ln w="63500" cap="rnd">
            <a:noFill/>
          </a:ln>
          <a:effectLst/>
        </p:spPr>
      </p:pic>
      <p:sp>
        <p:nvSpPr>
          <p:cNvPr id="10" name="Content Placeholder 2">
            <a:extLst>
              <a:ext uri="{FF2B5EF4-FFF2-40B4-BE49-F238E27FC236}">
                <a16:creationId xmlns:a16="http://schemas.microsoft.com/office/drawing/2014/main" id="{14A27E29-BB5E-4CB1-6C49-51CBF592FBA5}"/>
              </a:ext>
            </a:extLst>
          </p:cNvPr>
          <p:cNvSpPr txBox="1">
            <a:spLocks/>
          </p:cNvSpPr>
          <p:nvPr/>
        </p:nvSpPr>
        <p:spPr bwMode="auto">
          <a:xfrm>
            <a:off x="3098512" y="3298304"/>
            <a:ext cx="2773819" cy="2731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br>
              <a:rPr lang="en-US" sz="1900" b="1">
                <a:solidFill>
                  <a:schemeClr val="accent1"/>
                </a:solidFill>
              </a:rPr>
            </a:br>
            <a:r>
              <a:rPr lang="en-US" sz="1900" b="1">
                <a:solidFill>
                  <a:schemeClr val="accent1"/>
                </a:solidFill>
              </a:rPr>
              <a:t>Water Use</a:t>
            </a:r>
          </a:p>
          <a:p>
            <a:pPr>
              <a:lnSpc>
                <a:spcPct val="110000"/>
              </a:lnSpc>
              <a:buFont typeface="Wingdings" panose="05000000000000000000" pitchFamily="2" charset="2"/>
              <a:buChar char="§"/>
            </a:pPr>
            <a:r>
              <a:rPr lang="en-US"/>
              <a:t>Water consumption </a:t>
            </a:r>
          </a:p>
          <a:p>
            <a:pPr>
              <a:lnSpc>
                <a:spcPct val="110000"/>
              </a:lnSpc>
              <a:buFont typeface="Wingdings" panose="05000000000000000000" pitchFamily="2" charset="2"/>
              <a:buChar char="§"/>
            </a:pPr>
            <a:r>
              <a:rPr lang="en-US"/>
              <a:t>Water rights </a:t>
            </a:r>
          </a:p>
          <a:p>
            <a:pPr>
              <a:lnSpc>
                <a:spcPct val="110000"/>
              </a:lnSpc>
              <a:buFont typeface="Wingdings" panose="05000000000000000000" pitchFamily="2" charset="2"/>
              <a:buChar char="§"/>
            </a:pPr>
            <a:r>
              <a:rPr lang="en-US"/>
              <a:t>Water reuse, treatment, and discharge</a:t>
            </a:r>
          </a:p>
          <a:p>
            <a:pPr>
              <a:lnSpc>
                <a:spcPct val="110000"/>
              </a:lnSpc>
              <a:buFont typeface="Wingdings" panose="05000000000000000000" pitchFamily="2" charset="2"/>
              <a:buChar char="§"/>
            </a:pPr>
            <a:endParaRPr lang="en-US" sz="1850"/>
          </a:p>
        </p:txBody>
      </p:sp>
      <p:pic>
        <p:nvPicPr>
          <p:cNvPr id="11" name="Picture 10">
            <a:extLst>
              <a:ext uri="{FF2B5EF4-FFF2-40B4-BE49-F238E27FC236}">
                <a16:creationId xmlns:a16="http://schemas.microsoft.com/office/drawing/2014/main" id="{32D2BDC0-6E01-9E85-FFE3-34F57BF203E0}"/>
              </a:ext>
            </a:extLst>
          </p:cNvPr>
          <p:cNvPicPr>
            <a:picLocks noChangeAspect="1"/>
          </p:cNvPicPr>
          <p:nvPr/>
        </p:nvPicPr>
        <p:blipFill>
          <a:blip r:embed="rId4">
            <a:extLst>
              <a:ext uri="{28A0092B-C50C-407E-A947-70E740481C1C}">
                <a14:useLocalDpi xmlns:a14="http://schemas.microsoft.com/office/drawing/2010/main" val="0"/>
              </a:ext>
            </a:extLst>
          </a:blip>
          <a:srcRect l="15466" r="15466"/>
          <a:stretch/>
        </p:blipFill>
        <p:spPr>
          <a:xfrm>
            <a:off x="3528903" y="1191123"/>
            <a:ext cx="2064134" cy="2002055"/>
          </a:xfrm>
          <a:prstGeom prst="ellipse">
            <a:avLst/>
          </a:prstGeom>
          <a:ln w="63500" cap="rnd">
            <a:noFill/>
          </a:ln>
          <a:effectLst/>
        </p:spPr>
      </p:pic>
      <p:sp>
        <p:nvSpPr>
          <p:cNvPr id="8" name="Content Placeholder 2">
            <a:extLst>
              <a:ext uri="{FF2B5EF4-FFF2-40B4-BE49-F238E27FC236}">
                <a16:creationId xmlns:a16="http://schemas.microsoft.com/office/drawing/2014/main" id="{72B276CF-3650-D076-15BF-F74D1D495D01}"/>
              </a:ext>
            </a:extLst>
          </p:cNvPr>
          <p:cNvSpPr txBox="1">
            <a:spLocks/>
          </p:cNvSpPr>
          <p:nvPr/>
        </p:nvSpPr>
        <p:spPr bwMode="auto">
          <a:xfrm>
            <a:off x="261259" y="3355455"/>
            <a:ext cx="2834640" cy="2157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br>
              <a:rPr lang="en-US" sz="1800" b="1">
                <a:solidFill>
                  <a:schemeClr val="accent1"/>
                </a:solidFill>
              </a:rPr>
            </a:br>
            <a:r>
              <a:rPr lang="en-US" sz="1900" b="1">
                <a:solidFill>
                  <a:schemeClr val="accent1"/>
                </a:solidFill>
              </a:rPr>
              <a:t>Land Development</a:t>
            </a:r>
          </a:p>
          <a:p>
            <a:pPr>
              <a:buFont typeface="Wingdings" panose="05000000000000000000" pitchFamily="2" charset="2"/>
              <a:buChar char="§"/>
            </a:pPr>
            <a:r>
              <a:rPr lang="en-US"/>
              <a:t>Size and location</a:t>
            </a:r>
          </a:p>
          <a:p>
            <a:pPr>
              <a:buFont typeface="Wingdings" panose="05000000000000000000" pitchFamily="2" charset="2"/>
              <a:buChar char="§"/>
            </a:pPr>
            <a:r>
              <a:rPr lang="en-US"/>
              <a:t>What might it look like? </a:t>
            </a:r>
          </a:p>
          <a:p>
            <a:pPr>
              <a:buFont typeface="Wingdings" panose="05000000000000000000" pitchFamily="2" charset="2"/>
              <a:buChar char="§"/>
            </a:pPr>
            <a:r>
              <a:rPr lang="en-US"/>
              <a:t>Hours of operation </a:t>
            </a:r>
          </a:p>
          <a:p>
            <a:pPr>
              <a:buFont typeface="Wingdings" panose="05000000000000000000" pitchFamily="2" charset="2"/>
              <a:buChar char="§"/>
            </a:pPr>
            <a:r>
              <a:rPr lang="en-US"/>
              <a:t>Traffic, noise, and light</a:t>
            </a:r>
          </a:p>
          <a:p>
            <a:pPr marL="0" indent="0">
              <a:buNone/>
            </a:pPr>
            <a:endParaRPr lang="en-US"/>
          </a:p>
          <a:p>
            <a:pPr>
              <a:buFont typeface="Wingdings" panose="05000000000000000000" pitchFamily="2" charset="2"/>
              <a:buChar char="§"/>
            </a:pPr>
            <a:endParaRPr lang="en-US" sz="1850"/>
          </a:p>
        </p:txBody>
      </p:sp>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t>What Are Concerns About Clean Hydrogen for Northern New Mexico?</a:t>
            </a:r>
          </a:p>
        </p:txBody>
      </p:sp>
      <p:sp>
        <p:nvSpPr>
          <p:cNvPr id="9" name="Content Placeholder 2">
            <a:extLst>
              <a:ext uri="{FF2B5EF4-FFF2-40B4-BE49-F238E27FC236}">
                <a16:creationId xmlns:a16="http://schemas.microsoft.com/office/drawing/2014/main" id="{4A4A829F-BFC5-1209-D39E-3EBBEB67DC41}"/>
              </a:ext>
            </a:extLst>
          </p:cNvPr>
          <p:cNvSpPr txBox="1">
            <a:spLocks/>
          </p:cNvSpPr>
          <p:nvPr/>
        </p:nvSpPr>
        <p:spPr bwMode="auto">
          <a:xfrm>
            <a:off x="9053535" y="3347480"/>
            <a:ext cx="2834640" cy="293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lnSpc>
                <a:spcPct val="120000"/>
              </a:lnSpc>
              <a:buNone/>
            </a:pPr>
            <a:br>
              <a:rPr lang="en-US" sz="2100" b="1">
                <a:solidFill>
                  <a:schemeClr val="accent1"/>
                </a:solidFill>
              </a:rPr>
            </a:br>
            <a:r>
              <a:rPr lang="en-US" sz="2100" b="1">
                <a:solidFill>
                  <a:schemeClr val="accent1"/>
                </a:solidFill>
              </a:rPr>
              <a:t>Costs and Alternatives</a:t>
            </a:r>
          </a:p>
          <a:p>
            <a:pPr>
              <a:lnSpc>
                <a:spcPct val="120000"/>
              </a:lnSpc>
              <a:buFont typeface="Wingdings" panose="05000000000000000000" pitchFamily="2" charset="2"/>
              <a:buChar char="§"/>
            </a:pPr>
            <a:r>
              <a:rPr lang="en-US" sz="1700"/>
              <a:t>Equipment and construction cost</a:t>
            </a:r>
          </a:p>
          <a:p>
            <a:pPr>
              <a:lnSpc>
                <a:spcPct val="120000"/>
              </a:lnSpc>
              <a:buFont typeface="Wingdings" panose="05000000000000000000" pitchFamily="2" charset="2"/>
              <a:buChar char="§"/>
            </a:pPr>
            <a:r>
              <a:rPr lang="en-US" sz="1700"/>
              <a:t>Operation and maintenance cost </a:t>
            </a:r>
          </a:p>
          <a:p>
            <a:pPr>
              <a:lnSpc>
                <a:spcPct val="120000"/>
              </a:lnSpc>
              <a:buFont typeface="Wingdings" panose="05000000000000000000" pitchFamily="2" charset="2"/>
              <a:buChar char="§"/>
            </a:pPr>
            <a:r>
              <a:rPr lang="en-US" sz="1700"/>
              <a:t>Ownership and rate </a:t>
            </a:r>
            <a:br>
              <a:rPr lang="en-US" sz="1700"/>
            </a:br>
            <a:r>
              <a:rPr lang="en-US" sz="1700"/>
              <a:t>payer impacts</a:t>
            </a:r>
          </a:p>
          <a:p>
            <a:pPr>
              <a:lnSpc>
                <a:spcPct val="120000"/>
              </a:lnSpc>
              <a:buFont typeface="Wingdings" panose="05000000000000000000" pitchFamily="2" charset="2"/>
              <a:buChar char="§"/>
            </a:pPr>
            <a:r>
              <a:rPr lang="en-US" sz="1700"/>
              <a:t>Carbon-free electricity </a:t>
            </a:r>
            <a:br>
              <a:rPr lang="en-US" sz="1700"/>
            </a:br>
            <a:r>
              <a:rPr lang="en-US" sz="1700"/>
              <a:t>and fuel alternatives </a:t>
            </a:r>
          </a:p>
          <a:p>
            <a:pPr>
              <a:lnSpc>
                <a:spcPct val="120000"/>
              </a:lnSpc>
              <a:buFont typeface="Wingdings" panose="05000000000000000000" pitchFamily="2" charset="2"/>
              <a:buChar char="§"/>
            </a:pPr>
            <a:endParaRPr lang="en-US" sz="1850"/>
          </a:p>
        </p:txBody>
      </p:sp>
      <p:pic>
        <p:nvPicPr>
          <p:cNvPr id="16" name="Graphic 15" descr="Money outline">
            <a:extLst>
              <a:ext uri="{FF2B5EF4-FFF2-40B4-BE49-F238E27FC236}">
                <a16:creationId xmlns:a16="http://schemas.microsoft.com/office/drawing/2014/main" id="{0FF238F1-1D83-61A7-B172-AB26874A22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23107" y="2018397"/>
            <a:ext cx="914400" cy="914400"/>
          </a:xfrm>
          <a:prstGeom prst="rect">
            <a:avLst/>
          </a:prstGeom>
        </p:spPr>
      </p:pic>
      <p:pic>
        <p:nvPicPr>
          <p:cNvPr id="25" name="Picture 24">
            <a:extLst>
              <a:ext uri="{FF2B5EF4-FFF2-40B4-BE49-F238E27FC236}">
                <a16:creationId xmlns:a16="http://schemas.microsoft.com/office/drawing/2014/main" id="{1344C8F4-26A4-6E8B-C8B7-BCD2468B80F6}"/>
              </a:ext>
            </a:extLst>
          </p:cNvPr>
          <p:cNvPicPr>
            <a:picLocks noChangeAspect="1"/>
          </p:cNvPicPr>
          <p:nvPr/>
        </p:nvPicPr>
        <p:blipFill>
          <a:blip r:embed="rId7">
            <a:extLst>
              <a:ext uri="{28A0092B-C50C-407E-A947-70E740481C1C}">
                <a14:useLocalDpi xmlns:a14="http://schemas.microsoft.com/office/drawing/2010/main" val="0"/>
              </a:ext>
            </a:extLst>
          </a:blip>
          <a:srcRect t="8107" b="8107"/>
          <a:stretch/>
        </p:blipFill>
        <p:spPr>
          <a:xfrm>
            <a:off x="691491" y="1191123"/>
            <a:ext cx="2064134" cy="2002055"/>
          </a:xfrm>
          <a:prstGeom prst="ellipse">
            <a:avLst/>
          </a:prstGeom>
          <a:ln w="63500" cap="rnd">
            <a:noFill/>
          </a:ln>
          <a:effectLst/>
        </p:spPr>
      </p:pic>
      <p:pic>
        <p:nvPicPr>
          <p:cNvPr id="4" name="Picture 3" descr="65126.jpg">
            <a:extLst>
              <a:ext uri="{FF2B5EF4-FFF2-40B4-BE49-F238E27FC236}">
                <a16:creationId xmlns:a16="http://schemas.microsoft.com/office/drawing/2014/main" id="{CA2253DB-F1A8-5FCB-993F-3E2B2B665B19}"/>
              </a:ext>
            </a:extLst>
          </p:cNvPr>
          <p:cNvPicPr>
            <a:picLocks noChangeAspect="1"/>
          </p:cNvPicPr>
          <p:nvPr/>
        </p:nvPicPr>
        <p:blipFill>
          <a:blip r:embed="rId8"/>
          <a:srcRect l="14585" r="14585"/>
          <a:stretch/>
        </p:blipFill>
        <p:spPr>
          <a:xfrm>
            <a:off x="9436375" y="1191123"/>
            <a:ext cx="2064134" cy="2002055"/>
          </a:xfrm>
          <a:prstGeom prst="ellipse">
            <a:avLst/>
          </a:prstGeom>
          <a:ln w="63500" cap="rnd">
            <a:noFill/>
          </a:ln>
          <a:effectLst/>
        </p:spPr>
      </p:pic>
      <p:sp>
        <p:nvSpPr>
          <p:cNvPr id="7" name="Rectangle: Rounded Corners 6">
            <a:extLst>
              <a:ext uri="{FF2B5EF4-FFF2-40B4-BE49-F238E27FC236}">
                <a16:creationId xmlns:a16="http://schemas.microsoft.com/office/drawing/2014/main" id="{4B8ABB34-EEB4-2CF4-CFEE-30BED6F33D3B}"/>
              </a:ext>
            </a:extLst>
          </p:cNvPr>
          <p:cNvSpPr/>
          <p:nvPr/>
        </p:nvSpPr>
        <p:spPr>
          <a:xfrm>
            <a:off x="3095899" y="3507742"/>
            <a:ext cx="2834640" cy="1840389"/>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533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asic clean hydrogen recipes">
            <a:extLst>
              <a:ext uri="{FF2B5EF4-FFF2-40B4-BE49-F238E27FC236}">
                <a16:creationId xmlns:a16="http://schemas.microsoft.com/office/drawing/2014/main" id="{2BB52237-40CE-49B4-518F-54EFDEF9ED9E}"/>
              </a:ext>
            </a:extLst>
          </p:cNvPr>
          <p:cNvSpPr>
            <a:spLocks noGrp="1"/>
          </p:cNvSpPr>
          <p:nvPr>
            <p:ph type="title"/>
          </p:nvPr>
        </p:nvSpPr>
        <p:spPr/>
        <p:txBody>
          <a:bodyPr/>
          <a:lstStyle/>
          <a:p>
            <a:r>
              <a:rPr lang="en-US"/>
              <a:t>Where does the water go?</a:t>
            </a:r>
          </a:p>
        </p:txBody>
      </p:sp>
      <p:grpSp>
        <p:nvGrpSpPr>
          <p:cNvPr id="248" name="Group 247">
            <a:extLst>
              <a:ext uri="{FF2B5EF4-FFF2-40B4-BE49-F238E27FC236}">
                <a16:creationId xmlns:a16="http://schemas.microsoft.com/office/drawing/2014/main" id="{E18D490C-BD53-A90A-72F8-EA6EE6D3D80B}"/>
              </a:ext>
            </a:extLst>
          </p:cNvPr>
          <p:cNvGrpSpPr/>
          <p:nvPr/>
        </p:nvGrpSpPr>
        <p:grpSpPr>
          <a:xfrm>
            <a:off x="6106556" y="934825"/>
            <a:ext cx="5383684" cy="369332"/>
            <a:chOff x="6063424" y="969331"/>
            <a:chExt cx="5383684" cy="369332"/>
          </a:xfrm>
        </p:grpSpPr>
        <p:grpSp>
          <p:nvGrpSpPr>
            <p:cNvPr id="67" name="Group 66">
              <a:extLst>
                <a:ext uri="{FF2B5EF4-FFF2-40B4-BE49-F238E27FC236}">
                  <a16:creationId xmlns:a16="http://schemas.microsoft.com/office/drawing/2014/main" id="{EA5B422A-6657-918D-9FE7-B98ED735721A}"/>
                </a:ext>
                <a:ext uri="{C183D7F6-B498-43B3-948B-1728B52AA6E4}">
                  <adec:decorative xmlns:adec="http://schemas.microsoft.com/office/drawing/2017/decorative" val="1"/>
                </a:ext>
              </a:extLst>
            </p:cNvPr>
            <p:cNvGrpSpPr/>
            <p:nvPr/>
          </p:nvGrpSpPr>
          <p:grpSpPr>
            <a:xfrm>
              <a:off x="7291184" y="1009794"/>
              <a:ext cx="968814" cy="309840"/>
              <a:chOff x="7133936" y="916269"/>
              <a:chExt cx="878086" cy="280824"/>
            </a:xfrm>
          </p:grpSpPr>
          <p:grpSp>
            <p:nvGrpSpPr>
              <p:cNvPr id="68" name="Group 67">
                <a:extLst>
                  <a:ext uri="{FF2B5EF4-FFF2-40B4-BE49-F238E27FC236}">
                    <a16:creationId xmlns:a16="http://schemas.microsoft.com/office/drawing/2014/main" id="{DDD31325-7F15-10E8-E64B-C20CB36F48EE}"/>
                  </a:ext>
                </a:extLst>
              </p:cNvPr>
              <p:cNvGrpSpPr/>
              <p:nvPr/>
            </p:nvGrpSpPr>
            <p:grpSpPr>
              <a:xfrm>
                <a:off x="7133936" y="916269"/>
                <a:ext cx="267138" cy="267138"/>
                <a:chOff x="8206740" y="4057650"/>
                <a:chExt cx="722849" cy="722849"/>
              </a:xfrm>
            </p:grpSpPr>
            <p:sp>
              <p:nvSpPr>
                <p:cNvPr id="70" name="Oval 69">
                  <a:extLst>
                    <a:ext uri="{FF2B5EF4-FFF2-40B4-BE49-F238E27FC236}">
                      <a16:creationId xmlns:a16="http://schemas.microsoft.com/office/drawing/2014/main" id="{A07DE12D-6FD0-1E51-52E8-EF7EDB0BB691}"/>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1" name="Graphic 70" descr="Leaky Tap with solid fill">
                  <a:extLst>
                    <a:ext uri="{FF2B5EF4-FFF2-40B4-BE49-F238E27FC236}">
                      <a16:creationId xmlns:a16="http://schemas.microsoft.com/office/drawing/2014/main" id="{D5C6C646-8CD0-8E72-977E-6B5829786B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1522" y="4082423"/>
                  <a:ext cx="673311" cy="673311"/>
                </a:xfrm>
                <a:prstGeom prst="rect">
                  <a:avLst/>
                </a:prstGeom>
              </p:spPr>
            </p:pic>
          </p:grpSp>
          <p:sp>
            <p:nvSpPr>
              <p:cNvPr id="69" name="TextBox 68">
                <a:extLst>
                  <a:ext uri="{FF2B5EF4-FFF2-40B4-BE49-F238E27FC236}">
                    <a16:creationId xmlns:a16="http://schemas.microsoft.com/office/drawing/2014/main" id="{E15CC70F-3C0D-7731-2421-8BF719E9FB43}"/>
                  </a:ext>
                </a:extLst>
              </p:cNvPr>
              <p:cNvSpPr txBox="1"/>
              <p:nvPr/>
            </p:nvSpPr>
            <p:spPr>
              <a:xfrm>
                <a:off x="7359386" y="918139"/>
                <a:ext cx="652636" cy="278954"/>
              </a:xfrm>
              <a:prstGeom prst="rect">
                <a:avLst/>
              </a:prstGeom>
              <a:noFill/>
            </p:spPr>
            <p:txBody>
              <a:bodyPr wrap="none" rtlCol="0">
                <a:spAutoFit/>
              </a:bodyPr>
              <a:lstStyle/>
              <a:p>
                <a:r>
                  <a:rPr lang="en-US" sz="1400">
                    <a:latin typeface="+mj-lt"/>
                    <a:cs typeface="Arial"/>
                  </a:rPr>
                  <a:t>= 1 gal</a:t>
                </a:r>
              </a:p>
            </p:txBody>
          </p:sp>
        </p:grpSp>
        <p:grpSp>
          <p:nvGrpSpPr>
            <p:cNvPr id="776" name="Group 775">
              <a:extLst>
                <a:ext uri="{FF2B5EF4-FFF2-40B4-BE49-F238E27FC236}">
                  <a16:creationId xmlns:a16="http://schemas.microsoft.com/office/drawing/2014/main" id="{B5B29DF7-28B5-0D91-7554-192D73343B8A}"/>
                </a:ext>
                <a:ext uri="{C183D7F6-B498-43B3-948B-1728B52AA6E4}">
                  <adec:decorative xmlns:adec="http://schemas.microsoft.com/office/drawing/2017/decorative" val="1"/>
                </a:ext>
              </a:extLst>
            </p:cNvPr>
            <p:cNvGrpSpPr/>
            <p:nvPr/>
          </p:nvGrpSpPr>
          <p:grpSpPr>
            <a:xfrm>
              <a:off x="8575357" y="1016676"/>
              <a:ext cx="1195342" cy="309050"/>
              <a:chOff x="10488161" y="-46692"/>
              <a:chExt cx="1195342" cy="309050"/>
            </a:xfrm>
          </p:grpSpPr>
          <p:grpSp>
            <p:nvGrpSpPr>
              <p:cNvPr id="74" name="Group 73">
                <a:extLst>
                  <a:ext uri="{FF2B5EF4-FFF2-40B4-BE49-F238E27FC236}">
                    <a16:creationId xmlns:a16="http://schemas.microsoft.com/office/drawing/2014/main" id="{958A90AF-225B-DD79-BD57-89776114E72F}"/>
                  </a:ext>
                </a:extLst>
              </p:cNvPr>
              <p:cNvGrpSpPr/>
              <p:nvPr/>
            </p:nvGrpSpPr>
            <p:grpSpPr>
              <a:xfrm>
                <a:off x="10488161" y="-32382"/>
                <a:ext cx="294740" cy="294740"/>
                <a:chOff x="7095121" y="2527944"/>
                <a:chExt cx="267138" cy="267138"/>
              </a:xfrm>
            </p:grpSpPr>
            <p:sp>
              <p:nvSpPr>
                <p:cNvPr id="75" name="Oval 74">
                  <a:extLst>
                    <a:ext uri="{FF2B5EF4-FFF2-40B4-BE49-F238E27FC236}">
                      <a16:creationId xmlns:a16="http://schemas.microsoft.com/office/drawing/2014/main" id="{51578515-0C6C-6D3D-8B53-D35B11780F50}"/>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FD9071ED-257C-B9E7-1E6E-07008BD33FF9}"/>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3AF9AA94-B31B-3DF3-B4E9-D35BF777B7B7}"/>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0A949049-E847-3122-AC43-DF07C2192EE0}"/>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79" name="TextBox 78">
                <a:extLst>
                  <a:ext uri="{FF2B5EF4-FFF2-40B4-BE49-F238E27FC236}">
                    <a16:creationId xmlns:a16="http://schemas.microsoft.com/office/drawing/2014/main" id="{136043BC-C28D-EA40-3D30-502B306EF9B6}"/>
                  </a:ext>
                </a:extLst>
              </p:cNvPr>
              <p:cNvSpPr txBox="1"/>
              <p:nvPr/>
            </p:nvSpPr>
            <p:spPr>
              <a:xfrm>
                <a:off x="10740744" y="-46692"/>
                <a:ext cx="942759" cy="307777"/>
              </a:xfrm>
              <a:prstGeom prst="rect">
                <a:avLst/>
              </a:prstGeom>
              <a:noFill/>
            </p:spPr>
            <p:txBody>
              <a:bodyPr wrap="none" rtlCol="0">
                <a:spAutoFit/>
              </a:bodyPr>
              <a:lstStyle/>
              <a:p>
                <a:r>
                  <a:rPr lang="en-US" sz="1400">
                    <a:latin typeface="+mj-lt"/>
                    <a:cs typeface="Arial"/>
                  </a:rPr>
                  <a:t>= 10 kWh</a:t>
                </a:r>
              </a:p>
            </p:txBody>
          </p:sp>
        </p:grpSp>
        <p:grpSp>
          <p:nvGrpSpPr>
            <p:cNvPr id="777" name="Group 776">
              <a:extLst>
                <a:ext uri="{FF2B5EF4-FFF2-40B4-BE49-F238E27FC236}">
                  <a16:creationId xmlns:a16="http://schemas.microsoft.com/office/drawing/2014/main" id="{37E4F06B-5652-A914-C4D1-506699CF4DFB}"/>
                </a:ext>
                <a:ext uri="{C183D7F6-B498-43B3-948B-1728B52AA6E4}">
                  <adec:decorative xmlns:adec="http://schemas.microsoft.com/office/drawing/2017/decorative" val="1"/>
                </a:ext>
              </a:extLst>
            </p:cNvPr>
            <p:cNvGrpSpPr/>
            <p:nvPr/>
          </p:nvGrpSpPr>
          <p:grpSpPr>
            <a:xfrm>
              <a:off x="10057131" y="1014457"/>
              <a:ext cx="1389977" cy="307777"/>
              <a:chOff x="10484103" y="292532"/>
              <a:chExt cx="1389977" cy="307777"/>
            </a:xfrm>
          </p:grpSpPr>
          <p:grpSp>
            <p:nvGrpSpPr>
              <p:cNvPr id="83" name="Group 82">
                <a:extLst>
                  <a:ext uri="{FF2B5EF4-FFF2-40B4-BE49-F238E27FC236}">
                    <a16:creationId xmlns:a16="http://schemas.microsoft.com/office/drawing/2014/main" id="{64FF9701-5E31-E8ED-468C-EDC43E743D2B}"/>
                  </a:ext>
                </a:extLst>
              </p:cNvPr>
              <p:cNvGrpSpPr/>
              <p:nvPr/>
            </p:nvGrpSpPr>
            <p:grpSpPr>
              <a:xfrm>
                <a:off x="10484103" y="295546"/>
                <a:ext cx="364694" cy="298487"/>
                <a:chOff x="10555536" y="2374966"/>
                <a:chExt cx="330540" cy="270534"/>
              </a:xfrm>
            </p:grpSpPr>
            <p:sp>
              <p:nvSpPr>
                <p:cNvPr id="84" name="Oval 83">
                  <a:extLst>
                    <a:ext uri="{FF2B5EF4-FFF2-40B4-BE49-F238E27FC236}">
                      <a16:creationId xmlns:a16="http://schemas.microsoft.com/office/drawing/2014/main" id="{2A9B1AE3-5387-9724-A3B3-5AC3558C0C73}"/>
                    </a:ext>
                  </a:extLst>
                </p:cNvPr>
                <p:cNvSpPr/>
                <p:nvPr/>
              </p:nvSpPr>
              <p:spPr>
                <a:xfrm>
                  <a:off x="10565554" y="2378362"/>
                  <a:ext cx="267138" cy="267138"/>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8CEE42FA-A381-A094-C407-4D8EB4ED7FD8}"/>
                    </a:ext>
                  </a:extLst>
                </p:cNvPr>
                <p:cNvSpPr txBox="1"/>
                <p:nvPr/>
              </p:nvSpPr>
              <p:spPr>
                <a:xfrm>
                  <a:off x="10555536" y="2374966"/>
                  <a:ext cx="330540" cy="261610"/>
                </a:xfrm>
                <a:prstGeom prst="rect">
                  <a:avLst/>
                </a:prstGeom>
                <a:noFill/>
              </p:spPr>
              <p:txBody>
                <a:bodyPr wrap="none" rtlCol="0">
                  <a:spAutoFit/>
                </a:bodyPr>
                <a:lstStyle/>
                <a:p>
                  <a:r>
                    <a:rPr lang="en-US" sz="1100" b="1">
                      <a:solidFill>
                        <a:schemeClr val="bg1"/>
                      </a:solidFill>
                    </a:rPr>
                    <a:t>H</a:t>
                  </a:r>
                  <a:r>
                    <a:rPr lang="en-US" sz="1100" b="1" baseline="-25000">
                      <a:solidFill>
                        <a:schemeClr val="bg1"/>
                      </a:solidFill>
                    </a:rPr>
                    <a:t>2</a:t>
                  </a:r>
                </a:p>
              </p:txBody>
            </p:sp>
          </p:grpSp>
          <p:sp>
            <p:nvSpPr>
              <p:cNvPr id="86" name="TextBox 85">
                <a:extLst>
                  <a:ext uri="{FF2B5EF4-FFF2-40B4-BE49-F238E27FC236}">
                    <a16:creationId xmlns:a16="http://schemas.microsoft.com/office/drawing/2014/main" id="{62F21FF1-9ABC-EB46-2BE3-A3E0A525033F}"/>
                  </a:ext>
                </a:extLst>
              </p:cNvPr>
              <p:cNvSpPr txBox="1"/>
              <p:nvPr/>
            </p:nvSpPr>
            <p:spPr>
              <a:xfrm>
                <a:off x="10769226" y="292532"/>
                <a:ext cx="1104854" cy="307777"/>
              </a:xfrm>
              <a:prstGeom prst="rect">
                <a:avLst/>
              </a:prstGeom>
              <a:noFill/>
            </p:spPr>
            <p:txBody>
              <a:bodyPr wrap="none" rtlCol="0">
                <a:spAutoFit/>
              </a:bodyPr>
              <a:lstStyle/>
              <a:p>
                <a:r>
                  <a:rPr lang="en-US" sz="1400">
                    <a:latin typeface="+mj-lt"/>
                    <a:cs typeface="Arial"/>
                  </a:rPr>
                  <a:t>= 1 kg of H</a:t>
                </a:r>
                <a:r>
                  <a:rPr lang="en-US" sz="1400" baseline="-25000">
                    <a:latin typeface="+mj-lt"/>
                    <a:cs typeface="Arial"/>
                  </a:rPr>
                  <a:t>2</a:t>
                </a:r>
                <a:endParaRPr lang="en-US" sz="1400">
                  <a:latin typeface="+mj-lt"/>
                  <a:cs typeface="Arial"/>
                </a:endParaRPr>
              </a:p>
            </p:txBody>
          </p:sp>
        </p:grpSp>
        <p:sp>
          <p:nvSpPr>
            <p:cNvPr id="778" name="TextBox 777">
              <a:extLst>
                <a:ext uri="{FF2B5EF4-FFF2-40B4-BE49-F238E27FC236}">
                  <a16:creationId xmlns:a16="http://schemas.microsoft.com/office/drawing/2014/main" id="{1D3F4E7C-43C2-F24D-DD96-4442226864FE}"/>
                </a:ext>
              </a:extLst>
            </p:cNvPr>
            <p:cNvSpPr txBox="1"/>
            <p:nvPr/>
          </p:nvSpPr>
          <p:spPr>
            <a:xfrm>
              <a:off x="6063424" y="969331"/>
              <a:ext cx="971741" cy="369332"/>
            </a:xfrm>
            <a:prstGeom prst="rect">
              <a:avLst/>
            </a:prstGeom>
            <a:noFill/>
          </p:spPr>
          <p:txBody>
            <a:bodyPr wrap="none" rtlCol="0">
              <a:spAutoFit/>
            </a:bodyPr>
            <a:lstStyle/>
            <a:p>
              <a:r>
                <a:rPr lang="en-US" b="1">
                  <a:latin typeface="+mj-lt"/>
                  <a:cs typeface="Arial"/>
                </a:rPr>
                <a:t>Legend </a:t>
              </a:r>
            </a:p>
          </p:txBody>
        </p:sp>
      </p:grpSp>
      <p:grpSp>
        <p:nvGrpSpPr>
          <p:cNvPr id="245" name="Group 244">
            <a:extLst>
              <a:ext uri="{FF2B5EF4-FFF2-40B4-BE49-F238E27FC236}">
                <a16:creationId xmlns:a16="http://schemas.microsoft.com/office/drawing/2014/main" id="{49FE684C-FABD-D1E3-7C51-5426B3F09308}"/>
              </a:ext>
            </a:extLst>
          </p:cNvPr>
          <p:cNvGrpSpPr/>
          <p:nvPr/>
        </p:nvGrpSpPr>
        <p:grpSpPr>
          <a:xfrm>
            <a:off x="528907" y="1506663"/>
            <a:ext cx="5331182" cy="3507082"/>
            <a:chOff x="647700" y="1541169"/>
            <a:chExt cx="5331182" cy="3507082"/>
          </a:xfrm>
        </p:grpSpPr>
        <p:sp>
          <p:nvSpPr>
            <p:cNvPr id="3" name="Rectangle: Rounded Corners 2" descr="diagram of a small scale electrolyzer and a large scale electrolyzer">
              <a:extLst>
                <a:ext uri="{FF2B5EF4-FFF2-40B4-BE49-F238E27FC236}">
                  <a16:creationId xmlns:a16="http://schemas.microsoft.com/office/drawing/2014/main" id="{3ECCD686-5F57-38DE-C74A-BB68885E1B73}"/>
                </a:ext>
              </a:extLst>
            </p:cNvPr>
            <p:cNvSpPr/>
            <p:nvPr/>
          </p:nvSpPr>
          <p:spPr>
            <a:xfrm>
              <a:off x="647700" y="1541169"/>
              <a:ext cx="5331182" cy="3507082"/>
            </a:xfrm>
            <a:prstGeom prst="roundRect">
              <a:avLst>
                <a:gd name="adj" fmla="val 5688"/>
              </a:avLst>
            </a:prstGeom>
            <a:solidFill>
              <a:schemeClr val="accent3">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681ECDB-05DE-2EFE-40EC-4368CA63DB98}"/>
                </a:ext>
                <a:ext uri="{C183D7F6-B498-43B3-948B-1728B52AA6E4}">
                  <adec:decorative xmlns:adec="http://schemas.microsoft.com/office/drawing/2017/decorative" val="1"/>
                </a:ext>
              </a:extLst>
            </p:cNvPr>
            <p:cNvGrpSpPr/>
            <p:nvPr/>
          </p:nvGrpSpPr>
          <p:grpSpPr>
            <a:xfrm>
              <a:off x="1219925" y="3819364"/>
              <a:ext cx="267138" cy="267138"/>
              <a:chOff x="7095121" y="2527944"/>
              <a:chExt cx="267138" cy="267138"/>
            </a:xfrm>
          </p:grpSpPr>
          <p:sp>
            <p:nvSpPr>
              <p:cNvPr id="35" name="Oval 34">
                <a:extLst>
                  <a:ext uri="{FF2B5EF4-FFF2-40B4-BE49-F238E27FC236}">
                    <a16:creationId xmlns:a16="http://schemas.microsoft.com/office/drawing/2014/main" id="{8F69894F-9723-6FA4-EBEE-05F6CD519013}"/>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8E668362-35B4-69BE-5E84-20A0F357A081}"/>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3EBC53E3-9550-3747-51E9-683DA4644CF7}"/>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53D76B09-4414-9FC2-9DB4-2BC427FA1090}"/>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CB659DEC-9E64-2038-6898-1EA50703892D}"/>
                </a:ext>
                <a:ext uri="{C183D7F6-B498-43B3-948B-1728B52AA6E4}">
                  <adec:decorative xmlns:adec="http://schemas.microsoft.com/office/drawing/2017/decorative" val="1"/>
                </a:ext>
              </a:extLst>
            </p:cNvPr>
            <p:cNvGrpSpPr/>
            <p:nvPr/>
          </p:nvGrpSpPr>
          <p:grpSpPr>
            <a:xfrm>
              <a:off x="1541536" y="3819364"/>
              <a:ext cx="267138" cy="267138"/>
              <a:chOff x="7095121" y="2527944"/>
              <a:chExt cx="267138" cy="267138"/>
            </a:xfrm>
          </p:grpSpPr>
          <p:sp>
            <p:nvSpPr>
              <p:cNvPr id="31" name="Oval 30">
                <a:extLst>
                  <a:ext uri="{FF2B5EF4-FFF2-40B4-BE49-F238E27FC236}">
                    <a16:creationId xmlns:a16="http://schemas.microsoft.com/office/drawing/2014/main" id="{50861018-F935-B920-B837-250006B9BCBA}"/>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0979EC7-0321-E6FF-6AAF-BD0D80B3EABB}"/>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03E06130-68D4-11D6-27D8-9AF686554177}"/>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959040CC-C7E3-742E-D3A2-D2DEBA39C103}"/>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grpSp>
          <p:nvGrpSpPr>
            <p:cNvPr id="14" name="Group 13">
              <a:extLst>
                <a:ext uri="{FF2B5EF4-FFF2-40B4-BE49-F238E27FC236}">
                  <a16:creationId xmlns:a16="http://schemas.microsoft.com/office/drawing/2014/main" id="{4EBFF5F3-F869-AE98-8F97-1F82B1739FF1}"/>
                </a:ext>
                <a:ext uri="{C183D7F6-B498-43B3-948B-1728B52AA6E4}">
                  <adec:decorative xmlns:adec="http://schemas.microsoft.com/office/drawing/2017/decorative" val="1"/>
                </a:ext>
              </a:extLst>
            </p:cNvPr>
            <p:cNvGrpSpPr/>
            <p:nvPr/>
          </p:nvGrpSpPr>
          <p:grpSpPr>
            <a:xfrm>
              <a:off x="1854329" y="3819364"/>
              <a:ext cx="267138" cy="267138"/>
              <a:chOff x="7095121" y="2527944"/>
              <a:chExt cx="267138" cy="267138"/>
            </a:xfrm>
          </p:grpSpPr>
          <p:sp>
            <p:nvSpPr>
              <p:cNvPr id="27" name="Oval 26">
                <a:extLst>
                  <a:ext uri="{FF2B5EF4-FFF2-40B4-BE49-F238E27FC236}">
                    <a16:creationId xmlns:a16="http://schemas.microsoft.com/office/drawing/2014/main" id="{266A340D-BCCF-9E18-B5DD-F870CF1929EE}"/>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B15992E-1AFD-7535-76FC-81542DB9B8CE}"/>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239C4091-295D-898B-F439-58CF13983ECC}"/>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829BCC41-9F1A-CD2D-4CAF-7AA8089592A1}"/>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B550EBB8-0798-9807-4F11-0537A2E5C78E}"/>
                </a:ext>
                <a:ext uri="{C183D7F6-B498-43B3-948B-1728B52AA6E4}">
                  <adec:decorative xmlns:adec="http://schemas.microsoft.com/office/drawing/2017/decorative" val="1"/>
                </a:ext>
              </a:extLst>
            </p:cNvPr>
            <p:cNvGrpSpPr/>
            <p:nvPr/>
          </p:nvGrpSpPr>
          <p:grpSpPr>
            <a:xfrm>
              <a:off x="1219925" y="4112002"/>
              <a:ext cx="267138" cy="267138"/>
              <a:chOff x="7095121" y="2527944"/>
              <a:chExt cx="267138" cy="267138"/>
            </a:xfrm>
          </p:grpSpPr>
          <p:sp>
            <p:nvSpPr>
              <p:cNvPr id="23" name="Oval 22">
                <a:extLst>
                  <a:ext uri="{FF2B5EF4-FFF2-40B4-BE49-F238E27FC236}">
                    <a16:creationId xmlns:a16="http://schemas.microsoft.com/office/drawing/2014/main" id="{78FFF521-810D-CB15-ABE0-A4A1D3D5A0EA}"/>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E4CD098-B691-6035-BA71-26E0954F55B6}"/>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D55CEBB7-8458-B335-3E46-6440A438649B}"/>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8FE72EA2-1C49-2605-D5F8-5E49D05F0B1A}"/>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A51123D6-03A5-C932-20AB-D41C65282039}"/>
                </a:ext>
                <a:ext uri="{C183D7F6-B498-43B3-948B-1728B52AA6E4}">
                  <adec:decorative xmlns:adec="http://schemas.microsoft.com/office/drawing/2017/decorative" val="1"/>
                </a:ext>
              </a:extLst>
            </p:cNvPr>
            <p:cNvGrpSpPr/>
            <p:nvPr/>
          </p:nvGrpSpPr>
          <p:grpSpPr>
            <a:xfrm>
              <a:off x="1541536" y="4112002"/>
              <a:ext cx="267138" cy="267138"/>
              <a:chOff x="7095121" y="2527944"/>
              <a:chExt cx="267138" cy="267138"/>
            </a:xfrm>
          </p:grpSpPr>
          <p:sp>
            <p:nvSpPr>
              <p:cNvPr id="19" name="Oval 18">
                <a:extLst>
                  <a:ext uri="{FF2B5EF4-FFF2-40B4-BE49-F238E27FC236}">
                    <a16:creationId xmlns:a16="http://schemas.microsoft.com/office/drawing/2014/main" id="{1C3B2335-4A10-365D-C21E-A638EB376DA7}"/>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BC5327B-2569-41F2-F9A7-A63C3129DB04}"/>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B2453078-0F2B-E374-1C6F-6A7BB1C57A26}"/>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EA9F9CC-9F29-60B0-FC33-40ACDC622C64}"/>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17" name="Left Brace 16">
              <a:extLst>
                <a:ext uri="{FF2B5EF4-FFF2-40B4-BE49-F238E27FC236}">
                  <a16:creationId xmlns:a16="http://schemas.microsoft.com/office/drawing/2014/main" id="{11101287-1B7C-7739-F76B-7BBEB3D6536C}"/>
                </a:ext>
                <a:ext uri="{C183D7F6-B498-43B3-948B-1728B52AA6E4}">
                  <adec:decorative xmlns:adec="http://schemas.microsoft.com/office/drawing/2017/decorative" val="1"/>
                </a:ext>
              </a:extLst>
            </p:cNvPr>
            <p:cNvSpPr/>
            <p:nvPr/>
          </p:nvSpPr>
          <p:spPr>
            <a:xfrm rot="5400000">
              <a:off x="1544875" y="3263013"/>
              <a:ext cx="222873" cy="955403"/>
            </a:xfrm>
            <a:prstGeom prst="leftBrace">
              <a:avLst>
                <a:gd name="adj1" fmla="val 26772"/>
                <a:gd name="adj2" fmla="val 50000"/>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6A7F111-C2FC-526B-51D6-568E89E6BCC5}"/>
                </a:ext>
              </a:extLst>
            </p:cNvPr>
            <p:cNvSpPr txBox="1"/>
            <p:nvPr/>
          </p:nvSpPr>
          <p:spPr>
            <a:xfrm rot="16200000">
              <a:off x="517614" y="3948383"/>
              <a:ext cx="926857" cy="307777"/>
            </a:xfrm>
            <a:prstGeom prst="rect">
              <a:avLst/>
            </a:prstGeom>
            <a:noFill/>
          </p:spPr>
          <p:txBody>
            <a:bodyPr wrap="none" rtlCol="0">
              <a:spAutoFit/>
            </a:bodyPr>
            <a:lstStyle>
              <a:defPPr>
                <a:defRPr lang="en-US"/>
              </a:defPPr>
              <a:lvl1pPr>
                <a:defRPr sz="1050" b="1">
                  <a:latin typeface="+mj-lt"/>
                  <a:cs typeface="Arial"/>
                </a:defRPr>
              </a:lvl1pPr>
            </a:lstStyle>
            <a:p>
              <a:r>
                <a:rPr lang="en-US" sz="1400" b="0">
                  <a:solidFill>
                    <a:srgbClr val="FFC000"/>
                  </a:solidFill>
                </a:rPr>
                <a:t>Electricity</a:t>
              </a:r>
            </a:p>
          </p:txBody>
        </p:sp>
        <p:sp>
          <p:nvSpPr>
            <p:cNvPr id="10" name="TextBox 9">
              <a:extLst>
                <a:ext uri="{FF2B5EF4-FFF2-40B4-BE49-F238E27FC236}">
                  <a16:creationId xmlns:a16="http://schemas.microsoft.com/office/drawing/2014/main" id="{8F1CD19A-AE45-909E-8F0B-5C39D6DE20BA}"/>
                </a:ext>
              </a:extLst>
            </p:cNvPr>
            <p:cNvSpPr txBox="1"/>
            <p:nvPr/>
          </p:nvSpPr>
          <p:spPr>
            <a:xfrm>
              <a:off x="1314433" y="3361216"/>
              <a:ext cx="663964" cy="261610"/>
            </a:xfrm>
            <a:prstGeom prst="rect">
              <a:avLst/>
            </a:prstGeom>
            <a:noFill/>
          </p:spPr>
          <p:txBody>
            <a:bodyPr wrap="none" rtlCol="0">
              <a:spAutoFit/>
            </a:bodyPr>
            <a:lstStyle/>
            <a:p>
              <a:r>
                <a:rPr lang="en-US" sz="1100">
                  <a:latin typeface="+mj-lt"/>
                  <a:cs typeface="Arial"/>
                </a:rPr>
                <a:t>55 kWh</a:t>
              </a:r>
              <a:endParaRPr lang="en-US" sz="1100" baseline="30000">
                <a:latin typeface="+mj-lt"/>
                <a:cs typeface="Arial"/>
              </a:endParaRPr>
            </a:p>
          </p:txBody>
        </p:sp>
        <p:sp>
          <p:nvSpPr>
            <p:cNvPr id="41" name="Arrow: Bent 40">
              <a:extLst>
                <a:ext uri="{FF2B5EF4-FFF2-40B4-BE49-F238E27FC236}">
                  <a16:creationId xmlns:a16="http://schemas.microsoft.com/office/drawing/2014/main" id="{C2B44BF3-70A3-F091-366A-95ED89D51E54}"/>
                </a:ext>
                <a:ext uri="{C183D7F6-B498-43B3-948B-1728B52AA6E4}">
                  <adec:decorative xmlns:adec="http://schemas.microsoft.com/office/drawing/2017/decorative" val="1"/>
                </a:ext>
              </a:extLst>
            </p:cNvPr>
            <p:cNvSpPr/>
            <p:nvPr/>
          </p:nvSpPr>
          <p:spPr>
            <a:xfrm flipV="1">
              <a:off x="1940816" y="2930065"/>
              <a:ext cx="644327" cy="561705"/>
            </a:xfrm>
            <a:prstGeom prst="bentArrow">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2" name="Group 41">
              <a:extLst>
                <a:ext uri="{FF2B5EF4-FFF2-40B4-BE49-F238E27FC236}">
                  <a16:creationId xmlns:a16="http://schemas.microsoft.com/office/drawing/2014/main" id="{0685462B-60CD-4D63-6AC3-D4BEBAB1E958}"/>
                </a:ext>
                <a:ext uri="{C183D7F6-B498-43B3-948B-1728B52AA6E4}">
                  <adec:decorative xmlns:adec="http://schemas.microsoft.com/office/drawing/2017/decorative" val="1"/>
                </a:ext>
              </a:extLst>
            </p:cNvPr>
            <p:cNvGrpSpPr/>
            <p:nvPr/>
          </p:nvGrpSpPr>
          <p:grpSpPr>
            <a:xfrm>
              <a:off x="2585143" y="2564812"/>
              <a:ext cx="1650118" cy="2019384"/>
              <a:chOff x="1059353" y="269691"/>
              <a:chExt cx="2560320" cy="3526511"/>
            </a:xfrm>
          </p:grpSpPr>
          <p:sp>
            <p:nvSpPr>
              <p:cNvPr id="43" name="Rectangle: Rounded Corners 42">
                <a:extLst>
                  <a:ext uri="{FF2B5EF4-FFF2-40B4-BE49-F238E27FC236}">
                    <a16:creationId xmlns:a16="http://schemas.microsoft.com/office/drawing/2014/main" id="{0625C8C3-85E3-1AD3-677C-57ED53765795}"/>
                  </a:ext>
                </a:extLst>
              </p:cNvPr>
              <p:cNvSpPr/>
              <p:nvPr/>
            </p:nvSpPr>
            <p:spPr>
              <a:xfrm>
                <a:off x="1059353" y="1667528"/>
                <a:ext cx="2560320" cy="2128674"/>
              </a:xfrm>
              <a:prstGeom prst="roundRect">
                <a:avLst>
                  <a:gd name="adj" fmla="val 9508"/>
                </a:avLst>
              </a:prstGeom>
              <a:pattFill prst="pct90">
                <a:fgClr>
                  <a:srgbClr val="1CA6A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4" name="Freeform: Shape 43">
                <a:extLst>
                  <a:ext uri="{FF2B5EF4-FFF2-40B4-BE49-F238E27FC236}">
                    <a16:creationId xmlns:a16="http://schemas.microsoft.com/office/drawing/2014/main" id="{36B97F62-4CE6-5E6A-FDD9-A696A53ADA7C}"/>
                  </a:ext>
                </a:extLst>
              </p:cNvPr>
              <p:cNvSpPr/>
              <p:nvPr/>
            </p:nvSpPr>
            <p:spPr>
              <a:xfrm>
                <a:off x="1059353" y="1100917"/>
                <a:ext cx="2560320" cy="1524530"/>
              </a:xfrm>
              <a:custGeom>
                <a:avLst/>
                <a:gdLst>
                  <a:gd name="connsiteX0" fmla="*/ 160711 w 2560320"/>
                  <a:gd name="connsiteY0" fmla="*/ 0 h 1524530"/>
                  <a:gd name="connsiteX1" fmla="*/ 2399609 w 2560320"/>
                  <a:gd name="connsiteY1" fmla="*/ 0 h 1524530"/>
                  <a:gd name="connsiteX2" fmla="*/ 2560320 w 2560320"/>
                  <a:gd name="connsiteY2" fmla="*/ 160711 h 1524530"/>
                  <a:gd name="connsiteX3" fmla="*/ 2560320 w 2560320"/>
                  <a:gd name="connsiteY3" fmla="*/ 1524530 h 1524530"/>
                  <a:gd name="connsiteX4" fmla="*/ 2492616 w 2560320"/>
                  <a:gd name="connsiteY4" fmla="*/ 1425477 h 1524530"/>
                  <a:gd name="connsiteX5" fmla="*/ 2188672 w 2560320"/>
                  <a:gd name="connsiteY5" fmla="*/ 1175558 h 1524530"/>
                  <a:gd name="connsiteX6" fmla="*/ 1721947 w 2560320"/>
                  <a:gd name="connsiteY6" fmla="*/ 1518458 h 1524530"/>
                  <a:gd name="connsiteX7" fmla="*/ 1245697 w 2560320"/>
                  <a:gd name="connsiteY7" fmla="*/ 1185083 h 1524530"/>
                  <a:gd name="connsiteX8" fmla="*/ 817072 w 2560320"/>
                  <a:gd name="connsiteY8" fmla="*/ 1508933 h 1524530"/>
                  <a:gd name="connsiteX9" fmla="*/ 226522 w 2560320"/>
                  <a:gd name="connsiteY9" fmla="*/ 1251758 h 1524530"/>
                  <a:gd name="connsiteX10" fmla="*/ 31855 w 2560320"/>
                  <a:gd name="connsiteY10" fmla="*/ 1343734 h 1524530"/>
                  <a:gd name="connsiteX11" fmla="*/ 0 w 2560320"/>
                  <a:gd name="connsiteY11" fmla="*/ 1381175 h 1524530"/>
                  <a:gd name="connsiteX12" fmla="*/ 0 w 2560320"/>
                  <a:gd name="connsiteY12" fmla="*/ 160711 h 1524530"/>
                  <a:gd name="connsiteX13" fmla="*/ 160711 w 2560320"/>
                  <a:gd name="connsiteY13" fmla="*/ 0 h 152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0320" h="1524530">
                    <a:moveTo>
                      <a:pt x="160711" y="0"/>
                    </a:moveTo>
                    <a:lnTo>
                      <a:pt x="2399609" y="0"/>
                    </a:lnTo>
                    <a:cubicBezTo>
                      <a:pt x="2488367" y="0"/>
                      <a:pt x="2560320" y="71953"/>
                      <a:pt x="2560320" y="160711"/>
                    </a:cubicBezTo>
                    <a:lnTo>
                      <a:pt x="2560320" y="1524530"/>
                    </a:lnTo>
                    <a:lnTo>
                      <a:pt x="2492616" y="1425477"/>
                    </a:lnTo>
                    <a:cubicBezTo>
                      <a:pt x="2395990" y="1290602"/>
                      <a:pt x="2297019" y="1181511"/>
                      <a:pt x="2188672" y="1175558"/>
                    </a:cubicBezTo>
                    <a:cubicBezTo>
                      <a:pt x="2044210" y="1167620"/>
                      <a:pt x="1879109" y="1516871"/>
                      <a:pt x="1721947" y="1518458"/>
                    </a:cubicBezTo>
                    <a:cubicBezTo>
                      <a:pt x="1564785" y="1520045"/>
                      <a:pt x="1396509" y="1186670"/>
                      <a:pt x="1245697" y="1185083"/>
                    </a:cubicBezTo>
                    <a:cubicBezTo>
                      <a:pt x="1094885" y="1183496"/>
                      <a:pt x="986935" y="1497820"/>
                      <a:pt x="817072" y="1508933"/>
                    </a:cubicBezTo>
                    <a:cubicBezTo>
                      <a:pt x="647210" y="1520045"/>
                      <a:pt x="382097" y="1246996"/>
                      <a:pt x="226522" y="1251758"/>
                    </a:cubicBezTo>
                    <a:cubicBezTo>
                      <a:pt x="148735" y="1254139"/>
                      <a:pt x="86425" y="1290453"/>
                      <a:pt x="31855" y="1343734"/>
                    </a:cubicBezTo>
                    <a:lnTo>
                      <a:pt x="0" y="1381175"/>
                    </a:lnTo>
                    <a:lnTo>
                      <a:pt x="0" y="160711"/>
                    </a:lnTo>
                    <a:cubicBezTo>
                      <a:pt x="0" y="71953"/>
                      <a:pt x="71953" y="0"/>
                      <a:pt x="160711" y="0"/>
                    </a:cubicBezTo>
                    <a:close/>
                  </a:path>
                </a:pathLst>
              </a:custGeom>
              <a:solidFill>
                <a:srgbClr val="4CC9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45" name="Rectangle: Rounded Corners 44">
                <a:extLst>
                  <a:ext uri="{FF2B5EF4-FFF2-40B4-BE49-F238E27FC236}">
                    <a16:creationId xmlns:a16="http://schemas.microsoft.com/office/drawing/2014/main" id="{EC623C8F-3D6C-AC3D-5579-4ADE6368D5A9}"/>
                  </a:ext>
                </a:extLst>
              </p:cNvPr>
              <p:cNvSpPr/>
              <p:nvPr/>
            </p:nvSpPr>
            <p:spPr>
              <a:xfrm>
                <a:off x="1479665" y="623454"/>
                <a:ext cx="457200" cy="2701636"/>
              </a:xfrm>
              <a:prstGeom prst="roundRect">
                <a:avLst>
                  <a:gd name="adj" fmla="val 627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6" name="Rectangle: Rounded Corners 45">
                <a:extLst>
                  <a:ext uri="{FF2B5EF4-FFF2-40B4-BE49-F238E27FC236}">
                    <a16:creationId xmlns:a16="http://schemas.microsoft.com/office/drawing/2014/main" id="{F0D66519-C691-1444-ED73-16FD6751801F}"/>
                  </a:ext>
                </a:extLst>
              </p:cNvPr>
              <p:cNvSpPr/>
              <p:nvPr/>
            </p:nvSpPr>
            <p:spPr>
              <a:xfrm>
                <a:off x="2784764" y="623454"/>
                <a:ext cx="457200" cy="2701636"/>
              </a:xfrm>
              <a:prstGeom prst="roundRect">
                <a:avLst>
                  <a:gd name="adj" fmla="val 627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47" name="Connector: Elbow 46">
                <a:extLst>
                  <a:ext uri="{FF2B5EF4-FFF2-40B4-BE49-F238E27FC236}">
                    <a16:creationId xmlns:a16="http://schemas.microsoft.com/office/drawing/2014/main" id="{A4F1FB09-FA07-D27B-3B5B-B9BF0ADB8661}"/>
                  </a:ext>
                </a:extLst>
              </p:cNvPr>
              <p:cNvCxnSpPr>
                <a:stCxn id="45" idx="0"/>
                <a:endCxn id="46" idx="0"/>
              </p:cNvCxnSpPr>
              <p:nvPr/>
            </p:nvCxnSpPr>
            <p:spPr>
              <a:xfrm rot="5400000" flipH="1" flipV="1">
                <a:off x="2360814" y="-29095"/>
                <a:ext cx="12700" cy="1305099"/>
              </a:xfrm>
              <a:prstGeom prst="bentConnector3">
                <a:avLst>
                  <a:gd name="adj1" fmla="val 1800000"/>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46E430B5-C003-B3EB-7083-6E512A95925F}"/>
                  </a:ext>
                  <a:ext uri="{C183D7F6-B498-43B3-948B-1728B52AA6E4}">
                    <adec:decorative xmlns:adec="http://schemas.microsoft.com/office/drawing/2017/decorative" val="1"/>
                  </a:ext>
                </a:extLst>
              </p:cNvPr>
              <p:cNvSpPr/>
              <p:nvPr/>
            </p:nvSpPr>
            <p:spPr>
              <a:xfrm>
                <a:off x="2280233" y="312430"/>
                <a:ext cx="285403" cy="718736"/>
              </a:xfrm>
              <a:custGeom>
                <a:avLst/>
                <a:gdLst>
                  <a:gd name="connsiteX0" fmla="*/ 38100 w 181928"/>
                  <a:gd name="connsiteY0" fmla="*/ 0 h 458153"/>
                  <a:gd name="connsiteX1" fmla="*/ 152400 w 181928"/>
                  <a:gd name="connsiteY1" fmla="*/ 0 h 458153"/>
                  <a:gd name="connsiteX2" fmla="*/ 101918 w 181928"/>
                  <a:gd name="connsiteY2" fmla="*/ 180975 h 458153"/>
                  <a:gd name="connsiteX3" fmla="*/ 181928 w 181928"/>
                  <a:gd name="connsiteY3" fmla="*/ 180975 h 458153"/>
                  <a:gd name="connsiteX4" fmla="*/ 23813 w 181928"/>
                  <a:gd name="connsiteY4" fmla="*/ 458153 h 458153"/>
                  <a:gd name="connsiteX5" fmla="*/ 78105 w 181928"/>
                  <a:gd name="connsiteY5" fmla="*/ 238125 h 458153"/>
                  <a:gd name="connsiteX6" fmla="*/ 0 w 181928"/>
                  <a:gd name="connsiteY6" fmla="*/ 238125 h 458153"/>
                  <a:gd name="connsiteX7" fmla="*/ 38100 w 181928"/>
                  <a:gd name="connsiteY7" fmla="*/ 0 h 45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928" h="458153">
                    <a:moveTo>
                      <a:pt x="38100" y="0"/>
                    </a:moveTo>
                    <a:lnTo>
                      <a:pt x="152400" y="0"/>
                    </a:lnTo>
                    <a:lnTo>
                      <a:pt x="101918" y="180975"/>
                    </a:lnTo>
                    <a:lnTo>
                      <a:pt x="181928" y="180975"/>
                    </a:lnTo>
                    <a:lnTo>
                      <a:pt x="23813" y="458153"/>
                    </a:lnTo>
                    <a:lnTo>
                      <a:pt x="78105" y="238125"/>
                    </a:lnTo>
                    <a:lnTo>
                      <a:pt x="0" y="238125"/>
                    </a:lnTo>
                    <a:lnTo>
                      <a:pt x="38100" y="0"/>
                    </a:lnTo>
                    <a:close/>
                  </a:path>
                </a:pathLst>
              </a:cu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00"/>
              </a:p>
            </p:txBody>
          </p:sp>
          <p:sp>
            <p:nvSpPr>
              <p:cNvPr id="49" name="TextBox 48">
                <a:extLst>
                  <a:ext uri="{FF2B5EF4-FFF2-40B4-BE49-F238E27FC236}">
                    <a16:creationId xmlns:a16="http://schemas.microsoft.com/office/drawing/2014/main" id="{05B1257D-C14D-C19B-A419-9F7FBDD9BC4A}"/>
                  </a:ext>
                </a:extLst>
              </p:cNvPr>
              <p:cNvSpPr txBox="1"/>
              <p:nvPr/>
            </p:nvSpPr>
            <p:spPr>
              <a:xfrm>
                <a:off x="1457205" y="554450"/>
                <a:ext cx="545108" cy="681259"/>
              </a:xfrm>
              <a:prstGeom prst="rect">
                <a:avLst/>
              </a:prstGeom>
              <a:noFill/>
            </p:spPr>
            <p:txBody>
              <a:bodyPr wrap="none" rtlCol="0">
                <a:spAutoFit/>
              </a:bodyPr>
              <a:lstStyle/>
              <a:p>
                <a:r>
                  <a:rPr lang="en-US" sz="1600" b="1">
                    <a:solidFill>
                      <a:schemeClr val="bg1"/>
                    </a:solidFill>
                  </a:rPr>
                  <a:t>+</a:t>
                </a:r>
              </a:p>
            </p:txBody>
          </p:sp>
          <p:sp>
            <p:nvSpPr>
              <p:cNvPr id="50" name="TextBox 49">
                <a:extLst>
                  <a:ext uri="{FF2B5EF4-FFF2-40B4-BE49-F238E27FC236}">
                    <a16:creationId xmlns:a16="http://schemas.microsoft.com/office/drawing/2014/main" id="{B986915A-174C-405B-B9E7-A1D22A3B59BE}"/>
                  </a:ext>
                </a:extLst>
              </p:cNvPr>
              <p:cNvSpPr txBox="1"/>
              <p:nvPr/>
            </p:nvSpPr>
            <p:spPr>
              <a:xfrm>
                <a:off x="2780020" y="269691"/>
                <a:ext cx="490653" cy="1052855"/>
              </a:xfrm>
              <a:prstGeom prst="rect">
                <a:avLst/>
              </a:prstGeom>
              <a:noFill/>
            </p:spPr>
            <p:txBody>
              <a:bodyPr wrap="none" rtlCol="0">
                <a:spAutoFit/>
              </a:bodyPr>
              <a:lstStyle/>
              <a:p>
                <a:r>
                  <a:rPr lang="en-US" sz="2800" b="1">
                    <a:solidFill>
                      <a:schemeClr val="bg1"/>
                    </a:solidFill>
                  </a:rPr>
                  <a:t>-</a:t>
                </a:r>
              </a:p>
            </p:txBody>
          </p:sp>
          <p:sp>
            <p:nvSpPr>
              <p:cNvPr id="51" name="TextBox 50">
                <a:extLst>
                  <a:ext uri="{FF2B5EF4-FFF2-40B4-BE49-F238E27FC236}">
                    <a16:creationId xmlns:a16="http://schemas.microsoft.com/office/drawing/2014/main" id="{C08849BA-6B5F-3F58-0529-E3CA2559F958}"/>
                  </a:ext>
                </a:extLst>
              </p:cNvPr>
              <p:cNvSpPr txBox="1"/>
              <p:nvPr/>
            </p:nvSpPr>
            <p:spPr>
              <a:xfrm>
                <a:off x="1404273" y="2651515"/>
                <a:ext cx="705602" cy="681260"/>
              </a:xfrm>
              <a:prstGeom prst="rect">
                <a:avLst/>
              </a:prstGeom>
              <a:noFill/>
            </p:spPr>
            <p:txBody>
              <a:bodyPr wrap="none" rtlCol="0">
                <a:spAutoFit/>
              </a:bodyPr>
              <a:lstStyle/>
              <a:p>
                <a:r>
                  <a:rPr lang="en-US" sz="1600" b="1">
                    <a:solidFill>
                      <a:schemeClr val="bg1"/>
                    </a:solidFill>
                  </a:rPr>
                  <a:t>O</a:t>
                </a:r>
                <a:r>
                  <a:rPr lang="en-US" sz="1600" b="1" baseline="-25000">
                    <a:solidFill>
                      <a:schemeClr val="bg1"/>
                    </a:solidFill>
                  </a:rPr>
                  <a:t>2</a:t>
                </a:r>
              </a:p>
            </p:txBody>
          </p:sp>
          <p:sp>
            <p:nvSpPr>
              <p:cNvPr id="52" name="TextBox 51">
                <a:extLst>
                  <a:ext uri="{FF2B5EF4-FFF2-40B4-BE49-F238E27FC236}">
                    <a16:creationId xmlns:a16="http://schemas.microsoft.com/office/drawing/2014/main" id="{66AEACBB-4220-24D7-70FC-23A2A7D07F44}"/>
                  </a:ext>
                </a:extLst>
              </p:cNvPr>
              <p:cNvSpPr txBox="1"/>
              <p:nvPr/>
            </p:nvSpPr>
            <p:spPr>
              <a:xfrm>
                <a:off x="2696016" y="2673693"/>
                <a:ext cx="708467" cy="681260"/>
              </a:xfrm>
              <a:prstGeom prst="rect">
                <a:avLst/>
              </a:prstGeom>
              <a:noFill/>
            </p:spPr>
            <p:txBody>
              <a:bodyPr wrap="none" rtlCol="0">
                <a:spAutoFit/>
              </a:bodyPr>
              <a:lstStyle/>
              <a:p>
                <a:r>
                  <a:rPr lang="en-US" sz="1600" b="1">
                    <a:solidFill>
                      <a:schemeClr val="bg1"/>
                    </a:solidFill>
                  </a:rPr>
                  <a:t>H</a:t>
                </a:r>
                <a:r>
                  <a:rPr lang="en-US" sz="1600" b="1" baseline="-25000">
                    <a:solidFill>
                      <a:schemeClr val="bg1"/>
                    </a:solidFill>
                  </a:rPr>
                  <a:t>2</a:t>
                </a:r>
              </a:p>
            </p:txBody>
          </p:sp>
        </p:grpSp>
        <p:grpSp>
          <p:nvGrpSpPr>
            <p:cNvPr id="53" name="Group 52">
              <a:extLst>
                <a:ext uri="{FF2B5EF4-FFF2-40B4-BE49-F238E27FC236}">
                  <a16:creationId xmlns:a16="http://schemas.microsoft.com/office/drawing/2014/main" id="{588DB985-8BCB-3578-9575-D4EEAA99BC8F}"/>
                </a:ext>
                <a:ext uri="{C183D7F6-B498-43B3-948B-1728B52AA6E4}">
                  <adec:decorative xmlns:adec="http://schemas.microsoft.com/office/drawing/2017/decorative" val="1"/>
                </a:ext>
              </a:extLst>
            </p:cNvPr>
            <p:cNvGrpSpPr/>
            <p:nvPr/>
          </p:nvGrpSpPr>
          <p:grpSpPr>
            <a:xfrm>
              <a:off x="1236548" y="2590504"/>
              <a:ext cx="267138" cy="267138"/>
              <a:chOff x="8206740" y="4057650"/>
              <a:chExt cx="722849" cy="722849"/>
            </a:xfrm>
          </p:grpSpPr>
          <p:sp>
            <p:nvSpPr>
              <p:cNvPr id="54" name="Oval 53">
                <a:extLst>
                  <a:ext uri="{FF2B5EF4-FFF2-40B4-BE49-F238E27FC236}">
                    <a16:creationId xmlns:a16="http://schemas.microsoft.com/office/drawing/2014/main" id="{D7C20C44-5049-5509-B98D-21578C9B0FB8}"/>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Graphic 54" descr="Leaky Tap with solid fill">
                <a:extLst>
                  <a:ext uri="{FF2B5EF4-FFF2-40B4-BE49-F238E27FC236}">
                    <a16:creationId xmlns:a16="http://schemas.microsoft.com/office/drawing/2014/main" id="{BC573906-0AE7-27E9-ABF3-921E8F202A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1509" y="4082419"/>
                <a:ext cx="673310" cy="673310"/>
              </a:xfrm>
              <a:prstGeom prst="rect">
                <a:avLst/>
              </a:prstGeom>
            </p:spPr>
          </p:pic>
        </p:grpSp>
        <p:grpSp>
          <p:nvGrpSpPr>
            <p:cNvPr id="56" name="Group 55">
              <a:extLst>
                <a:ext uri="{FF2B5EF4-FFF2-40B4-BE49-F238E27FC236}">
                  <a16:creationId xmlns:a16="http://schemas.microsoft.com/office/drawing/2014/main" id="{FC73BDE3-5989-77C8-EF07-9DF8DA26DC07}"/>
                </a:ext>
                <a:ext uri="{C183D7F6-B498-43B3-948B-1728B52AA6E4}">
                  <adec:decorative xmlns:adec="http://schemas.microsoft.com/office/drawing/2017/decorative" val="1"/>
                </a:ext>
              </a:extLst>
            </p:cNvPr>
            <p:cNvGrpSpPr/>
            <p:nvPr/>
          </p:nvGrpSpPr>
          <p:grpSpPr>
            <a:xfrm>
              <a:off x="1548796" y="2590504"/>
              <a:ext cx="267138" cy="267138"/>
              <a:chOff x="8206740" y="4057650"/>
              <a:chExt cx="722849" cy="722849"/>
            </a:xfrm>
          </p:grpSpPr>
          <p:sp>
            <p:nvSpPr>
              <p:cNvPr id="57" name="Oval 56">
                <a:extLst>
                  <a:ext uri="{FF2B5EF4-FFF2-40B4-BE49-F238E27FC236}">
                    <a16:creationId xmlns:a16="http://schemas.microsoft.com/office/drawing/2014/main" id="{9B69C98C-6553-474A-7551-A6CB213BB4E9}"/>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 name="Graphic 57" descr="Leaky Tap with solid fill">
                <a:extLst>
                  <a:ext uri="{FF2B5EF4-FFF2-40B4-BE49-F238E27FC236}">
                    <a16:creationId xmlns:a16="http://schemas.microsoft.com/office/drawing/2014/main" id="{8C442773-58E0-4F39-7676-4379B5E2CB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1509" y="4082419"/>
                <a:ext cx="673310" cy="673310"/>
              </a:xfrm>
              <a:prstGeom prst="rect">
                <a:avLst/>
              </a:prstGeom>
            </p:spPr>
          </p:pic>
        </p:grpSp>
        <p:grpSp>
          <p:nvGrpSpPr>
            <p:cNvPr id="59" name="Group 58">
              <a:extLst>
                <a:ext uri="{FF2B5EF4-FFF2-40B4-BE49-F238E27FC236}">
                  <a16:creationId xmlns:a16="http://schemas.microsoft.com/office/drawing/2014/main" id="{5BAB6FEB-45E8-90C6-0BE9-AE2986DACBE0}"/>
                </a:ext>
                <a:ext uri="{C183D7F6-B498-43B3-948B-1728B52AA6E4}">
                  <adec:decorative xmlns:adec="http://schemas.microsoft.com/office/drawing/2017/decorative" val="1"/>
                </a:ext>
              </a:extLst>
            </p:cNvPr>
            <p:cNvGrpSpPr/>
            <p:nvPr/>
          </p:nvGrpSpPr>
          <p:grpSpPr>
            <a:xfrm>
              <a:off x="1861043" y="2590504"/>
              <a:ext cx="267138" cy="267138"/>
              <a:chOff x="8206740" y="4057650"/>
              <a:chExt cx="722849" cy="722849"/>
            </a:xfrm>
          </p:grpSpPr>
          <p:sp>
            <p:nvSpPr>
              <p:cNvPr id="60" name="Oval 59">
                <a:extLst>
                  <a:ext uri="{FF2B5EF4-FFF2-40B4-BE49-F238E27FC236}">
                    <a16:creationId xmlns:a16="http://schemas.microsoft.com/office/drawing/2014/main" id="{D1D0FEF9-E4D3-B597-A891-E2A8E57C0BB4}"/>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Graphic 60" descr="Leaky Tap with solid fill">
                <a:extLst>
                  <a:ext uri="{FF2B5EF4-FFF2-40B4-BE49-F238E27FC236}">
                    <a16:creationId xmlns:a16="http://schemas.microsoft.com/office/drawing/2014/main" id="{39F0A083-F3A0-5293-2067-858B358BDC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1509" y="4082419"/>
                <a:ext cx="673310" cy="673310"/>
              </a:xfrm>
              <a:prstGeom prst="rect">
                <a:avLst/>
              </a:prstGeom>
            </p:spPr>
          </p:pic>
        </p:grpSp>
        <p:grpSp>
          <p:nvGrpSpPr>
            <p:cNvPr id="62" name="Group 61">
              <a:extLst>
                <a:ext uri="{FF2B5EF4-FFF2-40B4-BE49-F238E27FC236}">
                  <a16:creationId xmlns:a16="http://schemas.microsoft.com/office/drawing/2014/main" id="{A571B661-0FBD-BAB4-1E0A-5FE87DE4ADA9}"/>
                </a:ext>
                <a:ext uri="{C183D7F6-B498-43B3-948B-1728B52AA6E4}">
                  <adec:decorative xmlns:adec="http://schemas.microsoft.com/office/drawing/2017/decorative" val="1"/>
                </a:ext>
              </a:extLst>
            </p:cNvPr>
            <p:cNvGrpSpPr/>
            <p:nvPr/>
          </p:nvGrpSpPr>
          <p:grpSpPr>
            <a:xfrm>
              <a:off x="1236548" y="2882336"/>
              <a:ext cx="267138" cy="267138"/>
              <a:chOff x="8206740" y="4057650"/>
              <a:chExt cx="722849" cy="722849"/>
            </a:xfrm>
          </p:grpSpPr>
          <p:sp>
            <p:nvSpPr>
              <p:cNvPr id="63" name="Oval 62">
                <a:extLst>
                  <a:ext uri="{FF2B5EF4-FFF2-40B4-BE49-F238E27FC236}">
                    <a16:creationId xmlns:a16="http://schemas.microsoft.com/office/drawing/2014/main" id="{50E84889-F342-57AE-FB5A-CA2C428E7E03}"/>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4" name="Graphic 63" descr="Leaky Tap with solid fill">
                <a:extLst>
                  <a:ext uri="{FF2B5EF4-FFF2-40B4-BE49-F238E27FC236}">
                    <a16:creationId xmlns:a16="http://schemas.microsoft.com/office/drawing/2014/main" id="{2A14EEB4-AC9D-B4F8-10FE-9ABBBED843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1509" y="4082419"/>
                <a:ext cx="673310" cy="673310"/>
              </a:xfrm>
              <a:prstGeom prst="rect">
                <a:avLst/>
              </a:prstGeom>
            </p:spPr>
          </p:pic>
        </p:grpSp>
        <p:sp>
          <p:nvSpPr>
            <p:cNvPr id="65" name="TextBox 64">
              <a:extLst>
                <a:ext uri="{FF2B5EF4-FFF2-40B4-BE49-F238E27FC236}">
                  <a16:creationId xmlns:a16="http://schemas.microsoft.com/office/drawing/2014/main" id="{FE12E44D-7EB2-502A-110F-9F0EFB007E4C}"/>
                </a:ext>
              </a:extLst>
            </p:cNvPr>
            <p:cNvSpPr txBox="1"/>
            <p:nvPr/>
          </p:nvSpPr>
          <p:spPr>
            <a:xfrm rot="16200000">
              <a:off x="594742" y="2698067"/>
              <a:ext cx="776110" cy="369332"/>
            </a:xfrm>
            <a:prstGeom prst="rect">
              <a:avLst/>
            </a:prstGeom>
            <a:noFill/>
          </p:spPr>
          <p:txBody>
            <a:bodyPr wrap="none" rtlCol="0">
              <a:spAutoFit/>
            </a:bodyPr>
            <a:lstStyle/>
            <a:p>
              <a:r>
                <a:rPr lang="en-US" b="1">
                  <a:solidFill>
                    <a:srgbClr val="0070C0"/>
                  </a:solidFill>
                  <a:latin typeface="+mj-lt"/>
                  <a:cs typeface="Arial"/>
                </a:rPr>
                <a:t>Water</a:t>
              </a:r>
            </a:p>
          </p:txBody>
        </p:sp>
        <p:sp>
          <p:nvSpPr>
            <p:cNvPr id="66" name="TextBox 65">
              <a:extLst>
                <a:ext uri="{FF2B5EF4-FFF2-40B4-BE49-F238E27FC236}">
                  <a16:creationId xmlns:a16="http://schemas.microsoft.com/office/drawing/2014/main" id="{106F0139-9D57-1BCB-FD7B-EC5CAEC7F36C}"/>
                </a:ext>
              </a:extLst>
            </p:cNvPr>
            <p:cNvSpPr txBox="1"/>
            <p:nvPr/>
          </p:nvSpPr>
          <p:spPr>
            <a:xfrm>
              <a:off x="2656181" y="4565599"/>
              <a:ext cx="1615570" cy="307777"/>
            </a:xfrm>
            <a:prstGeom prst="rect">
              <a:avLst/>
            </a:prstGeom>
            <a:noFill/>
          </p:spPr>
          <p:txBody>
            <a:bodyPr wrap="none" rtlCol="0">
              <a:spAutoFit/>
            </a:bodyPr>
            <a:lstStyle/>
            <a:p>
              <a:r>
                <a:rPr lang="en-US" sz="1400">
                  <a:latin typeface="+mj-lt"/>
                  <a:cs typeface="Arial"/>
                </a:rPr>
                <a:t>Water Electrolyzer </a:t>
              </a:r>
            </a:p>
          </p:txBody>
        </p:sp>
        <p:sp>
          <p:nvSpPr>
            <p:cNvPr id="72" name="Left Brace 71">
              <a:extLst>
                <a:ext uri="{FF2B5EF4-FFF2-40B4-BE49-F238E27FC236}">
                  <a16:creationId xmlns:a16="http://schemas.microsoft.com/office/drawing/2014/main" id="{95A7522D-2D24-37B9-F680-8191ED2A9BB0}"/>
                </a:ext>
                <a:ext uri="{C183D7F6-B498-43B3-948B-1728B52AA6E4}">
                  <adec:decorative xmlns:adec="http://schemas.microsoft.com/office/drawing/2017/decorative" val="1"/>
                </a:ext>
              </a:extLst>
            </p:cNvPr>
            <p:cNvSpPr/>
            <p:nvPr/>
          </p:nvSpPr>
          <p:spPr>
            <a:xfrm rot="5400000">
              <a:off x="1569154" y="2089220"/>
              <a:ext cx="222873" cy="882479"/>
            </a:xfrm>
            <a:prstGeom prst="leftBrace">
              <a:avLst>
                <a:gd name="adj1" fmla="val 26772"/>
                <a:gd name="adj2" fmla="val 50000"/>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TextBox 72">
              <a:extLst>
                <a:ext uri="{FF2B5EF4-FFF2-40B4-BE49-F238E27FC236}">
                  <a16:creationId xmlns:a16="http://schemas.microsoft.com/office/drawing/2014/main" id="{F6C98F7C-0AD2-2EF6-F445-FF9F83C0174A}"/>
                </a:ext>
              </a:extLst>
            </p:cNvPr>
            <p:cNvSpPr txBox="1"/>
            <p:nvPr/>
          </p:nvSpPr>
          <p:spPr>
            <a:xfrm>
              <a:off x="1352234" y="2099924"/>
              <a:ext cx="718466" cy="307777"/>
            </a:xfrm>
            <a:prstGeom prst="rect">
              <a:avLst/>
            </a:prstGeom>
            <a:noFill/>
          </p:spPr>
          <p:txBody>
            <a:bodyPr wrap="none" lIns="91440" tIns="45720" rIns="91440" bIns="45720" rtlCol="0" anchor="t">
              <a:spAutoFit/>
            </a:bodyPr>
            <a:lstStyle/>
            <a:p>
              <a:pPr algn="ctr"/>
              <a:r>
                <a:rPr lang="en-US" sz="1400" b="1">
                  <a:latin typeface="+mj-lt"/>
                  <a:cs typeface="Arial"/>
                </a:rPr>
                <a:t>3.8 gal</a:t>
              </a:r>
              <a:endParaRPr lang="en-US" sz="2800" b="1"/>
            </a:p>
          </p:txBody>
        </p:sp>
        <p:sp>
          <p:nvSpPr>
            <p:cNvPr id="5" name="TextBox 4">
              <a:extLst>
                <a:ext uri="{FF2B5EF4-FFF2-40B4-BE49-F238E27FC236}">
                  <a16:creationId xmlns:a16="http://schemas.microsoft.com/office/drawing/2014/main" id="{C3027F1B-FB6C-29B5-99D1-67F9580EAFE9}"/>
                </a:ext>
              </a:extLst>
            </p:cNvPr>
            <p:cNvSpPr txBox="1"/>
            <p:nvPr/>
          </p:nvSpPr>
          <p:spPr>
            <a:xfrm>
              <a:off x="764658" y="1650265"/>
              <a:ext cx="3314199" cy="584775"/>
            </a:xfrm>
            <a:prstGeom prst="rect">
              <a:avLst/>
            </a:prstGeom>
            <a:noFill/>
          </p:spPr>
          <p:txBody>
            <a:bodyPr wrap="square" lIns="91440" tIns="45720" rIns="91440" bIns="45720" rtlCol="0" anchor="t">
              <a:spAutoFit/>
            </a:bodyPr>
            <a:lstStyle/>
            <a:p>
              <a:pPr defTabSz="457200" fontAlgn="base">
                <a:spcBef>
                  <a:spcPct val="0"/>
                </a:spcBef>
                <a:spcAft>
                  <a:spcPct val="0"/>
                </a:spcAft>
              </a:pPr>
              <a:r>
                <a:rPr lang="en-US" sz="3200" b="1" err="1">
                  <a:solidFill>
                    <a:srgbClr val="0070C0"/>
                  </a:solidFill>
                  <a:latin typeface="+mj-lt"/>
                  <a:cs typeface="Arial"/>
                </a:rPr>
                <a:t>Electrolyzer</a:t>
              </a:r>
            </a:p>
          </p:txBody>
        </p:sp>
        <p:cxnSp>
          <p:nvCxnSpPr>
            <p:cNvPr id="225" name="Straight Arrow Connector 224">
              <a:extLst>
                <a:ext uri="{FF2B5EF4-FFF2-40B4-BE49-F238E27FC236}">
                  <a16:creationId xmlns:a16="http://schemas.microsoft.com/office/drawing/2014/main" id="{9B1A304F-90D8-9C55-501C-2F93C1776383}"/>
                </a:ext>
              </a:extLst>
            </p:cNvPr>
            <p:cNvCxnSpPr/>
            <p:nvPr/>
          </p:nvCxnSpPr>
          <p:spPr>
            <a:xfrm flipV="1">
              <a:off x="4096572" y="2445737"/>
              <a:ext cx="0" cy="59347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26" name="TextBox 225">
              <a:extLst>
                <a:ext uri="{FF2B5EF4-FFF2-40B4-BE49-F238E27FC236}">
                  <a16:creationId xmlns:a16="http://schemas.microsoft.com/office/drawing/2014/main" id="{79C11241-72AE-DAF1-8FAC-16353180F35C}"/>
                </a:ext>
              </a:extLst>
            </p:cNvPr>
            <p:cNvSpPr txBox="1"/>
            <p:nvPr/>
          </p:nvSpPr>
          <p:spPr>
            <a:xfrm>
              <a:off x="3496738" y="1923522"/>
              <a:ext cx="1347898" cy="523220"/>
            </a:xfrm>
            <a:prstGeom prst="rect">
              <a:avLst/>
            </a:prstGeom>
            <a:noFill/>
          </p:spPr>
          <p:txBody>
            <a:bodyPr wrap="square" rtlCol="0">
              <a:spAutoFit/>
            </a:bodyPr>
            <a:lstStyle>
              <a:defPPr>
                <a:defRPr lang="en-US"/>
              </a:defPPr>
              <a:lvl1pPr>
                <a:defRPr sz="1050" b="1">
                  <a:latin typeface="+mj-lt"/>
                  <a:cs typeface="Arial"/>
                </a:defRPr>
              </a:lvl1pPr>
            </a:lstStyle>
            <a:p>
              <a:pPr algn="ctr"/>
              <a:r>
                <a:rPr lang="en-US" sz="1400" b="0"/>
                <a:t>Vented oxygen (and water)</a:t>
              </a:r>
            </a:p>
          </p:txBody>
        </p:sp>
        <p:pic>
          <p:nvPicPr>
            <p:cNvPr id="234" name="Picture 233">
              <a:extLst>
                <a:ext uri="{FF2B5EF4-FFF2-40B4-BE49-F238E27FC236}">
                  <a16:creationId xmlns:a16="http://schemas.microsoft.com/office/drawing/2014/main" id="{94EF30BF-84B5-A8B8-E644-0D5C9C89133B}"/>
                </a:ext>
              </a:extLst>
            </p:cNvPr>
            <p:cNvPicPr>
              <a:picLocks noChangeAspect="1"/>
            </p:cNvPicPr>
            <p:nvPr/>
          </p:nvPicPr>
          <p:blipFill rotWithShape="1">
            <a:blip r:embed="rId5"/>
            <a:srcRect l="-1" t="1" r="53500" b="-33620"/>
            <a:stretch/>
          </p:blipFill>
          <p:spPr>
            <a:xfrm>
              <a:off x="1870197" y="4113216"/>
              <a:ext cx="124738" cy="350277"/>
            </a:xfrm>
            <a:prstGeom prst="rect">
              <a:avLst/>
            </a:prstGeom>
          </p:spPr>
        </p:pic>
        <p:sp>
          <p:nvSpPr>
            <p:cNvPr id="227" name="Arrow: Right 226">
              <a:extLst>
                <a:ext uri="{FF2B5EF4-FFF2-40B4-BE49-F238E27FC236}">
                  <a16:creationId xmlns:a16="http://schemas.microsoft.com/office/drawing/2014/main" id="{720A3CEB-0452-A204-BEC5-CA331D429829}"/>
                </a:ext>
              </a:extLst>
            </p:cNvPr>
            <p:cNvSpPr/>
            <p:nvPr/>
          </p:nvSpPr>
          <p:spPr>
            <a:xfrm>
              <a:off x="2020076" y="4121702"/>
              <a:ext cx="545246" cy="276487"/>
            </a:xfrm>
            <a:prstGeom prst="rightArrow">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1C931DC-B0D3-A000-CC58-A733C9F0D96C}"/>
              </a:ext>
            </a:extLst>
          </p:cNvPr>
          <p:cNvGrpSpPr/>
          <p:nvPr/>
        </p:nvGrpSpPr>
        <p:grpSpPr>
          <a:xfrm>
            <a:off x="6077986" y="1519663"/>
            <a:ext cx="5572402" cy="3494081"/>
            <a:chOff x="6196779" y="1554169"/>
            <a:chExt cx="5572402" cy="3494081"/>
          </a:xfrm>
        </p:grpSpPr>
        <p:sp>
          <p:nvSpPr>
            <p:cNvPr id="4" name="Rectangle: Rounded Corners 3" descr="diagram of a small scale fuel cell and diagram of a large scale fuel cell">
              <a:extLst>
                <a:ext uri="{FF2B5EF4-FFF2-40B4-BE49-F238E27FC236}">
                  <a16:creationId xmlns:a16="http://schemas.microsoft.com/office/drawing/2014/main" id="{B9B2D3FF-581A-E183-154C-AB1E4FDB344A}"/>
                </a:ext>
              </a:extLst>
            </p:cNvPr>
            <p:cNvSpPr/>
            <p:nvPr/>
          </p:nvSpPr>
          <p:spPr>
            <a:xfrm>
              <a:off x="6196779" y="1554169"/>
              <a:ext cx="5572402" cy="3494081"/>
            </a:xfrm>
            <a:prstGeom prst="roundRect">
              <a:avLst>
                <a:gd name="adj" fmla="val 4300"/>
              </a:avLst>
            </a:prstGeom>
            <a:solidFill>
              <a:schemeClr val="accent2">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Arrow: Bent 284">
              <a:extLst>
                <a:ext uri="{FF2B5EF4-FFF2-40B4-BE49-F238E27FC236}">
                  <a16:creationId xmlns:a16="http://schemas.microsoft.com/office/drawing/2014/main" id="{4FF4A19F-CC6F-29D7-9DEC-B96C566768B6}"/>
                </a:ext>
                <a:ext uri="{C183D7F6-B498-43B3-948B-1728B52AA6E4}">
                  <adec:decorative xmlns:adec="http://schemas.microsoft.com/office/drawing/2017/decorative" val="1"/>
                </a:ext>
              </a:extLst>
            </p:cNvPr>
            <p:cNvSpPr/>
            <p:nvPr/>
          </p:nvSpPr>
          <p:spPr>
            <a:xfrm flipV="1">
              <a:off x="9765435" y="3566260"/>
              <a:ext cx="644327" cy="561705"/>
            </a:xfrm>
            <a:prstGeom prst="bentArrow">
              <a:avLst/>
            </a:prstGeom>
            <a:solidFill>
              <a:srgbClr val="53D5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0" name="Arrow: Bent 89">
              <a:extLst>
                <a:ext uri="{FF2B5EF4-FFF2-40B4-BE49-F238E27FC236}">
                  <a16:creationId xmlns:a16="http://schemas.microsoft.com/office/drawing/2014/main" id="{E8C0CEF9-C622-114B-6BD1-1873AB6D7497}"/>
                </a:ext>
                <a:ext uri="{C183D7F6-B498-43B3-948B-1728B52AA6E4}">
                  <adec:decorative xmlns:adec="http://schemas.microsoft.com/office/drawing/2017/decorative" val="1"/>
                </a:ext>
              </a:extLst>
            </p:cNvPr>
            <p:cNvSpPr/>
            <p:nvPr/>
          </p:nvSpPr>
          <p:spPr>
            <a:xfrm>
              <a:off x="9765435" y="2997561"/>
              <a:ext cx="644327" cy="561705"/>
            </a:xfrm>
            <a:prstGeom prst="ben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92" name="Picture 91">
              <a:extLst>
                <a:ext uri="{FF2B5EF4-FFF2-40B4-BE49-F238E27FC236}">
                  <a16:creationId xmlns:a16="http://schemas.microsoft.com/office/drawing/2014/main" id="{79E71CD6-CB7D-7189-4CB4-40ACCC310F7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784032" y="3265045"/>
              <a:ext cx="2348312" cy="1216793"/>
            </a:xfrm>
            <a:prstGeom prst="rect">
              <a:avLst/>
            </a:prstGeom>
          </p:spPr>
        </p:pic>
        <p:sp>
          <p:nvSpPr>
            <p:cNvPr id="93" name="TextBox 92">
              <a:extLst>
                <a:ext uri="{FF2B5EF4-FFF2-40B4-BE49-F238E27FC236}">
                  <a16:creationId xmlns:a16="http://schemas.microsoft.com/office/drawing/2014/main" id="{04D3A757-35A8-2BFE-D3FA-04F960E2D4D6}"/>
                </a:ext>
              </a:extLst>
            </p:cNvPr>
            <p:cNvSpPr txBox="1"/>
            <p:nvPr/>
          </p:nvSpPr>
          <p:spPr>
            <a:xfrm>
              <a:off x="8704517" y="4516485"/>
              <a:ext cx="813171" cy="307777"/>
            </a:xfrm>
            <a:prstGeom prst="rect">
              <a:avLst/>
            </a:prstGeom>
            <a:noFill/>
          </p:spPr>
          <p:txBody>
            <a:bodyPr wrap="none" rtlCol="0">
              <a:spAutoFit/>
            </a:bodyPr>
            <a:lstStyle/>
            <a:p>
              <a:r>
                <a:rPr lang="en-US" sz="1400">
                  <a:latin typeface="+mj-lt"/>
                  <a:cs typeface="Arial"/>
                </a:rPr>
                <a:t>Fuel cell</a:t>
              </a:r>
            </a:p>
          </p:txBody>
        </p:sp>
        <p:sp>
          <p:nvSpPr>
            <p:cNvPr id="283" name="TextBox 282">
              <a:extLst>
                <a:ext uri="{FF2B5EF4-FFF2-40B4-BE49-F238E27FC236}">
                  <a16:creationId xmlns:a16="http://schemas.microsoft.com/office/drawing/2014/main" id="{879D79A2-8D91-5469-2076-EF26F57CD916}"/>
                </a:ext>
              </a:extLst>
            </p:cNvPr>
            <p:cNvSpPr txBox="1"/>
            <p:nvPr/>
          </p:nvSpPr>
          <p:spPr>
            <a:xfrm>
              <a:off x="6376213" y="1649995"/>
              <a:ext cx="3314199" cy="584775"/>
            </a:xfrm>
            <a:prstGeom prst="rect">
              <a:avLst/>
            </a:prstGeom>
            <a:noFill/>
          </p:spPr>
          <p:txBody>
            <a:bodyPr wrap="square" lIns="91440" tIns="45720" rIns="91440" bIns="45720" rtlCol="0" anchor="t">
              <a:spAutoFit/>
            </a:bodyPr>
            <a:lstStyle/>
            <a:p>
              <a:pPr defTabSz="457200" fontAlgn="base">
                <a:spcBef>
                  <a:spcPct val="0"/>
                </a:spcBef>
                <a:spcAft>
                  <a:spcPct val="0"/>
                </a:spcAft>
              </a:pPr>
              <a:r>
                <a:rPr lang="en-US" sz="3200" b="1">
                  <a:solidFill>
                    <a:srgbClr val="0070C0"/>
                  </a:solidFill>
                  <a:latin typeface="+mj-lt"/>
                  <a:cs typeface="Arial"/>
                </a:rPr>
                <a:t>Fuel Cell</a:t>
              </a:r>
            </a:p>
          </p:txBody>
        </p:sp>
        <p:grpSp>
          <p:nvGrpSpPr>
            <p:cNvPr id="257" name="Group 256">
              <a:extLst>
                <a:ext uri="{FF2B5EF4-FFF2-40B4-BE49-F238E27FC236}">
                  <a16:creationId xmlns:a16="http://schemas.microsoft.com/office/drawing/2014/main" id="{C8897F03-4D9E-27E8-1F55-2CAD24577569}"/>
                </a:ext>
                <a:ext uri="{C183D7F6-B498-43B3-948B-1728B52AA6E4}">
                  <adec:decorative xmlns:adec="http://schemas.microsoft.com/office/drawing/2017/decorative" val="1"/>
                </a:ext>
              </a:extLst>
            </p:cNvPr>
            <p:cNvGrpSpPr/>
            <p:nvPr/>
          </p:nvGrpSpPr>
          <p:grpSpPr>
            <a:xfrm>
              <a:off x="10461550" y="2997561"/>
              <a:ext cx="267138" cy="267138"/>
              <a:chOff x="7095121" y="2527944"/>
              <a:chExt cx="267138" cy="267138"/>
            </a:xfrm>
          </p:grpSpPr>
          <p:sp>
            <p:nvSpPr>
              <p:cNvPr id="258" name="Oval 257">
                <a:extLst>
                  <a:ext uri="{FF2B5EF4-FFF2-40B4-BE49-F238E27FC236}">
                    <a16:creationId xmlns:a16="http://schemas.microsoft.com/office/drawing/2014/main" id="{3A290B28-8AAA-2288-ECD1-541209FFA9B8}"/>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Freeform: Shape 27">
                <a:extLst>
                  <a:ext uri="{FF2B5EF4-FFF2-40B4-BE49-F238E27FC236}">
                    <a16:creationId xmlns:a16="http://schemas.microsoft.com/office/drawing/2014/main" id="{1F189CEF-E94F-67A0-EDAF-D7775392DB44}"/>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60" name="Freeform: Shape 28">
                <a:extLst>
                  <a:ext uri="{FF2B5EF4-FFF2-40B4-BE49-F238E27FC236}">
                    <a16:creationId xmlns:a16="http://schemas.microsoft.com/office/drawing/2014/main" id="{7A23E3A5-4B6D-5146-C6B9-CAD53E66A8B0}"/>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61" name="Freeform: Shape 29">
                <a:extLst>
                  <a:ext uri="{FF2B5EF4-FFF2-40B4-BE49-F238E27FC236}">
                    <a16:creationId xmlns:a16="http://schemas.microsoft.com/office/drawing/2014/main" id="{407118B5-EA9C-3A9E-34B5-9B013E95EA21}"/>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grpSp>
          <p:nvGrpSpPr>
            <p:cNvPr id="262" name="Group 261">
              <a:extLst>
                <a:ext uri="{FF2B5EF4-FFF2-40B4-BE49-F238E27FC236}">
                  <a16:creationId xmlns:a16="http://schemas.microsoft.com/office/drawing/2014/main" id="{6593FCA0-B5CD-8F24-5CD8-920A553C207A}"/>
                </a:ext>
                <a:ext uri="{C183D7F6-B498-43B3-948B-1728B52AA6E4}">
                  <adec:decorative xmlns:adec="http://schemas.microsoft.com/office/drawing/2017/decorative" val="1"/>
                </a:ext>
              </a:extLst>
            </p:cNvPr>
            <p:cNvGrpSpPr/>
            <p:nvPr/>
          </p:nvGrpSpPr>
          <p:grpSpPr>
            <a:xfrm>
              <a:off x="10780476" y="2987731"/>
              <a:ext cx="267138" cy="267138"/>
              <a:chOff x="7095121" y="2527944"/>
              <a:chExt cx="267138" cy="267138"/>
            </a:xfrm>
          </p:grpSpPr>
          <p:sp>
            <p:nvSpPr>
              <p:cNvPr id="263" name="Oval 262">
                <a:extLst>
                  <a:ext uri="{FF2B5EF4-FFF2-40B4-BE49-F238E27FC236}">
                    <a16:creationId xmlns:a16="http://schemas.microsoft.com/office/drawing/2014/main" id="{4486D687-01E4-2BBD-7E80-D5656A56C7E8}"/>
                  </a:ext>
                </a:extLst>
              </p:cNvPr>
              <p:cNvSpPr/>
              <p:nvPr/>
            </p:nvSpPr>
            <p:spPr>
              <a:xfrm>
                <a:off x="7095121" y="2527944"/>
                <a:ext cx="267138" cy="267138"/>
              </a:xfrm>
              <a:prstGeom prst="ellipse">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Freeform: Shape 27">
                <a:extLst>
                  <a:ext uri="{FF2B5EF4-FFF2-40B4-BE49-F238E27FC236}">
                    <a16:creationId xmlns:a16="http://schemas.microsoft.com/office/drawing/2014/main" id="{5B204AAE-1F2A-A556-11D7-0E2AC139E107}"/>
                  </a:ext>
                </a:extLst>
              </p:cNvPr>
              <p:cNvSpPr/>
              <p:nvPr/>
            </p:nvSpPr>
            <p:spPr>
              <a:xfrm>
                <a:off x="7188600" y="2560636"/>
                <a:ext cx="84941" cy="213908"/>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65" name="Freeform: Shape 28">
                <a:extLst>
                  <a:ext uri="{FF2B5EF4-FFF2-40B4-BE49-F238E27FC236}">
                    <a16:creationId xmlns:a16="http://schemas.microsoft.com/office/drawing/2014/main" id="{49B6420B-40B5-B4F5-6FB3-53D978CCE39F}"/>
                  </a:ext>
                </a:extLst>
              </p:cNvPr>
              <p:cNvSpPr/>
              <p:nvPr/>
            </p:nvSpPr>
            <p:spPr>
              <a:xfrm>
                <a:off x="7124896"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66" name="Freeform: Shape 29">
                <a:extLst>
                  <a:ext uri="{FF2B5EF4-FFF2-40B4-BE49-F238E27FC236}">
                    <a16:creationId xmlns:a16="http://schemas.microsoft.com/office/drawing/2014/main" id="{78AFEDDA-5418-259A-A572-FF8CD37383D1}"/>
                  </a:ext>
                </a:extLst>
              </p:cNvPr>
              <p:cNvSpPr/>
              <p:nvPr/>
            </p:nvSpPr>
            <p:spPr>
              <a:xfrm>
                <a:off x="7282151" y="2601931"/>
                <a:ext cx="58683" cy="147782"/>
              </a:xfrm>
              <a:custGeom>
                <a:avLst/>
                <a:gdLst>
                  <a:gd name="connsiteX0" fmla="*/ 9446 w 45102"/>
                  <a:gd name="connsiteY0" fmla="*/ 0 h 113581"/>
                  <a:gd name="connsiteX1" fmla="*/ 37782 w 45102"/>
                  <a:gd name="connsiteY1" fmla="*/ 0 h 113581"/>
                  <a:gd name="connsiteX2" fmla="*/ 25267 w 45102"/>
                  <a:gd name="connsiteY2" fmla="*/ 44866 h 113581"/>
                  <a:gd name="connsiteX3" fmla="*/ 45102 w 45102"/>
                  <a:gd name="connsiteY3" fmla="*/ 44866 h 113581"/>
                  <a:gd name="connsiteX4" fmla="*/ 5904 w 45102"/>
                  <a:gd name="connsiteY4" fmla="*/ 113581 h 113581"/>
                  <a:gd name="connsiteX5" fmla="*/ 19363 w 45102"/>
                  <a:gd name="connsiteY5" fmla="*/ 59034 h 113581"/>
                  <a:gd name="connsiteX6" fmla="*/ 0 w 45102"/>
                  <a:gd name="connsiteY6" fmla="*/ 59034 h 113581"/>
                  <a:gd name="connsiteX7" fmla="*/ 9446 w 45102"/>
                  <a:gd name="connsiteY7" fmla="*/ 0 h 1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02" h="113581">
                    <a:moveTo>
                      <a:pt x="9446" y="0"/>
                    </a:moveTo>
                    <a:lnTo>
                      <a:pt x="37782" y="0"/>
                    </a:lnTo>
                    <a:lnTo>
                      <a:pt x="25267" y="44866"/>
                    </a:lnTo>
                    <a:lnTo>
                      <a:pt x="45102" y="44866"/>
                    </a:lnTo>
                    <a:lnTo>
                      <a:pt x="5904" y="113581"/>
                    </a:lnTo>
                    <a:lnTo>
                      <a:pt x="19363" y="59034"/>
                    </a:lnTo>
                    <a:lnTo>
                      <a:pt x="0" y="59034"/>
                    </a:lnTo>
                    <a:lnTo>
                      <a:pt x="944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sp>
          <p:nvSpPr>
            <p:cNvPr id="276" name="Left Brace 275">
              <a:extLst>
                <a:ext uri="{FF2B5EF4-FFF2-40B4-BE49-F238E27FC236}">
                  <a16:creationId xmlns:a16="http://schemas.microsoft.com/office/drawing/2014/main" id="{27C61A19-EEB3-DB2F-1C49-1EF6E98458B0}"/>
                </a:ext>
                <a:ext uri="{C183D7F6-B498-43B3-948B-1728B52AA6E4}">
                  <adec:decorative xmlns:adec="http://schemas.microsoft.com/office/drawing/2017/decorative" val="1"/>
                </a:ext>
              </a:extLst>
            </p:cNvPr>
            <p:cNvSpPr/>
            <p:nvPr/>
          </p:nvSpPr>
          <p:spPr>
            <a:xfrm rot="5400000">
              <a:off x="10644733" y="2514052"/>
              <a:ext cx="222873" cy="692817"/>
            </a:xfrm>
            <a:prstGeom prst="leftBrace">
              <a:avLst>
                <a:gd name="adj1" fmla="val 26772"/>
                <a:gd name="adj2" fmla="val 50000"/>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7" name="TextBox 276">
              <a:extLst>
                <a:ext uri="{FF2B5EF4-FFF2-40B4-BE49-F238E27FC236}">
                  <a16:creationId xmlns:a16="http://schemas.microsoft.com/office/drawing/2014/main" id="{A3BFBA89-62A2-01D6-4350-E31802480702}"/>
                </a:ext>
              </a:extLst>
            </p:cNvPr>
            <p:cNvSpPr txBox="1"/>
            <p:nvPr/>
          </p:nvSpPr>
          <p:spPr>
            <a:xfrm>
              <a:off x="9821072" y="2414017"/>
              <a:ext cx="1870194" cy="261610"/>
            </a:xfrm>
            <a:prstGeom prst="rect">
              <a:avLst/>
            </a:prstGeom>
            <a:noFill/>
          </p:spPr>
          <p:txBody>
            <a:bodyPr wrap="square" rtlCol="0">
              <a:spAutoFit/>
            </a:bodyPr>
            <a:lstStyle/>
            <a:p>
              <a:pPr algn="ctr"/>
              <a:r>
                <a:rPr lang="en-US" sz="1100">
                  <a:latin typeface="+mj-lt"/>
                  <a:cs typeface="Arial"/>
                </a:rPr>
                <a:t>20 kWh</a:t>
              </a:r>
              <a:endParaRPr lang="en-US" sz="1100" baseline="30000">
                <a:latin typeface="+mj-lt"/>
                <a:cs typeface="Arial"/>
              </a:endParaRPr>
            </a:p>
          </p:txBody>
        </p:sp>
        <p:sp>
          <p:nvSpPr>
            <p:cNvPr id="278" name="TextBox 277">
              <a:extLst>
                <a:ext uri="{FF2B5EF4-FFF2-40B4-BE49-F238E27FC236}">
                  <a16:creationId xmlns:a16="http://schemas.microsoft.com/office/drawing/2014/main" id="{6A0F053A-1CEF-500D-7AFC-76DACE422A89}"/>
                </a:ext>
              </a:extLst>
            </p:cNvPr>
            <p:cNvSpPr txBox="1"/>
            <p:nvPr/>
          </p:nvSpPr>
          <p:spPr>
            <a:xfrm>
              <a:off x="10648580" y="3867387"/>
              <a:ext cx="776189" cy="307777"/>
            </a:xfrm>
            <a:prstGeom prst="rect">
              <a:avLst/>
            </a:prstGeom>
            <a:noFill/>
          </p:spPr>
          <p:txBody>
            <a:bodyPr wrap="square" rtlCol="0">
              <a:spAutoFit/>
            </a:bodyPr>
            <a:lstStyle/>
            <a:p>
              <a:r>
                <a:rPr lang="en-US" sz="1400" b="1">
                  <a:latin typeface="+mj-lt"/>
                  <a:cs typeface="Arial"/>
                </a:rPr>
                <a:t>0.2 gal</a:t>
              </a:r>
              <a:endParaRPr lang="en-US" sz="1400" b="1" baseline="30000">
                <a:latin typeface="+mj-lt"/>
                <a:cs typeface="Arial"/>
              </a:endParaRPr>
            </a:p>
          </p:txBody>
        </p:sp>
        <p:cxnSp>
          <p:nvCxnSpPr>
            <p:cNvPr id="89" name="Straight Arrow Connector 88">
              <a:extLst>
                <a:ext uri="{FF2B5EF4-FFF2-40B4-BE49-F238E27FC236}">
                  <a16:creationId xmlns:a16="http://schemas.microsoft.com/office/drawing/2014/main" id="{0D1E89A1-E335-347D-C69B-AAF2FA366306}"/>
                </a:ext>
              </a:extLst>
            </p:cNvPr>
            <p:cNvCxnSpPr>
              <a:cxnSpLocks/>
            </p:cNvCxnSpPr>
            <p:nvPr/>
          </p:nvCxnSpPr>
          <p:spPr>
            <a:xfrm>
              <a:off x="8078428" y="3020423"/>
              <a:ext cx="0" cy="25799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98" name="TextBox 97">
              <a:extLst>
                <a:ext uri="{FF2B5EF4-FFF2-40B4-BE49-F238E27FC236}">
                  <a16:creationId xmlns:a16="http://schemas.microsoft.com/office/drawing/2014/main" id="{86B996EF-D1C1-9ABA-313B-059A979CD289}"/>
                </a:ext>
              </a:extLst>
            </p:cNvPr>
            <p:cNvSpPr txBox="1"/>
            <p:nvPr/>
          </p:nvSpPr>
          <p:spPr>
            <a:xfrm>
              <a:off x="7650191" y="2794288"/>
              <a:ext cx="870456" cy="253916"/>
            </a:xfrm>
            <a:prstGeom prst="rect">
              <a:avLst/>
            </a:prstGeom>
            <a:noFill/>
          </p:spPr>
          <p:txBody>
            <a:bodyPr wrap="square" rtlCol="0">
              <a:spAutoFit/>
            </a:bodyPr>
            <a:lstStyle>
              <a:defPPr>
                <a:defRPr lang="en-US"/>
              </a:defPPr>
              <a:lvl1pPr>
                <a:defRPr sz="1050" b="1">
                  <a:latin typeface="+mj-lt"/>
                  <a:cs typeface="Arial"/>
                </a:defRPr>
              </a:lvl1pPr>
            </a:lstStyle>
            <a:p>
              <a:pPr algn="ctr"/>
              <a:r>
                <a:rPr lang="en-US" b="0"/>
                <a:t>Air Intake</a:t>
              </a:r>
            </a:p>
          </p:txBody>
        </p:sp>
        <p:cxnSp>
          <p:nvCxnSpPr>
            <p:cNvPr id="99" name="Straight Arrow Connector 98">
              <a:extLst>
                <a:ext uri="{FF2B5EF4-FFF2-40B4-BE49-F238E27FC236}">
                  <a16:creationId xmlns:a16="http://schemas.microsoft.com/office/drawing/2014/main" id="{9DE83F78-C84F-A18F-189A-34B3B402BCCA}"/>
                </a:ext>
              </a:extLst>
            </p:cNvPr>
            <p:cNvCxnSpPr>
              <a:cxnSpLocks/>
            </p:cNvCxnSpPr>
            <p:nvPr/>
          </p:nvCxnSpPr>
          <p:spPr>
            <a:xfrm flipV="1">
              <a:off x="9517688" y="2589288"/>
              <a:ext cx="0" cy="67541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02" name="TextBox 101">
              <a:extLst>
                <a:ext uri="{FF2B5EF4-FFF2-40B4-BE49-F238E27FC236}">
                  <a16:creationId xmlns:a16="http://schemas.microsoft.com/office/drawing/2014/main" id="{8B89B2FE-F569-AE98-3BCB-AF9687398E98}"/>
                </a:ext>
              </a:extLst>
            </p:cNvPr>
            <p:cNvSpPr txBox="1"/>
            <p:nvPr/>
          </p:nvSpPr>
          <p:spPr>
            <a:xfrm>
              <a:off x="8442805" y="2068295"/>
              <a:ext cx="1809361" cy="523220"/>
            </a:xfrm>
            <a:prstGeom prst="rect">
              <a:avLst/>
            </a:prstGeom>
            <a:noFill/>
          </p:spPr>
          <p:txBody>
            <a:bodyPr wrap="square" rtlCol="0">
              <a:spAutoFit/>
            </a:bodyPr>
            <a:lstStyle>
              <a:defPPr>
                <a:defRPr lang="en-US"/>
              </a:defPPr>
              <a:lvl1pPr>
                <a:defRPr sz="1050" b="1">
                  <a:latin typeface="+mj-lt"/>
                  <a:cs typeface="Arial"/>
                </a:defRPr>
              </a:lvl1pPr>
            </a:lstStyle>
            <a:p>
              <a:pPr algn="ctr"/>
              <a:r>
                <a:rPr lang="en-US" sz="1400" b="0"/>
                <a:t>Fuel Cell Exhaust </a:t>
              </a:r>
            </a:p>
            <a:p>
              <a:pPr algn="ctr"/>
              <a:r>
                <a:rPr lang="en-US" sz="1400" b="0"/>
                <a:t>(air and water vapor)</a:t>
              </a:r>
            </a:p>
          </p:txBody>
        </p:sp>
        <p:sp>
          <p:nvSpPr>
            <p:cNvPr id="229" name="TextBox 228">
              <a:extLst>
                <a:ext uri="{FF2B5EF4-FFF2-40B4-BE49-F238E27FC236}">
                  <a16:creationId xmlns:a16="http://schemas.microsoft.com/office/drawing/2014/main" id="{61FF39E8-5396-821D-E2E5-440801E707B8}"/>
                </a:ext>
              </a:extLst>
            </p:cNvPr>
            <p:cNvSpPr txBox="1"/>
            <p:nvPr/>
          </p:nvSpPr>
          <p:spPr>
            <a:xfrm>
              <a:off x="10298906" y="2167548"/>
              <a:ext cx="1140056" cy="369332"/>
            </a:xfrm>
            <a:prstGeom prst="rect">
              <a:avLst/>
            </a:prstGeom>
            <a:noFill/>
          </p:spPr>
          <p:txBody>
            <a:bodyPr wrap="square" rtlCol="0">
              <a:spAutoFit/>
            </a:bodyPr>
            <a:lstStyle>
              <a:defPPr>
                <a:defRPr lang="en-US"/>
              </a:defPPr>
              <a:lvl1pPr>
                <a:defRPr sz="1050" b="1">
                  <a:latin typeface="+mj-lt"/>
                  <a:cs typeface="Arial"/>
                </a:defRPr>
              </a:lvl1pPr>
            </a:lstStyle>
            <a:p>
              <a:r>
                <a:rPr lang="en-US" sz="1800" b="0">
                  <a:solidFill>
                    <a:srgbClr val="FFC000"/>
                  </a:solidFill>
                </a:rPr>
                <a:t>Electricity</a:t>
              </a:r>
            </a:p>
          </p:txBody>
        </p:sp>
        <p:pic>
          <p:nvPicPr>
            <p:cNvPr id="233" name="Picture 232">
              <a:extLst>
                <a:ext uri="{FF2B5EF4-FFF2-40B4-BE49-F238E27FC236}">
                  <a16:creationId xmlns:a16="http://schemas.microsoft.com/office/drawing/2014/main" id="{4C3E11DA-9FCC-C855-3005-1D72631FB28D}"/>
                </a:ext>
              </a:extLst>
            </p:cNvPr>
            <p:cNvPicPr>
              <a:picLocks noChangeAspect="1"/>
            </p:cNvPicPr>
            <p:nvPr/>
          </p:nvPicPr>
          <p:blipFill rotWithShape="1">
            <a:blip r:embed="rId7"/>
            <a:srcRect l="1" t="1" r="62870" b="-48406"/>
            <a:stretch/>
          </p:blipFill>
          <p:spPr>
            <a:xfrm>
              <a:off x="10452675" y="3865364"/>
              <a:ext cx="97334" cy="398093"/>
            </a:xfrm>
            <a:prstGeom prst="rect">
              <a:avLst/>
            </a:prstGeom>
          </p:spPr>
        </p:pic>
        <p:sp>
          <p:nvSpPr>
            <p:cNvPr id="235" name="TextBox 234">
              <a:extLst>
                <a:ext uri="{FF2B5EF4-FFF2-40B4-BE49-F238E27FC236}">
                  <a16:creationId xmlns:a16="http://schemas.microsoft.com/office/drawing/2014/main" id="{2DE74561-2A4C-4C96-3E08-9091BE4C83A4}"/>
                </a:ext>
              </a:extLst>
            </p:cNvPr>
            <p:cNvSpPr txBox="1"/>
            <p:nvPr/>
          </p:nvSpPr>
          <p:spPr>
            <a:xfrm>
              <a:off x="10664359" y="4085894"/>
              <a:ext cx="776110" cy="369332"/>
            </a:xfrm>
            <a:prstGeom prst="rect">
              <a:avLst/>
            </a:prstGeom>
            <a:noFill/>
          </p:spPr>
          <p:txBody>
            <a:bodyPr wrap="none" rtlCol="0">
              <a:spAutoFit/>
            </a:bodyPr>
            <a:lstStyle/>
            <a:p>
              <a:r>
                <a:rPr lang="en-US">
                  <a:solidFill>
                    <a:srgbClr val="0070C0"/>
                  </a:solidFill>
                  <a:latin typeface="+mj-lt"/>
                  <a:cs typeface="Arial"/>
                </a:rPr>
                <a:t>Water</a:t>
              </a:r>
            </a:p>
          </p:txBody>
        </p:sp>
      </p:grpSp>
      <p:grpSp>
        <p:nvGrpSpPr>
          <p:cNvPr id="238" name="Group 237">
            <a:extLst>
              <a:ext uri="{FF2B5EF4-FFF2-40B4-BE49-F238E27FC236}">
                <a16:creationId xmlns:a16="http://schemas.microsoft.com/office/drawing/2014/main" id="{E14AA226-7E86-E0D0-BC67-240449112145}"/>
              </a:ext>
            </a:extLst>
          </p:cNvPr>
          <p:cNvGrpSpPr/>
          <p:nvPr/>
        </p:nvGrpSpPr>
        <p:grpSpPr>
          <a:xfrm>
            <a:off x="4298110" y="3080664"/>
            <a:ext cx="3248985" cy="1322387"/>
            <a:chOff x="4416903" y="3115170"/>
            <a:chExt cx="3248985" cy="1322387"/>
          </a:xfrm>
        </p:grpSpPr>
        <p:sp>
          <p:nvSpPr>
            <p:cNvPr id="237" name="Rectangle: Rounded Corners 236" descr="diagram of a small scale electrolyzer and a large scale electrolyzer">
              <a:extLst>
                <a:ext uri="{FF2B5EF4-FFF2-40B4-BE49-F238E27FC236}">
                  <a16:creationId xmlns:a16="http://schemas.microsoft.com/office/drawing/2014/main" id="{67657060-DBA3-4EF3-2790-1A6012CB9B2F}"/>
                </a:ext>
              </a:extLst>
            </p:cNvPr>
            <p:cNvSpPr/>
            <p:nvPr/>
          </p:nvSpPr>
          <p:spPr>
            <a:xfrm>
              <a:off x="4416903" y="3115170"/>
              <a:ext cx="3248985" cy="1322387"/>
            </a:xfrm>
            <a:prstGeom prst="roundRect">
              <a:avLst>
                <a:gd name="adj" fmla="val 5688"/>
              </a:avLst>
            </a:prstGeom>
            <a:solidFill>
              <a:schemeClr val="accent5">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TextBox 235">
              <a:extLst>
                <a:ext uri="{FF2B5EF4-FFF2-40B4-BE49-F238E27FC236}">
                  <a16:creationId xmlns:a16="http://schemas.microsoft.com/office/drawing/2014/main" id="{A77DBDB4-1746-B7A4-7DDD-A77AF2E53BE2}"/>
                </a:ext>
              </a:extLst>
            </p:cNvPr>
            <p:cNvSpPr txBox="1"/>
            <p:nvPr/>
          </p:nvSpPr>
          <p:spPr>
            <a:xfrm>
              <a:off x="5413038" y="3183993"/>
              <a:ext cx="1388102" cy="307777"/>
            </a:xfrm>
            <a:prstGeom prst="rect">
              <a:avLst/>
            </a:prstGeom>
            <a:noFill/>
          </p:spPr>
          <p:txBody>
            <a:bodyPr wrap="square" rtlCol="0">
              <a:spAutoFit/>
            </a:bodyPr>
            <a:lstStyle>
              <a:defPPr>
                <a:defRPr lang="en-US"/>
              </a:defPPr>
              <a:lvl1pPr>
                <a:defRPr sz="1050" b="1">
                  <a:latin typeface="+mj-lt"/>
                  <a:cs typeface="Arial"/>
                </a:defRPr>
              </a:lvl1pPr>
            </a:lstStyle>
            <a:p>
              <a:pPr algn="ctr"/>
              <a:r>
                <a:rPr lang="en-US" sz="1400" b="0">
                  <a:solidFill>
                    <a:srgbClr val="00B050"/>
                  </a:solidFill>
                </a:rPr>
                <a:t>Hydrogen</a:t>
              </a:r>
            </a:p>
          </p:txBody>
        </p:sp>
      </p:grpSp>
      <p:grpSp>
        <p:nvGrpSpPr>
          <p:cNvPr id="244" name="Group 243">
            <a:extLst>
              <a:ext uri="{FF2B5EF4-FFF2-40B4-BE49-F238E27FC236}">
                <a16:creationId xmlns:a16="http://schemas.microsoft.com/office/drawing/2014/main" id="{2E085577-D969-17E3-6CF5-0EB7BBA9DF65}"/>
              </a:ext>
            </a:extLst>
          </p:cNvPr>
          <p:cNvGrpSpPr/>
          <p:nvPr/>
        </p:nvGrpSpPr>
        <p:grpSpPr>
          <a:xfrm>
            <a:off x="6006337" y="3606022"/>
            <a:ext cx="1812386" cy="430887"/>
            <a:chOff x="6125130" y="3640528"/>
            <a:chExt cx="1812386" cy="430887"/>
          </a:xfrm>
        </p:grpSpPr>
        <p:sp>
          <p:nvSpPr>
            <p:cNvPr id="275" name="TextBox 274">
              <a:extLst>
                <a:ext uri="{FF2B5EF4-FFF2-40B4-BE49-F238E27FC236}">
                  <a16:creationId xmlns:a16="http://schemas.microsoft.com/office/drawing/2014/main" id="{06B0E31C-4C48-21BB-B235-8FA9B6B27419}"/>
                </a:ext>
              </a:extLst>
            </p:cNvPr>
            <p:cNvSpPr txBox="1"/>
            <p:nvPr/>
          </p:nvSpPr>
          <p:spPr>
            <a:xfrm>
              <a:off x="6125130" y="3640528"/>
              <a:ext cx="948152" cy="430887"/>
            </a:xfrm>
            <a:prstGeom prst="rect">
              <a:avLst/>
            </a:prstGeom>
            <a:noFill/>
          </p:spPr>
          <p:txBody>
            <a:bodyPr wrap="square" rtlCol="0">
              <a:spAutoFit/>
            </a:bodyPr>
            <a:lstStyle>
              <a:defPPr>
                <a:defRPr lang="en-US"/>
              </a:defPPr>
              <a:lvl1pPr>
                <a:defRPr sz="1050" b="1">
                  <a:latin typeface="+mj-lt"/>
                  <a:cs typeface="Arial"/>
                </a:defRPr>
              </a:lvl1pPr>
            </a:lstStyle>
            <a:p>
              <a:pPr algn="ctr"/>
              <a:r>
                <a:rPr lang="en-US" sz="1100" b="0"/>
                <a:t>1 kg of Hydrogen</a:t>
              </a:r>
            </a:p>
          </p:txBody>
        </p:sp>
        <p:grpSp>
          <p:nvGrpSpPr>
            <p:cNvPr id="6" name="Group 5">
              <a:extLst>
                <a:ext uri="{FF2B5EF4-FFF2-40B4-BE49-F238E27FC236}">
                  <a16:creationId xmlns:a16="http://schemas.microsoft.com/office/drawing/2014/main" id="{28589F58-5AA8-2E42-E1FE-EAC7B5F5AF87}"/>
                </a:ext>
                <a:ext uri="{C183D7F6-B498-43B3-948B-1728B52AA6E4}">
                  <adec:decorative xmlns:adec="http://schemas.microsoft.com/office/drawing/2017/decorative" val="1"/>
                </a:ext>
              </a:extLst>
            </p:cNvPr>
            <p:cNvGrpSpPr/>
            <p:nvPr/>
          </p:nvGrpSpPr>
          <p:grpSpPr>
            <a:xfrm>
              <a:off x="7056652" y="3708106"/>
              <a:ext cx="330540" cy="285712"/>
              <a:chOff x="10533853" y="2359788"/>
              <a:chExt cx="330540" cy="285712"/>
            </a:xfrm>
          </p:grpSpPr>
          <p:sp>
            <p:nvSpPr>
              <p:cNvPr id="7" name="Oval 6">
                <a:extLst>
                  <a:ext uri="{FF2B5EF4-FFF2-40B4-BE49-F238E27FC236}">
                    <a16:creationId xmlns:a16="http://schemas.microsoft.com/office/drawing/2014/main" id="{708CC2D9-6BD4-83C5-68E2-7942FC62F53D}"/>
                  </a:ext>
                </a:extLst>
              </p:cNvPr>
              <p:cNvSpPr/>
              <p:nvPr/>
            </p:nvSpPr>
            <p:spPr>
              <a:xfrm>
                <a:off x="10565554" y="2378362"/>
                <a:ext cx="267138" cy="267138"/>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88BB69C-1859-5C4D-76A7-778551B68CD4}"/>
                  </a:ext>
                </a:extLst>
              </p:cNvPr>
              <p:cNvSpPr txBox="1"/>
              <p:nvPr/>
            </p:nvSpPr>
            <p:spPr>
              <a:xfrm>
                <a:off x="10533853" y="2359788"/>
                <a:ext cx="330540" cy="261610"/>
              </a:xfrm>
              <a:prstGeom prst="rect">
                <a:avLst/>
              </a:prstGeom>
              <a:noFill/>
            </p:spPr>
            <p:txBody>
              <a:bodyPr wrap="none" rtlCol="0">
                <a:spAutoFit/>
              </a:bodyPr>
              <a:lstStyle/>
              <a:p>
                <a:r>
                  <a:rPr lang="en-US" sz="1100" b="1">
                    <a:solidFill>
                      <a:schemeClr val="bg1"/>
                    </a:solidFill>
                  </a:rPr>
                  <a:t>H</a:t>
                </a:r>
                <a:r>
                  <a:rPr lang="en-US" sz="1100" b="1" baseline="-25000">
                    <a:solidFill>
                      <a:schemeClr val="bg1"/>
                    </a:solidFill>
                  </a:rPr>
                  <a:t>2</a:t>
                </a:r>
              </a:p>
            </p:txBody>
          </p:sp>
        </p:grpSp>
        <p:sp>
          <p:nvSpPr>
            <p:cNvPr id="39" name="Right Arrow 38">
              <a:extLst>
                <a:ext uri="{FF2B5EF4-FFF2-40B4-BE49-F238E27FC236}">
                  <a16:creationId xmlns:a16="http://schemas.microsoft.com/office/drawing/2014/main" id="{C4A20406-1050-F285-C6E1-79A96E664BB7}"/>
                </a:ext>
              </a:extLst>
            </p:cNvPr>
            <p:cNvSpPr/>
            <p:nvPr/>
          </p:nvSpPr>
          <p:spPr>
            <a:xfrm>
              <a:off x="7449457" y="3710930"/>
              <a:ext cx="488059" cy="283464"/>
            </a:xfrm>
            <a:prstGeom prst="rightArrow">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3" name="Group 242">
            <a:extLst>
              <a:ext uri="{FF2B5EF4-FFF2-40B4-BE49-F238E27FC236}">
                <a16:creationId xmlns:a16="http://schemas.microsoft.com/office/drawing/2014/main" id="{1D449CB2-5A65-6761-E3B6-8184BAE39491}"/>
              </a:ext>
            </a:extLst>
          </p:cNvPr>
          <p:cNvGrpSpPr/>
          <p:nvPr/>
        </p:nvGrpSpPr>
        <p:grpSpPr>
          <a:xfrm>
            <a:off x="3873103" y="3391735"/>
            <a:ext cx="1880481" cy="643489"/>
            <a:chOff x="3991896" y="3426241"/>
            <a:chExt cx="1880481" cy="643489"/>
          </a:xfrm>
        </p:grpSpPr>
        <p:sp>
          <p:nvSpPr>
            <p:cNvPr id="224" name="TextBox 223">
              <a:extLst>
                <a:ext uri="{FF2B5EF4-FFF2-40B4-BE49-F238E27FC236}">
                  <a16:creationId xmlns:a16="http://schemas.microsoft.com/office/drawing/2014/main" id="{2804684F-5804-8F46-1C83-E59BB5D75FA7}"/>
                </a:ext>
              </a:extLst>
            </p:cNvPr>
            <p:cNvSpPr txBox="1"/>
            <p:nvPr/>
          </p:nvSpPr>
          <p:spPr>
            <a:xfrm>
              <a:off x="4924225" y="3638843"/>
              <a:ext cx="948152" cy="430887"/>
            </a:xfrm>
            <a:prstGeom prst="rect">
              <a:avLst/>
            </a:prstGeom>
            <a:noFill/>
          </p:spPr>
          <p:txBody>
            <a:bodyPr wrap="square" rtlCol="0">
              <a:spAutoFit/>
            </a:bodyPr>
            <a:lstStyle>
              <a:defPPr>
                <a:defRPr lang="en-US"/>
              </a:defPPr>
              <a:lvl1pPr>
                <a:defRPr sz="1050" b="1">
                  <a:latin typeface="+mj-lt"/>
                  <a:cs typeface="Arial"/>
                </a:defRPr>
              </a:lvl1pPr>
            </a:lstStyle>
            <a:p>
              <a:pPr algn="ctr"/>
              <a:r>
                <a:rPr lang="en-US" sz="1100" b="0"/>
                <a:t>1 kg of Hydrogen</a:t>
              </a:r>
            </a:p>
          </p:txBody>
        </p:sp>
        <p:sp>
          <p:nvSpPr>
            <p:cNvPr id="40" name="Arrow: Bent 39">
              <a:extLst>
                <a:ext uri="{FF2B5EF4-FFF2-40B4-BE49-F238E27FC236}">
                  <a16:creationId xmlns:a16="http://schemas.microsoft.com/office/drawing/2014/main" id="{C15EBD0A-3735-56FF-9E12-7D43115DEF3C}"/>
                </a:ext>
                <a:ext uri="{C183D7F6-B498-43B3-948B-1728B52AA6E4}">
                  <adec:decorative xmlns:adec="http://schemas.microsoft.com/office/drawing/2017/decorative" val="1"/>
                </a:ext>
              </a:extLst>
            </p:cNvPr>
            <p:cNvSpPr/>
            <p:nvPr/>
          </p:nvSpPr>
          <p:spPr>
            <a:xfrm flipV="1">
              <a:off x="3991896" y="3426241"/>
              <a:ext cx="644327" cy="561705"/>
            </a:xfrm>
            <a:prstGeom prst="ben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0" name="Group 79">
              <a:extLst>
                <a:ext uri="{FF2B5EF4-FFF2-40B4-BE49-F238E27FC236}">
                  <a16:creationId xmlns:a16="http://schemas.microsoft.com/office/drawing/2014/main" id="{43F04438-BE93-B372-CC0D-92344CC78F03}"/>
                </a:ext>
                <a:ext uri="{C183D7F6-B498-43B3-948B-1728B52AA6E4}">
                  <adec:decorative xmlns:adec="http://schemas.microsoft.com/office/drawing/2017/decorative" val="1"/>
                </a:ext>
              </a:extLst>
            </p:cNvPr>
            <p:cNvGrpSpPr/>
            <p:nvPr/>
          </p:nvGrpSpPr>
          <p:grpSpPr>
            <a:xfrm>
              <a:off x="4645619" y="3688519"/>
              <a:ext cx="330540" cy="285712"/>
              <a:chOff x="10533853" y="2359788"/>
              <a:chExt cx="330540" cy="285712"/>
            </a:xfrm>
          </p:grpSpPr>
          <p:sp>
            <p:nvSpPr>
              <p:cNvPr id="81" name="Oval 80">
                <a:extLst>
                  <a:ext uri="{FF2B5EF4-FFF2-40B4-BE49-F238E27FC236}">
                    <a16:creationId xmlns:a16="http://schemas.microsoft.com/office/drawing/2014/main" id="{4A9FA0CB-970F-AA5C-2D4C-3A9F8BB2CBBB}"/>
                  </a:ext>
                </a:extLst>
              </p:cNvPr>
              <p:cNvSpPr/>
              <p:nvPr/>
            </p:nvSpPr>
            <p:spPr>
              <a:xfrm>
                <a:off x="10565554" y="2378362"/>
                <a:ext cx="267138" cy="267138"/>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8CB26871-4DB5-C19A-778C-38BFB08723F7}"/>
                  </a:ext>
                </a:extLst>
              </p:cNvPr>
              <p:cNvSpPr txBox="1"/>
              <p:nvPr/>
            </p:nvSpPr>
            <p:spPr>
              <a:xfrm>
                <a:off x="10533853" y="2359788"/>
                <a:ext cx="330540" cy="261610"/>
              </a:xfrm>
              <a:prstGeom prst="rect">
                <a:avLst/>
              </a:prstGeom>
              <a:noFill/>
            </p:spPr>
            <p:txBody>
              <a:bodyPr wrap="none" rtlCol="0">
                <a:spAutoFit/>
              </a:bodyPr>
              <a:lstStyle/>
              <a:p>
                <a:r>
                  <a:rPr lang="en-US" sz="1100" b="1">
                    <a:solidFill>
                      <a:schemeClr val="bg1"/>
                    </a:solidFill>
                  </a:rPr>
                  <a:t>H</a:t>
                </a:r>
                <a:r>
                  <a:rPr lang="en-US" sz="1100" b="1" baseline="-25000">
                    <a:solidFill>
                      <a:schemeClr val="bg1"/>
                    </a:solidFill>
                  </a:rPr>
                  <a:t>2</a:t>
                </a:r>
              </a:p>
            </p:txBody>
          </p:sp>
        </p:grpSp>
      </p:grpSp>
      <p:sp>
        <p:nvSpPr>
          <p:cNvPr id="11" name="TextBox 10">
            <a:extLst>
              <a:ext uri="{FF2B5EF4-FFF2-40B4-BE49-F238E27FC236}">
                <a16:creationId xmlns:a16="http://schemas.microsoft.com/office/drawing/2014/main" id="{87A20912-887C-354D-663A-5F8714F3686F}"/>
              </a:ext>
            </a:extLst>
          </p:cNvPr>
          <p:cNvSpPr txBox="1"/>
          <p:nvPr/>
        </p:nvSpPr>
        <p:spPr>
          <a:xfrm>
            <a:off x="795566" y="5321614"/>
            <a:ext cx="10595807" cy="723275"/>
          </a:xfrm>
          <a:prstGeom prst="rect">
            <a:avLst/>
          </a:prstGeom>
          <a:noFill/>
          <a:effectLst/>
        </p:spPr>
        <p:txBody>
          <a:bodyPr wrap="square" lIns="91440" tIns="45720" rIns="91440" bIns="45720" rtlCol="0" anchor="t">
            <a:spAutoFit/>
          </a:bodyPr>
          <a:lstStyle/>
          <a:p>
            <a:pPr>
              <a:spcAft>
                <a:spcPts val="600"/>
              </a:spcAft>
            </a:pPr>
            <a:r>
              <a:rPr lang="en-US"/>
              <a:t>Facility A = 5 acre-feet per year (not including water for cooling) = 21 New Mexico homes</a:t>
            </a:r>
          </a:p>
          <a:p>
            <a:pPr>
              <a:spcAft>
                <a:spcPts val="600"/>
              </a:spcAft>
            </a:pPr>
            <a:r>
              <a:rPr lang="en-US"/>
              <a:t>Facility B = 2 acre-feet per year (not including water for cooling) = 8.5 New Mexico homes</a:t>
            </a:r>
          </a:p>
        </p:txBody>
      </p:sp>
      <p:grpSp>
        <p:nvGrpSpPr>
          <p:cNvPr id="94" name="Group 93">
            <a:extLst>
              <a:ext uri="{FF2B5EF4-FFF2-40B4-BE49-F238E27FC236}">
                <a16:creationId xmlns:a16="http://schemas.microsoft.com/office/drawing/2014/main" id="{28FC3555-34B0-265B-E52F-D2C548CC769B}"/>
              </a:ext>
              <a:ext uri="{C183D7F6-B498-43B3-948B-1728B52AA6E4}">
                <adec:decorative xmlns:adec="http://schemas.microsoft.com/office/drawing/2017/decorative" val="1"/>
              </a:ext>
            </a:extLst>
          </p:cNvPr>
          <p:cNvGrpSpPr/>
          <p:nvPr/>
        </p:nvGrpSpPr>
        <p:grpSpPr>
          <a:xfrm>
            <a:off x="565583" y="5369404"/>
            <a:ext cx="224184" cy="224184"/>
            <a:chOff x="8206740" y="4057650"/>
            <a:chExt cx="722849" cy="722849"/>
          </a:xfrm>
          <a:effectLst/>
        </p:grpSpPr>
        <p:sp>
          <p:nvSpPr>
            <p:cNvPr id="88" name="Oval 87">
              <a:extLst>
                <a:ext uri="{FF2B5EF4-FFF2-40B4-BE49-F238E27FC236}">
                  <a16:creationId xmlns:a16="http://schemas.microsoft.com/office/drawing/2014/main" id="{7CB27828-7DBB-09DB-0183-4F59711FD28C}"/>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1" name="Graphic 90" descr="Leaky Tap with solid fill">
              <a:extLst>
                <a:ext uri="{FF2B5EF4-FFF2-40B4-BE49-F238E27FC236}">
                  <a16:creationId xmlns:a16="http://schemas.microsoft.com/office/drawing/2014/main" id="{7A26120F-1E41-2248-18AF-37DF170D43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1510" y="4082420"/>
              <a:ext cx="673310" cy="673310"/>
            </a:xfrm>
            <a:prstGeom prst="rect">
              <a:avLst/>
            </a:prstGeom>
          </p:spPr>
        </p:pic>
      </p:grpSp>
      <p:grpSp>
        <p:nvGrpSpPr>
          <p:cNvPr id="95" name="Group 94">
            <a:extLst>
              <a:ext uri="{FF2B5EF4-FFF2-40B4-BE49-F238E27FC236}">
                <a16:creationId xmlns:a16="http://schemas.microsoft.com/office/drawing/2014/main" id="{D6844D4E-D4FD-13F4-792A-C55F61D6F164}"/>
              </a:ext>
              <a:ext uri="{C183D7F6-B498-43B3-948B-1728B52AA6E4}">
                <adec:decorative xmlns:adec="http://schemas.microsoft.com/office/drawing/2017/decorative" val="1"/>
              </a:ext>
            </a:extLst>
          </p:cNvPr>
          <p:cNvGrpSpPr/>
          <p:nvPr/>
        </p:nvGrpSpPr>
        <p:grpSpPr>
          <a:xfrm>
            <a:off x="565582" y="5757592"/>
            <a:ext cx="224184" cy="224184"/>
            <a:chOff x="8206740" y="4057650"/>
            <a:chExt cx="722849" cy="722849"/>
          </a:xfrm>
          <a:effectLst/>
        </p:grpSpPr>
        <p:sp>
          <p:nvSpPr>
            <p:cNvPr id="96" name="Oval 95">
              <a:extLst>
                <a:ext uri="{FF2B5EF4-FFF2-40B4-BE49-F238E27FC236}">
                  <a16:creationId xmlns:a16="http://schemas.microsoft.com/office/drawing/2014/main" id="{84B6A4BF-B43D-166E-6380-28049B06CD84}"/>
                </a:ext>
              </a:extLst>
            </p:cNvPr>
            <p:cNvSpPr/>
            <p:nvPr/>
          </p:nvSpPr>
          <p:spPr>
            <a:xfrm>
              <a:off x="8206740" y="4057650"/>
              <a:ext cx="722849" cy="722849"/>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7" name="Graphic 96" descr="Leaky Tap with solid fill">
              <a:extLst>
                <a:ext uri="{FF2B5EF4-FFF2-40B4-BE49-F238E27FC236}">
                  <a16:creationId xmlns:a16="http://schemas.microsoft.com/office/drawing/2014/main" id="{B5A6A05F-9DC3-291A-A6CC-55455A5844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1510" y="4082420"/>
              <a:ext cx="673310" cy="673310"/>
            </a:xfrm>
            <a:prstGeom prst="rect">
              <a:avLst/>
            </a:prstGeom>
          </p:spPr>
        </p:pic>
      </p:grpSp>
    </p:spTree>
    <p:extLst>
      <p:ext uri="{BB962C8B-B14F-4D97-AF65-F5344CB8AC3E}">
        <p14:creationId xmlns:p14="http://schemas.microsoft.com/office/powerpoint/2010/main" val="2314498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Exploring the benefits, opportunities, and challenges of clean hydrogen production for Questa  ">
            <a:extLst>
              <a:ext uri="{FF2B5EF4-FFF2-40B4-BE49-F238E27FC236}">
                <a16:creationId xmlns:a16="http://schemas.microsoft.com/office/drawing/2014/main" id="{54F92B16-C498-DD3E-4C56-886061C43ADD}"/>
              </a:ext>
            </a:extLst>
          </p:cNvPr>
          <p:cNvSpPr>
            <a:spLocks noGrp="1"/>
          </p:cNvSpPr>
          <p:nvPr>
            <p:ph type="title"/>
          </p:nvPr>
        </p:nvSpPr>
        <p:spPr>
          <a:xfrm>
            <a:off x="297543" y="1027382"/>
            <a:ext cx="11596914" cy="812725"/>
          </a:xfrm>
        </p:spPr>
        <p:txBody>
          <a:bodyPr/>
          <a:lstStyle/>
          <a:p>
            <a:pPr algn="ctr"/>
            <a:r>
              <a:rPr lang="en-US" sz="4000" b="1"/>
              <a:t>Pause for Questions</a:t>
            </a:r>
            <a:endParaRPr lang="en-US" sz="4000"/>
          </a:p>
        </p:txBody>
      </p:sp>
      <p:pic>
        <p:nvPicPr>
          <p:cNvPr id="2" name="Picture 1">
            <a:extLst>
              <a:ext uri="{FF2B5EF4-FFF2-40B4-BE49-F238E27FC236}">
                <a16:creationId xmlns:a16="http://schemas.microsoft.com/office/drawing/2014/main" id="{478E28B1-986C-3EC9-DCA4-3E9E455BF92E}"/>
              </a:ext>
            </a:extLst>
          </p:cNvPr>
          <p:cNvPicPr>
            <a:picLocks noChangeAspect="1"/>
          </p:cNvPicPr>
          <p:nvPr/>
        </p:nvPicPr>
        <p:blipFill rotWithShape="1">
          <a:blip r:embed="rId3">
            <a:extLst>
              <a:ext uri="{28A0092B-C50C-407E-A947-70E740481C1C}">
                <a14:useLocalDpi xmlns:a14="http://schemas.microsoft.com/office/drawing/2010/main" val="0"/>
              </a:ext>
            </a:extLst>
          </a:blip>
          <a:srcRect l="4353" t="31716" r="11417" b="7049"/>
          <a:stretch/>
        </p:blipFill>
        <p:spPr>
          <a:xfrm>
            <a:off x="3776662" y="3103369"/>
            <a:ext cx="4638675" cy="1914525"/>
          </a:xfrm>
          <a:prstGeom prst="rect">
            <a:avLst/>
          </a:prstGeom>
        </p:spPr>
      </p:pic>
      <p:sp>
        <p:nvSpPr>
          <p:cNvPr id="6" name="Title 2" descr="Exploring the benefits, opportunities, and challenges of clean hydrogen production for Questa  ">
            <a:extLst>
              <a:ext uri="{FF2B5EF4-FFF2-40B4-BE49-F238E27FC236}">
                <a16:creationId xmlns:a16="http://schemas.microsoft.com/office/drawing/2014/main" id="{098877EF-82DB-75CF-8740-99419F1D838F}"/>
              </a:ext>
            </a:extLst>
          </p:cNvPr>
          <p:cNvSpPr txBox="1">
            <a:spLocks/>
          </p:cNvSpPr>
          <p:nvPr/>
        </p:nvSpPr>
        <p:spPr bwMode="auto">
          <a:xfrm>
            <a:off x="3776662" y="2508295"/>
            <a:ext cx="4638676" cy="519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lang="en-US" sz="2800" b="1" kern="120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fr-FR" sz="4000">
                <a:solidFill>
                  <a:srgbClr val="0070C0"/>
                </a:solidFill>
              </a:rPr>
              <a:t>Taos</a:t>
            </a:r>
          </a:p>
        </p:txBody>
      </p:sp>
    </p:spTree>
    <p:extLst>
      <p:ext uri="{BB962C8B-B14F-4D97-AF65-F5344CB8AC3E}">
        <p14:creationId xmlns:p14="http://schemas.microsoft.com/office/powerpoint/2010/main" val="3859130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4E3097-B201-6B84-BE08-27E57EF859F6}"/>
              </a:ext>
            </a:extLst>
          </p:cNvPr>
          <p:cNvSpPr txBox="1">
            <a:spLocks/>
          </p:cNvSpPr>
          <p:nvPr/>
        </p:nvSpPr>
        <p:spPr bwMode="auto">
          <a:xfrm>
            <a:off x="6048019" y="3347648"/>
            <a:ext cx="2829827" cy="2160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solidFill>
                  <a:schemeClr val="accent1"/>
                </a:solidFill>
              </a:rPr>
              <a:t>Environmental, </a:t>
            </a:r>
            <a:br>
              <a:rPr lang="en-US" sz="1800" b="1">
                <a:solidFill>
                  <a:schemeClr val="accent1"/>
                </a:solidFill>
              </a:rPr>
            </a:br>
            <a:r>
              <a:rPr lang="en-US" sz="1800" b="1">
                <a:solidFill>
                  <a:schemeClr val="accent1"/>
                </a:solidFill>
              </a:rPr>
              <a:t>Health, and Safety</a:t>
            </a:r>
          </a:p>
          <a:p>
            <a:pPr>
              <a:buFont typeface="Wingdings" panose="05000000000000000000" pitchFamily="2" charset="2"/>
              <a:buChar char="§"/>
            </a:pPr>
            <a:r>
              <a:rPr lang="en-US"/>
              <a:t>Public health and safety </a:t>
            </a:r>
          </a:p>
          <a:p>
            <a:pPr>
              <a:buFont typeface="Wingdings" panose="05000000000000000000" pitchFamily="2" charset="2"/>
              <a:buChar char="§"/>
            </a:pPr>
            <a:r>
              <a:rPr lang="en-US"/>
              <a:t>Storage and containment</a:t>
            </a:r>
          </a:p>
          <a:p>
            <a:pPr>
              <a:buFont typeface="Wingdings" panose="05000000000000000000" pitchFamily="2" charset="2"/>
              <a:buChar char="§"/>
            </a:pPr>
            <a:r>
              <a:rPr lang="en-US"/>
              <a:t>Technology readiness and commercial availability</a:t>
            </a:r>
          </a:p>
          <a:p>
            <a:pPr>
              <a:buFont typeface="Wingdings" panose="05000000000000000000" pitchFamily="2" charset="2"/>
              <a:buChar char="§"/>
            </a:pPr>
            <a:r>
              <a:rPr lang="en-US"/>
              <a:t>Climate and environment</a:t>
            </a:r>
          </a:p>
          <a:p>
            <a:pPr marL="0" indent="0">
              <a:buNone/>
            </a:pPr>
            <a:endParaRPr lang="en-US"/>
          </a:p>
        </p:txBody>
      </p:sp>
      <p:pic>
        <p:nvPicPr>
          <p:cNvPr id="5" name="Picture 4" descr="A group of animals on a grassy hill with a city in the background&#10;&#10;Description automatically generated with medium confidence">
            <a:extLst>
              <a:ext uri="{FF2B5EF4-FFF2-40B4-BE49-F238E27FC236}">
                <a16:creationId xmlns:a16="http://schemas.microsoft.com/office/drawing/2014/main" id="{21DDE07C-C219-5369-63AA-3041D6E53FBC}"/>
              </a:ext>
            </a:extLst>
          </p:cNvPr>
          <p:cNvPicPr>
            <a:picLocks noChangeAspect="1"/>
          </p:cNvPicPr>
          <p:nvPr/>
        </p:nvPicPr>
        <p:blipFill rotWithShape="1">
          <a:blip r:embed="rId3">
            <a:extLst>
              <a:ext uri="{28A0092B-C50C-407E-A947-70E740481C1C}">
                <a14:useLocalDpi xmlns:a14="http://schemas.microsoft.com/office/drawing/2010/main" val="0"/>
              </a:ext>
            </a:extLst>
          </a:blip>
          <a:srcRect r="31567"/>
          <a:stretch/>
        </p:blipFill>
        <p:spPr>
          <a:xfrm>
            <a:off x="6482639" y="1191123"/>
            <a:ext cx="2064134" cy="2002055"/>
          </a:xfrm>
          <a:prstGeom prst="ellipse">
            <a:avLst/>
          </a:prstGeom>
          <a:ln w="63500" cap="rnd">
            <a:noFill/>
          </a:ln>
          <a:effectLst/>
        </p:spPr>
      </p:pic>
      <p:sp>
        <p:nvSpPr>
          <p:cNvPr id="10" name="Content Placeholder 2">
            <a:extLst>
              <a:ext uri="{FF2B5EF4-FFF2-40B4-BE49-F238E27FC236}">
                <a16:creationId xmlns:a16="http://schemas.microsoft.com/office/drawing/2014/main" id="{14A27E29-BB5E-4CB1-6C49-51CBF592FBA5}"/>
              </a:ext>
            </a:extLst>
          </p:cNvPr>
          <p:cNvSpPr txBox="1">
            <a:spLocks/>
          </p:cNvSpPr>
          <p:nvPr/>
        </p:nvSpPr>
        <p:spPr bwMode="auto">
          <a:xfrm>
            <a:off x="3098512" y="3298304"/>
            <a:ext cx="2773819" cy="2731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br>
              <a:rPr lang="en-US" sz="1900" b="1">
                <a:solidFill>
                  <a:schemeClr val="accent1"/>
                </a:solidFill>
              </a:rPr>
            </a:br>
            <a:r>
              <a:rPr lang="en-US" sz="1900" b="1">
                <a:solidFill>
                  <a:schemeClr val="accent1"/>
                </a:solidFill>
              </a:rPr>
              <a:t>Water Use</a:t>
            </a:r>
          </a:p>
          <a:p>
            <a:pPr>
              <a:lnSpc>
                <a:spcPct val="110000"/>
              </a:lnSpc>
              <a:buFont typeface="Wingdings" panose="05000000000000000000" pitchFamily="2" charset="2"/>
              <a:buChar char="§"/>
            </a:pPr>
            <a:r>
              <a:rPr lang="en-US"/>
              <a:t>Water consumption </a:t>
            </a:r>
          </a:p>
          <a:p>
            <a:pPr>
              <a:lnSpc>
                <a:spcPct val="110000"/>
              </a:lnSpc>
              <a:buFont typeface="Wingdings" panose="05000000000000000000" pitchFamily="2" charset="2"/>
              <a:buChar char="§"/>
            </a:pPr>
            <a:r>
              <a:rPr lang="en-US"/>
              <a:t>Water rights </a:t>
            </a:r>
          </a:p>
          <a:p>
            <a:pPr>
              <a:lnSpc>
                <a:spcPct val="110000"/>
              </a:lnSpc>
              <a:buFont typeface="Wingdings" panose="05000000000000000000" pitchFamily="2" charset="2"/>
              <a:buChar char="§"/>
            </a:pPr>
            <a:r>
              <a:rPr lang="en-US"/>
              <a:t>Water reuse, treatment, and discharge</a:t>
            </a:r>
          </a:p>
          <a:p>
            <a:pPr>
              <a:lnSpc>
                <a:spcPct val="110000"/>
              </a:lnSpc>
              <a:buFont typeface="Wingdings" panose="05000000000000000000" pitchFamily="2" charset="2"/>
              <a:buChar char="§"/>
            </a:pPr>
            <a:endParaRPr lang="en-US" sz="1850"/>
          </a:p>
        </p:txBody>
      </p:sp>
      <p:pic>
        <p:nvPicPr>
          <p:cNvPr id="11" name="Picture 10">
            <a:extLst>
              <a:ext uri="{FF2B5EF4-FFF2-40B4-BE49-F238E27FC236}">
                <a16:creationId xmlns:a16="http://schemas.microsoft.com/office/drawing/2014/main" id="{32D2BDC0-6E01-9E85-FFE3-34F57BF203E0}"/>
              </a:ext>
            </a:extLst>
          </p:cNvPr>
          <p:cNvPicPr>
            <a:picLocks noChangeAspect="1"/>
          </p:cNvPicPr>
          <p:nvPr/>
        </p:nvPicPr>
        <p:blipFill>
          <a:blip r:embed="rId4">
            <a:extLst>
              <a:ext uri="{28A0092B-C50C-407E-A947-70E740481C1C}">
                <a14:useLocalDpi xmlns:a14="http://schemas.microsoft.com/office/drawing/2010/main" val="0"/>
              </a:ext>
            </a:extLst>
          </a:blip>
          <a:srcRect l="15466" r="15466"/>
          <a:stretch/>
        </p:blipFill>
        <p:spPr>
          <a:xfrm>
            <a:off x="3528903" y="1191123"/>
            <a:ext cx="2064134" cy="2002055"/>
          </a:xfrm>
          <a:prstGeom prst="ellipse">
            <a:avLst/>
          </a:prstGeom>
          <a:ln w="63500" cap="rnd">
            <a:noFill/>
          </a:ln>
          <a:effectLst/>
        </p:spPr>
      </p:pic>
      <p:sp>
        <p:nvSpPr>
          <p:cNvPr id="8" name="Content Placeholder 2">
            <a:extLst>
              <a:ext uri="{FF2B5EF4-FFF2-40B4-BE49-F238E27FC236}">
                <a16:creationId xmlns:a16="http://schemas.microsoft.com/office/drawing/2014/main" id="{72B276CF-3650-D076-15BF-F74D1D495D01}"/>
              </a:ext>
            </a:extLst>
          </p:cNvPr>
          <p:cNvSpPr txBox="1">
            <a:spLocks/>
          </p:cNvSpPr>
          <p:nvPr/>
        </p:nvSpPr>
        <p:spPr bwMode="auto">
          <a:xfrm>
            <a:off x="261259" y="3355455"/>
            <a:ext cx="2834640" cy="2157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br>
              <a:rPr lang="en-US" sz="1800" b="1">
                <a:solidFill>
                  <a:schemeClr val="accent1"/>
                </a:solidFill>
              </a:rPr>
            </a:br>
            <a:r>
              <a:rPr lang="en-US" sz="1900" b="1">
                <a:solidFill>
                  <a:schemeClr val="accent1"/>
                </a:solidFill>
              </a:rPr>
              <a:t>Land Development</a:t>
            </a:r>
          </a:p>
          <a:p>
            <a:pPr>
              <a:buFont typeface="Wingdings" panose="05000000000000000000" pitchFamily="2" charset="2"/>
              <a:buChar char="§"/>
            </a:pPr>
            <a:r>
              <a:rPr lang="en-US"/>
              <a:t>Size and location</a:t>
            </a:r>
          </a:p>
          <a:p>
            <a:pPr>
              <a:buFont typeface="Wingdings" panose="05000000000000000000" pitchFamily="2" charset="2"/>
              <a:buChar char="§"/>
            </a:pPr>
            <a:r>
              <a:rPr lang="en-US"/>
              <a:t>What might it look like? </a:t>
            </a:r>
          </a:p>
          <a:p>
            <a:pPr>
              <a:buFont typeface="Wingdings" panose="05000000000000000000" pitchFamily="2" charset="2"/>
              <a:buChar char="§"/>
            </a:pPr>
            <a:r>
              <a:rPr lang="en-US"/>
              <a:t>Hours of operation </a:t>
            </a:r>
          </a:p>
          <a:p>
            <a:pPr>
              <a:buFont typeface="Wingdings" panose="05000000000000000000" pitchFamily="2" charset="2"/>
              <a:buChar char="§"/>
            </a:pPr>
            <a:r>
              <a:rPr lang="en-US"/>
              <a:t>Traffic, noise, and light</a:t>
            </a:r>
          </a:p>
          <a:p>
            <a:pPr marL="0" indent="0">
              <a:buNone/>
            </a:pPr>
            <a:endParaRPr lang="en-US"/>
          </a:p>
          <a:p>
            <a:pPr>
              <a:buFont typeface="Wingdings" panose="05000000000000000000" pitchFamily="2" charset="2"/>
              <a:buChar char="§"/>
            </a:pPr>
            <a:endParaRPr lang="en-US" sz="1850"/>
          </a:p>
        </p:txBody>
      </p:sp>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t>What Are Concerns About Clean Hydrogen for Northern New Mexico?</a:t>
            </a:r>
          </a:p>
        </p:txBody>
      </p:sp>
      <p:sp>
        <p:nvSpPr>
          <p:cNvPr id="9" name="Content Placeholder 2">
            <a:extLst>
              <a:ext uri="{FF2B5EF4-FFF2-40B4-BE49-F238E27FC236}">
                <a16:creationId xmlns:a16="http://schemas.microsoft.com/office/drawing/2014/main" id="{4A4A829F-BFC5-1209-D39E-3EBBEB67DC41}"/>
              </a:ext>
            </a:extLst>
          </p:cNvPr>
          <p:cNvSpPr txBox="1">
            <a:spLocks/>
          </p:cNvSpPr>
          <p:nvPr/>
        </p:nvSpPr>
        <p:spPr bwMode="auto">
          <a:xfrm>
            <a:off x="9053535" y="3347480"/>
            <a:ext cx="2834640" cy="293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lnSpc>
                <a:spcPct val="120000"/>
              </a:lnSpc>
              <a:buNone/>
            </a:pPr>
            <a:br>
              <a:rPr lang="en-US" sz="2100" b="1">
                <a:solidFill>
                  <a:schemeClr val="accent1"/>
                </a:solidFill>
              </a:rPr>
            </a:br>
            <a:r>
              <a:rPr lang="en-US" sz="2100" b="1">
                <a:solidFill>
                  <a:schemeClr val="accent1"/>
                </a:solidFill>
              </a:rPr>
              <a:t>Costs and Alternatives</a:t>
            </a:r>
          </a:p>
          <a:p>
            <a:pPr>
              <a:lnSpc>
                <a:spcPct val="120000"/>
              </a:lnSpc>
              <a:buFont typeface="Wingdings" panose="05000000000000000000" pitchFamily="2" charset="2"/>
              <a:buChar char="§"/>
            </a:pPr>
            <a:r>
              <a:rPr lang="en-US" sz="1700"/>
              <a:t>Equipment and construction cost</a:t>
            </a:r>
          </a:p>
          <a:p>
            <a:pPr>
              <a:lnSpc>
                <a:spcPct val="120000"/>
              </a:lnSpc>
              <a:buFont typeface="Wingdings" panose="05000000000000000000" pitchFamily="2" charset="2"/>
              <a:buChar char="§"/>
            </a:pPr>
            <a:r>
              <a:rPr lang="en-US" sz="1700"/>
              <a:t>Operation and maintenance cost </a:t>
            </a:r>
          </a:p>
          <a:p>
            <a:pPr>
              <a:lnSpc>
                <a:spcPct val="120000"/>
              </a:lnSpc>
              <a:buFont typeface="Wingdings" panose="05000000000000000000" pitchFamily="2" charset="2"/>
              <a:buChar char="§"/>
            </a:pPr>
            <a:r>
              <a:rPr lang="en-US" sz="1700"/>
              <a:t>Ownership and rate </a:t>
            </a:r>
            <a:br>
              <a:rPr lang="en-US" sz="1700"/>
            </a:br>
            <a:r>
              <a:rPr lang="en-US" sz="1700"/>
              <a:t>payer impacts</a:t>
            </a:r>
          </a:p>
          <a:p>
            <a:pPr>
              <a:lnSpc>
                <a:spcPct val="120000"/>
              </a:lnSpc>
              <a:buFont typeface="Wingdings" panose="05000000000000000000" pitchFamily="2" charset="2"/>
              <a:buChar char="§"/>
            </a:pPr>
            <a:r>
              <a:rPr lang="en-US" sz="1700"/>
              <a:t>Carbon-free electricity </a:t>
            </a:r>
            <a:br>
              <a:rPr lang="en-US" sz="1700"/>
            </a:br>
            <a:r>
              <a:rPr lang="en-US" sz="1700"/>
              <a:t>and fuel alternatives </a:t>
            </a:r>
          </a:p>
          <a:p>
            <a:pPr>
              <a:lnSpc>
                <a:spcPct val="120000"/>
              </a:lnSpc>
              <a:buFont typeface="Wingdings" panose="05000000000000000000" pitchFamily="2" charset="2"/>
              <a:buChar char="§"/>
            </a:pPr>
            <a:endParaRPr lang="en-US" sz="1850"/>
          </a:p>
        </p:txBody>
      </p:sp>
      <p:pic>
        <p:nvPicPr>
          <p:cNvPr id="16" name="Graphic 15" descr="Money outline">
            <a:extLst>
              <a:ext uri="{FF2B5EF4-FFF2-40B4-BE49-F238E27FC236}">
                <a16:creationId xmlns:a16="http://schemas.microsoft.com/office/drawing/2014/main" id="{0FF238F1-1D83-61A7-B172-AB26874A22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23107" y="2018397"/>
            <a:ext cx="914400" cy="914400"/>
          </a:xfrm>
          <a:prstGeom prst="rect">
            <a:avLst/>
          </a:prstGeom>
        </p:spPr>
      </p:pic>
      <p:pic>
        <p:nvPicPr>
          <p:cNvPr id="25" name="Picture 24">
            <a:extLst>
              <a:ext uri="{FF2B5EF4-FFF2-40B4-BE49-F238E27FC236}">
                <a16:creationId xmlns:a16="http://schemas.microsoft.com/office/drawing/2014/main" id="{1344C8F4-26A4-6E8B-C8B7-BCD2468B80F6}"/>
              </a:ext>
            </a:extLst>
          </p:cNvPr>
          <p:cNvPicPr>
            <a:picLocks noChangeAspect="1"/>
          </p:cNvPicPr>
          <p:nvPr/>
        </p:nvPicPr>
        <p:blipFill>
          <a:blip r:embed="rId7">
            <a:extLst>
              <a:ext uri="{28A0092B-C50C-407E-A947-70E740481C1C}">
                <a14:useLocalDpi xmlns:a14="http://schemas.microsoft.com/office/drawing/2010/main" val="0"/>
              </a:ext>
            </a:extLst>
          </a:blip>
          <a:srcRect t="8107" b="8107"/>
          <a:stretch/>
        </p:blipFill>
        <p:spPr>
          <a:xfrm>
            <a:off x="691491" y="1191123"/>
            <a:ext cx="2064134" cy="2002055"/>
          </a:xfrm>
          <a:prstGeom prst="ellipse">
            <a:avLst/>
          </a:prstGeom>
          <a:ln w="63500" cap="rnd">
            <a:noFill/>
          </a:ln>
          <a:effectLst/>
        </p:spPr>
      </p:pic>
      <p:pic>
        <p:nvPicPr>
          <p:cNvPr id="4" name="Picture 3" descr="65126.jpg">
            <a:extLst>
              <a:ext uri="{FF2B5EF4-FFF2-40B4-BE49-F238E27FC236}">
                <a16:creationId xmlns:a16="http://schemas.microsoft.com/office/drawing/2014/main" id="{CA2253DB-F1A8-5FCB-993F-3E2B2B665B19}"/>
              </a:ext>
            </a:extLst>
          </p:cNvPr>
          <p:cNvPicPr>
            <a:picLocks noChangeAspect="1"/>
          </p:cNvPicPr>
          <p:nvPr/>
        </p:nvPicPr>
        <p:blipFill>
          <a:blip r:embed="rId8"/>
          <a:srcRect l="14585" r="14585"/>
          <a:stretch/>
        </p:blipFill>
        <p:spPr>
          <a:xfrm>
            <a:off x="9436375" y="1191123"/>
            <a:ext cx="2064134" cy="2002055"/>
          </a:xfrm>
          <a:prstGeom prst="ellipse">
            <a:avLst/>
          </a:prstGeom>
          <a:ln w="63500" cap="rnd">
            <a:noFill/>
          </a:ln>
          <a:effectLst/>
        </p:spPr>
      </p:pic>
      <p:sp>
        <p:nvSpPr>
          <p:cNvPr id="7" name="Rectangle: Rounded Corners 6">
            <a:extLst>
              <a:ext uri="{FF2B5EF4-FFF2-40B4-BE49-F238E27FC236}">
                <a16:creationId xmlns:a16="http://schemas.microsoft.com/office/drawing/2014/main" id="{4B8ABB34-EEB4-2CF4-CFEE-30BED6F33D3B}"/>
              </a:ext>
            </a:extLst>
          </p:cNvPr>
          <p:cNvSpPr/>
          <p:nvPr/>
        </p:nvSpPr>
        <p:spPr>
          <a:xfrm>
            <a:off x="6045613" y="3347480"/>
            <a:ext cx="2834640" cy="2243695"/>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06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A37D7-A143-1F11-FE9E-C13D97145CE9}"/>
              </a:ext>
            </a:extLst>
          </p:cNvPr>
          <p:cNvSpPr>
            <a:spLocks noGrp="1"/>
          </p:cNvSpPr>
          <p:nvPr>
            <p:ph type="title"/>
          </p:nvPr>
        </p:nvSpPr>
        <p:spPr/>
        <p:txBody>
          <a:bodyPr/>
          <a:lstStyle/>
          <a:p>
            <a:r>
              <a:rPr lang="en-US"/>
              <a:t>Has this been done before?</a:t>
            </a:r>
          </a:p>
        </p:txBody>
      </p:sp>
      <p:pic>
        <p:nvPicPr>
          <p:cNvPr id="4" name="Picture 3">
            <a:extLst>
              <a:ext uri="{FF2B5EF4-FFF2-40B4-BE49-F238E27FC236}">
                <a16:creationId xmlns:a16="http://schemas.microsoft.com/office/drawing/2014/main" id="{8B75050A-EB57-FD5F-B693-1B6DF8FFEF80}"/>
              </a:ext>
            </a:extLst>
          </p:cNvPr>
          <p:cNvPicPr>
            <a:picLocks noChangeAspect="1"/>
          </p:cNvPicPr>
          <p:nvPr/>
        </p:nvPicPr>
        <p:blipFill rotWithShape="1">
          <a:blip r:embed="rId3">
            <a:extLst>
              <a:ext uri="{28A0092B-C50C-407E-A947-70E740481C1C}">
                <a14:useLocalDpi xmlns:a14="http://schemas.microsoft.com/office/drawing/2010/main" val="0"/>
              </a:ext>
            </a:extLst>
          </a:blip>
          <a:srcRect l="18044" t="-677" b="2147"/>
          <a:stretch/>
        </p:blipFill>
        <p:spPr>
          <a:xfrm>
            <a:off x="6981541" y="1134473"/>
            <a:ext cx="3153523" cy="2314532"/>
          </a:xfrm>
          <a:prstGeom prst="rect">
            <a:avLst/>
          </a:prstGeom>
        </p:spPr>
      </p:pic>
      <p:sp>
        <p:nvSpPr>
          <p:cNvPr id="7" name="TextBox 6">
            <a:extLst>
              <a:ext uri="{FF2B5EF4-FFF2-40B4-BE49-F238E27FC236}">
                <a16:creationId xmlns:a16="http://schemas.microsoft.com/office/drawing/2014/main" id="{4CD06394-F1F7-EB09-3300-890E394FA900}"/>
              </a:ext>
            </a:extLst>
          </p:cNvPr>
          <p:cNvSpPr txBox="1"/>
          <p:nvPr/>
        </p:nvSpPr>
        <p:spPr>
          <a:xfrm>
            <a:off x="6900667" y="3449005"/>
            <a:ext cx="3919846" cy="215444"/>
          </a:xfrm>
          <a:prstGeom prst="rect">
            <a:avLst/>
          </a:prstGeom>
          <a:noFill/>
        </p:spPr>
        <p:txBody>
          <a:bodyPr wrap="square" lIns="91440" tIns="45720" rIns="91440" bIns="45720" anchor="t">
            <a:spAutoFit/>
          </a:bodyPr>
          <a:lstStyle/>
          <a:p>
            <a:r>
              <a:rPr lang="en-US" sz="800">
                <a:solidFill>
                  <a:srgbClr val="757575"/>
                </a:solidFill>
              </a:rPr>
              <a:t>Example above ground hydrogen storage.</a:t>
            </a:r>
            <a:r>
              <a:rPr lang="en-US" sz="800" i="1">
                <a:solidFill>
                  <a:srgbClr val="757575"/>
                </a:solidFill>
              </a:rPr>
              <a:t> Photo by Werner Slocum, NREL 72174</a:t>
            </a:r>
            <a:endParaRPr lang="en-US" i="1"/>
          </a:p>
        </p:txBody>
      </p:sp>
      <p:pic>
        <p:nvPicPr>
          <p:cNvPr id="9" name="Picture 8" descr="A picture containing text, indoor, worktable&#10;&#10;Description automatically generated">
            <a:extLst>
              <a:ext uri="{FF2B5EF4-FFF2-40B4-BE49-F238E27FC236}">
                <a16:creationId xmlns:a16="http://schemas.microsoft.com/office/drawing/2014/main" id="{65AEC2BB-B95D-E82C-9D63-0ACB47D4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538" y="3759213"/>
            <a:ext cx="5691710" cy="2219767"/>
          </a:xfrm>
          <a:prstGeom prst="rect">
            <a:avLst/>
          </a:prstGeom>
        </p:spPr>
      </p:pic>
      <p:sp>
        <p:nvSpPr>
          <p:cNvPr id="10" name="TextBox 9">
            <a:extLst>
              <a:ext uri="{FF2B5EF4-FFF2-40B4-BE49-F238E27FC236}">
                <a16:creationId xmlns:a16="http://schemas.microsoft.com/office/drawing/2014/main" id="{7348988B-B645-8A31-9C5F-13715FC030DB}"/>
              </a:ext>
            </a:extLst>
          </p:cNvPr>
          <p:cNvSpPr txBox="1"/>
          <p:nvPr/>
        </p:nvSpPr>
        <p:spPr>
          <a:xfrm>
            <a:off x="1598139" y="5923432"/>
            <a:ext cx="3749443" cy="215444"/>
          </a:xfrm>
          <a:prstGeom prst="rect">
            <a:avLst/>
          </a:prstGeom>
          <a:noFill/>
        </p:spPr>
        <p:txBody>
          <a:bodyPr wrap="square" lIns="91440" tIns="45720" rIns="91440" bIns="45720" anchor="t">
            <a:spAutoFit/>
          </a:bodyPr>
          <a:lstStyle/>
          <a:p>
            <a:r>
              <a:rPr lang="en-US" sz="800">
                <a:solidFill>
                  <a:srgbClr val="757575"/>
                </a:solidFill>
              </a:rPr>
              <a:t>Example above ground hydrogen storage.</a:t>
            </a:r>
            <a:r>
              <a:rPr lang="en-US" sz="800" i="1">
                <a:solidFill>
                  <a:srgbClr val="757575"/>
                </a:solidFill>
              </a:rPr>
              <a:t> Photo by California State University</a:t>
            </a:r>
            <a:endParaRPr lang="en-US" i="1"/>
          </a:p>
        </p:txBody>
      </p:sp>
      <p:pic>
        <p:nvPicPr>
          <p:cNvPr id="11" name="Picture 10">
            <a:extLst>
              <a:ext uri="{FF2B5EF4-FFF2-40B4-BE49-F238E27FC236}">
                <a16:creationId xmlns:a16="http://schemas.microsoft.com/office/drawing/2014/main" id="{5B368015-7B67-7771-D1EA-2280191B9893}"/>
              </a:ext>
            </a:extLst>
          </p:cNvPr>
          <p:cNvPicPr>
            <a:picLocks noChangeAspect="1"/>
          </p:cNvPicPr>
          <p:nvPr/>
        </p:nvPicPr>
        <p:blipFill rotWithShape="1">
          <a:blip r:embed="rId5">
            <a:extLst>
              <a:ext uri="{28A0092B-C50C-407E-A947-70E740481C1C}">
                <a14:useLocalDpi xmlns:a14="http://schemas.microsoft.com/office/drawing/2010/main" val="0"/>
              </a:ext>
            </a:extLst>
          </a:blip>
          <a:srcRect t="25635" b="14313"/>
          <a:stretch/>
        </p:blipFill>
        <p:spPr>
          <a:xfrm>
            <a:off x="1682538" y="1134473"/>
            <a:ext cx="5133730" cy="2314532"/>
          </a:xfrm>
          <a:prstGeom prst="rect">
            <a:avLst/>
          </a:prstGeom>
        </p:spPr>
      </p:pic>
      <p:sp>
        <p:nvSpPr>
          <p:cNvPr id="12" name="TextBox 11">
            <a:extLst>
              <a:ext uri="{FF2B5EF4-FFF2-40B4-BE49-F238E27FC236}">
                <a16:creationId xmlns:a16="http://schemas.microsoft.com/office/drawing/2014/main" id="{6FBFCE66-57EA-AE1C-146F-89B5E0BDF6E3}"/>
              </a:ext>
            </a:extLst>
          </p:cNvPr>
          <p:cNvSpPr txBox="1"/>
          <p:nvPr/>
        </p:nvSpPr>
        <p:spPr>
          <a:xfrm>
            <a:off x="1598139" y="3449005"/>
            <a:ext cx="5138877" cy="215444"/>
          </a:xfrm>
          <a:prstGeom prst="rect">
            <a:avLst/>
          </a:prstGeom>
          <a:noFill/>
        </p:spPr>
        <p:txBody>
          <a:bodyPr wrap="square" lIns="91440" tIns="45720" rIns="91440" bIns="45720" anchor="t">
            <a:spAutoFit/>
          </a:bodyPr>
          <a:lstStyle/>
          <a:p>
            <a:r>
              <a:rPr lang="en-US" sz="800">
                <a:solidFill>
                  <a:srgbClr val="757575"/>
                </a:solidFill>
              </a:rPr>
              <a:t>Installed hydrogen system at NREL's Flat Irons Campus. </a:t>
            </a:r>
            <a:r>
              <a:rPr lang="en-US" sz="800" i="1">
                <a:solidFill>
                  <a:srgbClr val="757575"/>
                </a:solidFill>
              </a:rPr>
              <a:t>Photo by Josh Bauer/Bryan Bechtold, NREL 73051</a:t>
            </a:r>
            <a:endParaRPr lang="en-US" sz="800" i="1"/>
          </a:p>
        </p:txBody>
      </p:sp>
      <p:sp>
        <p:nvSpPr>
          <p:cNvPr id="13" name="TextBox 12">
            <a:extLst>
              <a:ext uri="{FF2B5EF4-FFF2-40B4-BE49-F238E27FC236}">
                <a16:creationId xmlns:a16="http://schemas.microsoft.com/office/drawing/2014/main" id="{08765946-7C0E-CDC2-974F-BCA6448FADC5}"/>
              </a:ext>
            </a:extLst>
          </p:cNvPr>
          <p:cNvSpPr txBox="1"/>
          <p:nvPr/>
        </p:nvSpPr>
        <p:spPr>
          <a:xfrm>
            <a:off x="7458647" y="6014531"/>
            <a:ext cx="2119240" cy="338554"/>
          </a:xfrm>
          <a:prstGeom prst="rect">
            <a:avLst/>
          </a:prstGeom>
          <a:noFill/>
        </p:spPr>
        <p:txBody>
          <a:bodyPr wrap="square">
            <a:spAutoFit/>
          </a:bodyPr>
          <a:lstStyle/>
          <a:p>
            <a:r>
              <a:rPr lang="en-US" sz="800">
                <a:solidFill>
                  <a:srgbClr val="757575"/>
                </a:solidFill>
              </a:rPr>
              <a:t>Vehicle refueling</a:t>
            </a:r>
            <a:r>
              <a:rPr lang="en-US" sz="800" i="1">
                <a:solidFill>
                  <a:srgbClr val="757575"/>
                </a:solidFill>
              </a:rPr>
              <a:t>. Picture from California State University</a:t>
            </a:r>
            <a:endParaRPr lang="en-US" sz="800"/>
          </a:p>
        </p:txBody>
      </p:sp>
      <p:pic>
        <p:nvPicPr>
          <p:cNvPr id="14" name="Picture 13" descr="A white car parked in front of a building&#10;&#10;Description automatically generated with medium confidence">
            <a:extLst>
              <a:ext uri="{FF2B5EF4-FFF2-40B4-BE49-F238E27FC236}">
                <a16:creationId xmlns:a16="http://schemas.microsoft.com/office/drawing/2014/main" id="{A6990FF5-33CE-8C7B-4EC5-0D6920ED3110}"/>
              </a:ext>
            </a:extLst>
          </p:cNvPr>
          <p:cNvPicPr>
            <a:picLocks noChangeAspect="1"/>
          </p:cNvPicPr>
          <p:nvPr/>
        </p:nvPicPr>
        <p:blipFill rotWithShape="1">
          <a:blip r:embed="rId6">
            <a:extLst>
              <a:ext uri="{28A0092B-C50C-407E-A947-70E740481C1C}">
                <a14:useLocalDpi xmlns:a14="http://schemas.microsoft.com/office/drawing/2010/main" val="0"/>
              </a:ext>
            </a:extLst>
          </a:blip>
          <a:srcRect r="50120" b="4092"/>
          <a:stretch/>
        </p:blipFill>
        <p:spPr>
          <a:xfrm>
            <a:off x="7550164" y="3759213"/>
            <a:ext cx="1733434" cy="2219767"/>
          </a:xfrm>
          <a:prstGeom prst="rect">
            <a:avLst/>
          </a:prstGeom>
          <a:ln w="38100">
            <a:solidFill>
              <a:schemeClr val="bg1"/>
            </a:solidFill>
          </a:ln>
        </p:spPr>
      </p:pic>
    </p:spTree>
    <p:extLst>
      <p:ext uri="{BB962C8B-B14F-4D97-AF65-F5344CB8AC3E}">
        <p14:creationId xmlns:p14="http://schemas.microsoft.com/office/powerpoint/2010/main" val="71738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4E3097-B201-6B84-BE08-27E57EF859F6}"/>
              </a:ext>
            </a:extLst>
          </p:cNvPr>
          <p:cNvSpPr txBox="1">
            <a:spLocks/>
          </p:cNvSpPr>
          <p:nvPr/>
        </p:nvSpPr>
        <p:spPr bwMode="auto">
          <a:xfrm>
            <a:off x="6048019" y="3347648"/>
            <a:ext cx="2829827" cy="2160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solidFill>
                  <a:schemeClr val="accent1"/>
                </a:solidFill>
              </a:rPr>
              <a:t>Environmental, </a:t>
            </a:r>
            <a:br>
              <a:rPr lang="en-US" sz="1800" b="1">
                <a:solidFill>
                  <a:schemeClr val="accent1"/>
                </a:solidFill>
              </a:rPr>
            </a:br>
            <a:r>
              <a:rPr lang="en-US" sz="1800" b="1">
                <a:solidFill>
                  <a:schemeClr val="accent1"/>
                </a:solidFill>
              </a:rPr>
              <a:t>Health, and Safety</a:t>
            </a:r>
          </a:p>
          <a:p>
            <a:pPr>
              <a:buFont typeface="Wingdings" panose="05000000000000000000" pitchFamily="2" charset="2"/>
              <a:buChar char="§"/>
            </a:pPr>
            <a:r>
              <a:rPr lang="en-US"/>
              <a:t>Storage and containment</a:t>
            </a:r>
          </a:p>
          <a:p>
            <a:pPr>
              <a:buFont typeface="Wingdings" panose="05000000000000000000" pitchFamily="2" charset="2"/>
              <a:buChar char="§"/>
            </a:pPr>
            <a:r>
              <a:rPr lang="en-US"/>
              <a:t>Public health and safety </a:t>
            </a:r>
          </a:p>
          <a:p>
            <a:pPr>
              <a:buFont typeface="Wingdings" panose="05000000000000000000" pitchFamily="2" charset="2"/>
              <a:buChar char="§"/>
            </a:pPr>
            <a:r>
              <a:rPr lang="en-US"/>
              <a:t>Climate and environment</a:t>
            </a:r>
          </a:p>
          <a:p>
            <a:pPr>
              <a:buFont typeface="Wingdings" panose="05000000000000000000" pitchFamily="2" charset="2"/>
              <a:buChar char="§"/>
            </a:pPr>
            <a:r>
              <a:rPr lang="en-US"/>
              <a:t>Technology readiness and commercial availability</a:t>
            </a:r>
          </a:p>
        </p:txBody>
      </p:sp>
      <p:pic>
        <p:nvPicPr>
          <p:cNvPr id="5" name="Picture 4" descr="A group of animals on a grassy hill with a city in the background&#10;&#10;Description automatically generated with medium confidence">
            <a:extLst>
              <a:ext uri="{FF2B5EF4-FFF2-40B4-BE49-F238E27FC236}">
                <a16:creationId xmlns:a16="http://schemas.microsoft.com/office/drawing/2014/main" id="{21DDE07C-C219-5369-63AA-3041D6E53FBC}"/>
              </a:ext>
            </a:extLst>
          </p:cNvPr>
          <p:cNvPicPr>
            <a:picLocks noChangeAspect="1"/>
          </p:cNvPicPr>
          <p:nvPr/>
        </p:nvPicPr>
        <p:blipFill rotWithShape="1">
          <a:blip r:embed="rId3">
            <a:extLst>
              <a:ext uri="{28A0092B-C50C-407E-A947-70E740481C1C}">
                <a14:useLocalDpi xmlns:a14="http://schemas.microsoft.com/office/drawing/2010/main" val="0"/>
              </a:ext>
            </a:extLst>
          </a:blip>
          <a:srcRect r="31567"/>
          <a:stretch/>
        </p:blipFill>
        <p:spPr>
          <a:xfrm>
            <a:off x="6482639" y="1191123"/>
            <a:ext cx="2064134" cy="2002055"/>
          </a:xfrm>
          <a:prstGeom prst="ellipse">
            <a:avLst/>
          </a:prstGeom>
          <a:ln w="63500" cap="rnd">
            <a:noFill/>
          </a:ln>
          <a:effectLst/>
        </p:spPr>
      </p:pic>
      <p:sp>
        <p:nvSpPr>
          <p:cNvPr id="10" name="Content Placeholder 2">
            <a:extLst>
              <a:ext uri="{FF2B5EF4-FFF2-40B4-BE49-F238E27FC236}">
                <a16:creationId xmlns:a16="http://schemas.microsoft.com/office/drawing/2014/main" id="{14A27E29-BB5E-4CB1-6C49-51CBF592FBA5}"/>
              </a:ext>
            </a:extLst>
          </p:cNvPr>
          <p:cNvSpPr txBox="1">
            <a:spLocks/>
          </p:cNvSpPr>
          <p:nvPr/>
        </p:nvSpPr>
        <p:spPr bwMode="auto">
          <a:xfrm>
            <a:off x="3098512" y="3298304"/>
            <a:ext cx="2773819" cy="2731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br>
              <a:rPr lang="en-US" sz="1900" b="1">
                <a:solidFill>
                  <a:schemeClr val="accent1"/>
                </a:solidFill>
              </a:rPr>
            </a:br>
            <a:r>
              <a:rPr lang="en-US" sz="1900" b="1">
                <a:solidFill>
                  <a:schemeClr val="accent1"/>
                </a:solidFill>
              </a:rPr>
              <a:t>Water Use</a:t>
            </a:r>
          </a:p>
          <a:p>
            <a:pPr>
              <a:lnSpc>
                <a:spcPct val="110000"/>
              </a:lnSpc>
              <a:buFont typeface="Wingdings" panose="05000000000000000000" pitchFamily="2" charset="2"/>
              <a:buChar char="§"/>
            </a:pPr>
            <a:r>
              <a:rPr lang="en-US"/>
              <a:t>Water consumption </a:t>
            </a:r>
          </a:p>
          <a:p>
            <a:pPr>
              <a:lnSpc>
                <a:spcPct val="110000"/>
              </a:lnSpc>
              <a:buFont typeface="Wingdings" panose="05000000000000000000" pitchFamily="2" charset="2"/>
              <a:buChar char="§"/>
            </a:pPr>
            <a:r>
              <a:rPr lang="en-US"/>
              <a:t>Water rights </a:t>
            </a:r>
          </a:p>
          <a:p>
            <a:pPr>
              <a:lnSpc>
                <a:spcPct val="110000"/>
              </a:lnSpc>
              <a:buFont typeface="Wingdings" panose="05000000000000000000" pitchFamily="2" charset="2"/>
              <a:buChar char="§"/>
            </a:pPr>
            <a:r>
              <a:rPr lang="en-US"/>
              <a:t>Water reuse, treatment, and discharge</a:t>
            </a:r>
          </a:p>
          <a:p>
            <a:pPr>
              <a:lnSpc>
                <a:spcPct val="110000"/>
              </a:lnSpc>
              <a:buFont typeface="Wingdings" panose="05000000000000000000" pitchFamily="2" charset="2"/>
              <a:buChar char="§"/>
            </a:pPr>
            <a:endParaRPr lang="en-US" sz="1850"/>
          </a:p>
        </p:txBody>
      </p:sp>
      <p:pic>
        <p:nvPicPr>
          <p:cNvPr id="11" name="Picture 10">
            <a:extLst>
              <a:ext uri="{FF2B5EF4-FFF2-40B4-BE49-F238E27FC236}">
                <a16:creationId xmlns:a16="http://schemas.microsoft.com/office/drawing/2014/main" id="{32D2BDC0-6E01-9E85-FFE3-34F57BF203E0}"/>
              </a:ext>
            </a:extLst>
          </p:cNvPr>
          <p:cNvPicPr>
            <a:picLocks noChangeAspect="1"/>
          </p:cNvPicPr>
          <p:nvPr/>
        </p:nvPicPr>
        <p:blipFill>
          <a:blip r:embed="rId4">
            <a:extLst>
              <a:ext uri="{28A0092B-C50C-407E-A947-70E740481C1C}">
                <a14:useLocalDpi xmlns:a14="http://schemas.microsoft.com/office/drawing/2010/main" val="0"/>
              </a:ext>
            </a:extLst>
          </a:blip>
          <a:srcRect l="15466" r="15466"/>
          <a:stretch/>
        </p:blipFill>
        <p:spPr>
          <a:xfrm>
            <a:off x="3528903" y="1191123"/>
            <a:ext cx="2064134" cy="2002055"/>
          </a:xfrm>
          <a:prstGeom prst="ellipse">
            <a:avLst/>
          </a:prstGeom>
          <a:ln w="63500" cap="rnd">
            <a:noFill/>
          </a:ln>
          <a:effectLst/>
        </p:spPr>
      </p:pic>
      <p:sp>
        <p:nvSpPr>
          <p:cNvPr id="8" name="Content Placeholder 2">
            <a:extLst>
              <a:ext uri="{FF2B5EF4-FFF2-40B4-BE49-F238E27FC236}">
                <a16:creationId xmlns:a16="http://schemas.microsoft.com/office/drawing/2014/main" id="{72B276CF-3650-D076-15BF-F74D1D495D01}"/>
              </a:ext>
            </a:extLst>
          </p:cNvPr>
          <p:cNvSpPr txBox="1">
            <a:spLocks/>
          </p:cNvSpPr>
          <p:nvPr/>
        </p:nvSpPr>
        <p:spPr bwMode="auto">
          <a:xfrm>
            <a:off x="261259" y="3355455"/>
            <a:ext cx="2834640" cy="2157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br>
              <a:rPr lang="en-US" sz="1800" b="1">
                <a:solidFill>
                  <a:schemeClr val="accent1"/>
                </a:solidFill>
              </a:rPr>
            </a:br>
            <a:r>
              <a:rPr lang="en-US" sz="1900" b="1">
                <a:solidFill>
                  <a:schemeClr val="accent1"/>
                </a:solidFill>
              </a:rPr>
              <a:t>Land Development</a:t>
            </a:r>
          </a:p>
          <a:p>
            <a:pPr>
              <a:buFont typeface="Wingdings" panose="05000000000000000000" pitchFamily="2" charset="2"/>
              <a:buChar char="§"/>
            </a:pPr>
            <a:r>
              <a:rPr lang="en-US"/>
              <a:t>Size and location</a:t>
            </a:r>
          </a:p>
          <a:p>
            <a:pPr>
              <a:buFont typeface="Wingdings" panose="05000000000000000000" pitchFamily="2" charset="2"/>
              <a:buChar char="§"/>
            </a:pPr>
            <a:r>
              <a:rPr lang="en-US"/>
              <a:t>What might it look like? </a:t>
            </a:r>
          </a:p>
          <a:p>
            <a:pPr>
              <a:buFont typeface="Wingdings" panose="05000000000000000000" pitchFamily="2" charset="2"/>
              <a:buChar char="§"/>
            </a:pPr>
            <a:r>
              <a:rPr lang="en-US"/>
              <a:t>Hours of operation </a:t>
            </a:r>
          </a:p>
          <a:p>
            <a:pPr>
              <a:buFont typeface="Wingdings" panose="05000000000000000000" pitchFamily="2" charset="2"/>
              <a:buChar char="§"/>
            </a:pPr>
            <a:r>
              <a:rPr lang="en-US"/>
              <a:t>Traffic, noise, and light</a:t>
            </a:r>
          </a:p>
          <a:p>
            <a:pPr marL="0" indent="0">
              <a:buNone/>
            </a:pPr>
            <a:endParaRPr lang="en-US"/>
          </a:p>
          <a:p>
            <a:pPr>
              <a:buFont typeface="Wingdings" panose="05000000000000000000" pitchFamily="2" charset="2"/>
              <a:buChar char="§"/>
            </a:pPr>
            <a:endParaRPr lang="en-US" sz="1850"/>
          </a:p>
        </p:txBody>
      </p:sp>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t>What Are Concerns About Clean Hydrogen for Northern New Mexico?</a:t>
            </a:r>
          </a:p>
        </p:txBody>
      </p:sp>
      <p:sp>
        <p:nvSpPr>
          <p:cNvPr id="9" name="Content Placeholder 2">
            <a:extLst>
              <a:ext uri="{FF2B5EF4-FFF2-40B4-BE49-F238E27FC236}">
                <a16:creationId xmlns:a16="http://schemas.microsoft.com/office/drawing/2014/main" id="{4A4A829F-BFC5-1209-D39E-3EBBEB67DC41}"/>
              </a:ext>
            </a:extLst>
          </p:cNvPr>
          <p:cNvSpPr txBox="1">
            <a:spLocks/>
          </p:cNvSpPr>
          <p:nvPr/>
        </p:nvSpPr>
        <p:spPr bwMode="auto">
          <a:xfrm>
            <a:off x="9053535" y="3347480"/>
            <a:ext cx="2834640" cy="2937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lnSpc>
                <a:spcPct val="120000"/>
              </a:lnSpc>
              <a:buNone/>
            </a:pPr>
            <a:br>
              <a:rPr lang="en-US" sz="2100" b="1">
                <a:solidFill>
                  <a:schemeClr val="accent1"/>
                </a:solidFill>
              </a:rPr>
            </a:br>
            <a:r>
              <a:rPr lang="en-US" sz="2100" b="1">
                <a:solidFill>
                  <a:schemeClr val="accent1"/>
                </a:solidFill>
              </a:rPr>
              <a:t>Costs and Alternatives</a:t>
            </a:r>
          </a:p>
          <a:p>
            <a:pPr>
              <a:lnSpc>
                <a:spcPct val="120000"/>
              </a:lnSpc>
              <a:buFont typeface="Wingdings" panose="05000000000000000000" pitchFamily="2" charset="2"/>
              <a:buChar char="§"/>
            </a:pPr>
            <a:r>
              <a:rPr lang="en-US" sz="1700"/>
              <a:t>Equipment and construction cost</a:t>
            </a:r>
          </a:p>
          <a:p>
            <a:pPr>
              <a:lnSpc>
                <a:spcPct val="120000"/>
              </a:lnSpc>
              <a:buFont typeface="Wingdings" panose="05000000000000000000" pitchFamily="2" charset="2"/>
              <a:buChar char="§"/>
            </a:pPr>
            <a:r>
              <a:rPr lang="en-US" sz="1700"/>
              <a:t>Operation and maintenance cost </a:t>
            </a:r>
          </a:p>
          <a:p>
            <a:pPr>
              <a:lnSpc>
                <a:spcPct val="120000"/>
              </a:lnSpc>
              <a:buFont typeface="Wingdings" panose="05000000000000000000" pitchFamily="2" charset="2"/>
              <a:buChar char="§"/>
            </a:pPr>
            <a:r>
              <a:rPr lang="en-US" sz="1700"/>
              <a:t>Ownership and rate </a:t>
            </a:r>
            <a:br>
              <a:rPr lang="en-US" sz="1700"/>
            </a:br>
            <a:r>
              <a:rPr lang="en-US" sz="1700"/>
              <a:t>payer impacts</a:t>
            </a:r>
          </a:p>
          <a:p>
            <a:pPr>
              <a:lnSpc>
                <a:spcPct val="120000"/>
              </a:lnSpc>
              <a:buFont typeface="Wingdings" panose="05000000000000000000" pitchFamily="2" charset="2"/>
              <a:buChar char="§"/>
            </a:pPr>
            <a:r>
              <a:rPr lang="en-US" sz="1700"/>
              <a:t>Carbon-free electricity </a:t>
            </a:r>
            <a:br>
              <a:rPr lang="en-US" sz="1700"/>
            </a:br>
            <a:r>
              <a:rPr lang="en-US" sz="1700"/>
              <a:t>and fuel alternatives </a:t>
            </a:r>
          </a:p>
          <a:p>
            <a:pPr>
              <a:lnSpc>
                <a:spcPct val="120000"/>
              </a:lnSpc>
              <a:buFont typeface="Wingdings" panose="05000000000000000000" pitchFamily="2" charset="2"/>
              <a:buChar char="§"/>
            </a:pPr>
            <a:endParaRPr lang="en-US" sz="1850"/>
          </a:p>
        </p:txBody>
      </p:sp>
      <p:pic>
        <p:nvPicPr>
          <p:cNvPr id="16" name="Graphic 15" descr="Money outline">
            <a:extLst>
              <a:ext uri="{FF2B5EF4-FFF2-40B4-BE49-F238E27FC236}">
                <a16:creationId xmlns:a16="http://schemas.microsoft.com/office/drawing/2014/main" id="{0FF238F1-1D83-61A7-B172-AB26874A22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23107" y="2018397"/>
            <a:ext cx="914400" cy="914400"/>
          </a:xfrm>
          <a:prstGeom prst="rect">
            <a:avLst/>
          </a:prstGeom>
        </p:spPr>
      </p:pic>
      <p:pic>
        <p:nvPicPr>
          <p:cNvPr id="25" name="Picture 24">
            <a:extLst>
              <a:ext uri="{FF2B5EF4-FFF2-40B4-BE49-F238E27FC236}">
                <a16:creationId xmlns:a16="http://schemas.microsoft.com/office/drawing/2014/main" id="{1344C8F4-26A4-6E8B-C8B7-BCD2468B80F6}"/>
              </a:ext>
            </a:extLst>
          </p:cNvPr>
          <p:cNvPicPr>
            <a:picLocks noChangeAspect="1"/>
          </p:cNvPicPr>
          <p:nvPr/>
        </p:nvPicPr>
        <p:blipFill>
          <a:blip r:embed="rId7">
            <a:extLst>
              <a:ext uri="{28A0092B-C50C-407E-A947-70E740481C1C}">
                <a14:useLocalDpi xmlns:a14="http://schemas.microsoft.com/office/drawing/2010/main" val="0"/>
              </a:ext>
            </a:extLst>
          </a:blip>
          <a:srcRect t="8107" b="8107"/>
          <a:stretch/>
        </p:blipFill>
        <p:spPr>
          <a:xfrm>
            <a:off x="691491" y="1191123"/>
            <a:ext cx="2064134" cy="2002055"/>
          </a:xfrm>
          <a:prstGeom prst="ellipse">
            <a:avLst/>
          </a:prstGeom>
          <a:ln w="63500" cap="rnd">
            <a:noFill/>
          </a:ln>
          <a:effectLst/>
        </p:spPr>
      </p:pic>
      <p:pic>
        <p:nvPicPr>
          <p:cNvPr id="4" name="Picture 3" descr="65126.jpg">
            <a:extLst>
              <a:ext uri="{FF2B5EF4-FFF2-40B4-BE49-F238E27FC236}">
                <a16:creationId xmlns:a16="http://schemas.microsoft.com/office/drawing/2014/main" id="{CA2253DB-F1A8-5FCB-993F-3E2B2B665B19}"/>
              </a:ext>
            </a:extLst>
          </p:cNvPr>
          <p:cNvPicPr>
            <a:picLocks noChangeAspect="1"/>
          </p:cNvPicPr>
          <p:nvPr/>
        </p:nvPicPr>
        <p:blipFill>
          <a:blip r:embed="rId8"/>
          <a:srcRect l="14585" r="14585"/>
          <a:stretch/>
        </p:blipFill>
        <p:spPr>
          <a:xfrm>
            <a:off x="9436375" y="1191123"/>
            <a:ext cx="2064134" cy="2002055"/>
          </a:xfrm>
          <a:prstGeom prst="ellipse">
            <a:avLst/>
          </a:prstGeom>
          <a:ln w="63500" cap="rnd">
            <a:noFill/>
          </a:ln>
          <a:effectLst/>
        </p:spPr>
      </p:pic>
      <p:sp>
        <p:nvSpPr>
          <p:cNvPr id="7" name="Rectangle: Rounded Corners 6">
            <a:extLst>
              <a:ext uri="{FF2B5EF4-FFF2-40B4-BE49-F238E27FC236}">
                <a16:creationId xmlns:a16="http://schemas.microsoft.com/office/drawing/2014/main" id="{4B8ABB34-EEB4-2CF4-CFEE-30BED6F33D3B}"/>
              </a:ext>
            </a:extLst>
          </p:cNvPr>
          <p:cNvSpPr/>
          <p:nvPr/>
        </p:nvSpPr>
        <p:spPr>
          <a:xfrm>
            <a:off x="9049998" y="3507742"/>
            <a:ext cx="2834640" cy="2731143"/>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055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t>Questa Coalition</a:t>
            </a:r>
          </a:p>
        </p:txBody>
      </p:sp>
      <p:sp>
        <p:nvSpPr>
          <p:cNvPr id="6" name="Content Placeholder 2">
            <a:extLst>
              <a:ext uri="{FF2B5EF4-FFF2-40B4-BE49-F238E27FC236}">
                <a16:creationId xmlns:a16="http://schemas.microsoft.com/office/drawing/2014/main" id="{1D15114A-5D59-9F7C-8279-F8569E899BDB}"/>
              </a:ext>
            </a:extLst>
          </p:cNvPr>
          <p:cNvSpPr txBox="1">
            <a:spLocks/>
          </p:cNvSpPr>
          <p:nvPr/>
        </p:nvSpPr>
        <p:spPr bwMode="auto">
          <a:xfrm>
            <a:off x="185745" y="3932006"/>
            <a:ext cx="2829827" cy="969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solidFill>
                  <a:schemeClr val="accent1"/>
                </a:solidFill>
              </a:rPr>
              <a:t>John Ortega</a:t>
            </a:r>
          </a:p>
          <a:p>
            <a:pPr marL="0" indent="0" algn="ctr">
              <a:buNone/>
            </a:pPr>
            <a:r>
              <a:rPr lang="en-US">
                <a:solidFill>
                  <a:schemeClr val="tx1"/>
                </a:solidFill>
              </a:rPr>
              <a:t>Mayor, Village of Questa</a:t>
            </a:r>
            <a:endParaRPr lang="en-US" sz="1600" b="0">
              <a:solidFill>
                <a:schemeClr val="tx1"/>
              </a:solidFill>
            </a:endParaRPr>
          </a:p>
        </p:txBody>
      </p:sp>
      <p:sp>
        <p:nvSpPr>
          <p:cNvPr id="7" name="Content Placeholder 2">
            <a:extLst>
              <a:ext uri="{FF2B5EF4-FFF2-40B4-BE49-F238E27FC236}">
                <a16:creationId xmlns:a16="http://schemas.microsoft.com/office/drawing/2014/main" id="{F96DB5EF-7B09-2386-E678-48F518336D19}"/>
              </a:ext>
            </a:extLst>
          </p:cNvPr>
          <p:cNvSpPr txBox="1">
            <a:spLocks/>
          </p:cNvSpPr>
          <p:nvPr/>
        </p:nvSpPr>
        <p:spPr bwMode="auto">
          <a:xfrm>
            <a:off x="3138466" y="3939812"/>
            <a:ext cx="2773819" cy="107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r>
              <a:rPr lang="en-US" sz="1800" b="1">
                <a:solidFill>
                  <a:schemeClr val="accent1"/>
                </a:solidFill>
              </a:rPr>
              <a:t>Luis Reyes</a:t>
            </a:r>
          </a:p>
          <a:p>
            <a:pPr marL="0" indent="0" algn="ctr">
              <a:buNone/>
            </a:pPr>
            <a:r>
              <a:rPr lang="en-US" sz="1600" b="0">
                <a:solidFill>
                  <a:schemeClr val="tx1"/>
                </a:solidFill>
              </a:rPr>
              <a:t>CEO and General Manager, KCEC</a:t>
            </a:r>
          </a:p>
          <a:p>
            <a:pPr marL="0" indent="0" algn="ctr">
              <a:buNone/>
            </a:pPr>
            <a:endParaRPr lang="en-US"/>
          </a:p>
        </p:txBody>
      </p:sp>
      <p:sp>
        <p:nvSpPr>
          <p:cNvPr id="9" name="Content Placeholder 2">
            <a:extLst>
              <a:ext uri="{FF2B5EF4-FFF2-40B4-BE49-F238E27FC236}">
                <a16:creationId xmlns:a16="http://schemas.microsoft.com/office/drawing/2014/main" id="{4A4A829F-BFC5-1209-D39E-3EBBEB67DC41}"/>
              </a:ext>
            </a:extLst>
          </p:cNvPr>
          <p:cNvSpPr txBox="1">
            <a:spLocks/>
          </p:cNvSpPr>
          <p:nvPr/>
        </p:nvSpPr>
        <p:spPr bwMode="auto">
          <a:xfrm>
            <a:off x="9053535" y="3941362"/>
            <a:ext cx="2834640" cy="121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lnSpc>
                <a:spcPct val="120000"/>
              </a:lnSpc>
              <a:buNone/>
            </a:pPr>
            <a:r>
              <a:rPr lang="en-US" sz="2100" b="1">
                <a:solidFill>
                  <a:schemeClr val="accent1"/>
                </a:solidFill>
              </a:rPr>
              <a:t>Gabriel Herrera</a:t>
            </a:r>
          </a:p>
          <a:p>
            <a:pPr marL="0" indent="0" algn="ctr">
              <a:buNone/>
            </a:pPr>
            <a:r>
              <a:rPr lang="en-US"/>
              <a:t>Public Affairs Advisor, Chevron</a:t>
            </a:r>
          </a:p>
        </p:txBody>
      </p:sp>
      <p:pic>
        <p:nvPicPr>
          <p:cNvPr id="13" name="Graphic 12" descr="Water outline">
            <a:extLst>
              <a:ext uri="{FF2B5EF4-FFF2-40B4-BE49-F238E27FC236}">
                <a16:creationId xmlns:a16="http://schemas.microsoft.com/office/drawing/2014/main" id="{0A90EB59-2D4D-B5A6-BA45-A7CB836987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55513" y="2555129"/>
            <a:ext cx="914400" cy="914400"/>
          </a:xfrm>
          <a:prstGeom prst="rect">
            <a:avLst/>
          </a:prstGeom>
        </p:spPr>
      </p:pic>
      <p:pic>
        <p:nvPicPr>
          <p:cNvPr id="15" name="Graphic 14" descr="Rolling hills outline">
            <a:extLst>
              <a:ext uri="{FF2B5EF4-FFF2-40B4-BE49-F238E27FC236}">
                <a16:creationId xmlns:a16="http://schemas.microsoft.com/office/drawing/2014/main" id="{15F6A596-4B97-8F05-F6B8-CA1D76C7A7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89310" y="2561338"/>
            <a:ext cx="914400" cy="914400"/>
          </a:xfrm>
          <a:prstGeom prst="rect">
            <a:avLst/>
          </a:prstGeom>
        </p:spPr>
      </p:pic>
      <p:pic>
        <p:nvPicPr>
          <p:cNvPr id="16" name="Graphic 15" descr="Money outline">
            <a:extLst>
              <a:ext uri="{FF2B5EF4-FFF2-40B4-BE49-F238E27FC236}">
                <a16:creationId xmlns:a16="http://schemas.microsoft.com/office/drawing/2014/main" id="{0FF238F1-1D83-61A7-B172-AB26874A22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23107" y="2602754"/>
            <a:ext cx="914400" cy="914400"/>
          </a:xfrm>
          <a:prstGeom prst="rect">
            <a:avLst/>
          </a:prstGeom>
        </p:spPr>
      </p:pic>
      <p:pic>
        <p:nvPicPr>
          <p:cNvPr id="22" name="Picture 21">
            <a:extLst>
              <a:ext uri="{FF2B5EF4-FFF2-40B4-BE49-F238E27FC236}">
                <a16:creationId xmlns:a16="http://schemas.microsoft.com/office/drawing/2014/main" id="{26A3DDD5-7815-F4BE-66E1-EBA2A86E1739}"/>
              </a:ext>
            </a:extLst>
          </p:cNvPr>
          <p:cNvPicPr>
            <a:picLocks noChangeAspect="1"/>
          </p:cNvPicPr>
          <p:nvPr/>
        </p:nvPicPr>
        <p:blipFill>
          <a:blip r:embed="rId9">
            <a:extLst>
              <a:ext uri="{28A0092B-C50C-407E-A947-70E740481C1C}">
                <a14:useLocalDpi xmlns:a14="http://schemas.microsoft.com/office/drawing/2010/main" val="0"/>
              </a:ext>
            </a:extLst>
          </a:blip>
          <a:srcRect t="3422" b="3422"/>
          <a:stretch/>
        </p:blipFill>
        <p:spPr>
          <a:xfrm>
            <a:off x="3568857" y="1775480"/>
            <a:ext cx="2064134" cy="2002055"/>
          </a:xfrm>
          <a:prstGeom prst="ellipse">
            <a:avLst/>
          </a:prstGeom>
          <a:ln w="63500" cap="rnd">
            <a:noFill/>
          </a:ln>
          <a:effectLst/>
        </p:spPr>
      </p:pic>
      <p:pic>
        <p:nvPicPr>
          <p:cNvPr id="25" name="Picture 24">
            <a:extLst>
              <a:ext uri="{FF2B5EF4-FFF2-40B4-BE49-F238E27FC236}">
                <a16:creationId xmlns:a16="http://schemas.microsoft.com/office/drawing/2014/main" id="{1344C8F4-26A4-6E8B-C8B7-BCD2468B80F6}"/>
              </a:ext>
            </a:extLst>
          </p:cNvPr>
          <p:cNvPicPr>
            <a:picLocks noChangeAspect="1"/>
          </p:cNvPicPr>
          <p:nvPr/>
        </p:nvPicPr>
        <p:blipFill rotWithShape="1">
          <a:blip r:embed="rId10">
            <a:extLst>
              <a:ext uri="{28A0092B-C50C-407E-A947-70E740481C1C}">
                <a14:useLocalDpi xmlns:a14="http://schemas.microsoft.com/office/drawing/2010/main" val="0"/>
              </a:ext>
            </a:extLst>
          </a:blip>
          <a:srcRect l="563" t="7101" r="806" b="24568"/>
          <a:stretch/>
        </p:blipFill>
        <p:spPr>
          <a:xfrm>
            <a:off x="6526232" y="1775480"/>
            <a:ext cx="2064134" cy="2002055"/>
          </a:xfrm>
          <a:prstGeom prst="ellipse">
            <a:avLst/>
          </a:prstGeom>
          <a:ln w="63500" cap="rnd">
            <a:noFill/>
          </a:ln>
          <a:effectLst/>
        </p:spPr>
      </p:pic>
      <p:pic>
        <p:nvPicPr>
          <p:cNvPr id="28" name="Graphic 27" descr="Open hand with plant outline">
            <a:extLst>
              <a:ext uri="{FF2B5EF4-FFF2-40B4-BE49-F238E27FC236}">
                <a16:creationId xmlns:a16="http://schemas.microsoft.com/office/drawing/2014/main" id="{7B79DE0B-660D-4ED8-F0C3-822644D870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54493" y="2555129"/>
            <a:ext cx="914400" cy="914400"/>
          </a:xfrm>
          <a:prstGeom prst="rect">
            <a:avLst/>
          </a:prstGeom>
        </p:spPr>
      </p:pic>
      <p:pic>
        <p:nvPicPr>
          <p:cNvPr id="20" name="Picture 19">
            <a:extLst>
              <a:ext uri="{FF2B5EF4-FFF2-40B4-BE49-F238E27FC236}">
                <a16:creationId xmlns:a16="http://schemas.microsoft.com/office/drawing/2014/main" id="{BDB6EA76-70FC-B3C2-2195-58059482691F}"/>
              </a:ext>
            </a:extLst>
          </p:cNvPr>
          <p:cNvPicPr>
            <a:picLocks noChangeAspect="1"/>
          </p:cNvPicPr>
          <p:nvPr/>
        </p:nvPicPr>
        <p:blipFill rotWithShape="1">
          <a:blip r:embed="rId13">
            <a:extLst>
              <a:ext uri="{28A0092B-C50C-407E-A947-70E740481C1C}">
                <a14:useLocalDpi xmlns:a14="http://schemas.microsoft.com/office/drawing/2010/main" val="0"/>
              </a:ext>
            </a:extLst>
          </a:blip>
          <a:srcRect l="5978" t="1414" b="7391"/>
          <a:stretch/>
        </p:blipFill>
        <p:spPr>
          <a:xfrm>
            <a:off x="677566" y="1775480"/>
            <a:ext cx="2064134" cy="2002055"/>
          </a:xfrm>
          <a:prstGeom prst="ellipse">
            <a:avLst/>
          </a:prstGeom>
          <a:ln w="63500" cap="rnd">
            <a:noFill/>
          </a:ln>
          <a:effectLst/>
        </p:spPr>
      </p:pic>
      <p:pic>
        <p:nvPicPr>
          <p:cNvPr id="4" name="Picture 3">
            <a:extLst>
              <a:ext uri="{FF2B5EF4-FFF2-40B4-BE49-F238E27FC236}">
                <a16:creationId xmlns:a16="http://schemas.microsoft.com/office/drawing/2014/main" id="{CA2253DB-F1A8-5FCB-993F-3E2B2B665B19}"/>
              </a:ext>
            </a:extLst>
          </p:cNvPr>
          <p:cNvPicPr>
            <a:picLocks noChangeAspect="1"/>
          </p:cNvPicPr>
          <p:nvPr/>
        </p:nvPicPr>
        <p:blipFill rotWithShape="1">
          <a:blip r:embed="rId14">
            <a:extLst>
              <a:ext uri="{28A0092B-C50C-407E-A947-70E740481C1C}">
                <a14:useLocalDpi xmlns:a14="http://schemas.microsoft.com/office/drawing/2010/main" val="0"/>
              </a:ext>
            </a:extLst>
          </a:blip>
          <a:srcRect l="22519" t="17118" r="50184" b="47699"/>
          <a:stretch/>
        </p:blipFill>
        <p:spPr>
          <a:xfrm>
            <a:off x="9436375" y="1775480"/>
            <a:ext cx="2064134" cy="2002055"/>
          </a:xfrm>
          <a:prstGeom prst="ellipse">
            <a:avLst/>
          </a:prstGeom>
          <a:ln w="63500" cap="rnd">
            <a:noFill/>
          </a:ln>
          <a:effectLst/>
        </p:spPr>
      </p:pic>
      <p:sp>
        <p:nvSpPr>
          <p:cNvPr id="3" name="Content Placeholder 2">
            <a:extLst>
              <a:ext uri="{FF2B5EF4-FFF2-40B4-BE49-F238E27FC236}">
                <a16:creationId xmlns:a16="http://schemas.microsoft.com/office/drawing/2014/main" id="{DB129F50-8457-775E-7ED8-AA717CEB1204}"/>
              </a:ext>
            </a:extLst>
          </p:cNvPr>
          <p:cNvSpPr txBox="1">
            <a:spLocks/>
          </p:cNvSpPr>
          <p:nvPr/>
        </p:nvSpPr>
        <p:spPr bwMode="auto">
          <a:xfrm>
            <a:off x="6156822" y="3877430"/>
            <a:ext cx="2773819" cy="107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r>
              <a:rPr lang="en-US" sz="1800" b="1">
                <a:solidFill>
                  <a:schemeClr val="accent1"/>
                </a:solidFill>
              </a:rPr>
              <a:t>Lynn Skall</a:t>
            </a:r>
          </a:p>
          <a:p>
            <a:pPr marL="0" indent="0" algn="ctr">
              <a:buNone/>
            </a:pPr>
            <a:r>
              <a:rPr lang="en-US" sz="1600" b="0">
                <a:solidFill>
                  <a:schemeClr val="tx1"/>
                </a:solidFill>
              </a:rPr>
              <a:t>Director, Questa Economic Development Fund</a:t>
            </a:r>
          </a:p>
          <a:p>
            <a:pPr marL="0" indent="0" algn="ctr">
              <a:buNone/>
            </a:pPr>
            <a:endParaRPr lang="en-US"/>
          </a:p>
        </p:txBody>
      </p:sp>
    </p:spTree>
    <p:extLst>
      <p:ext uri="{BB962C8B-B14F-4D97-AF65-F5344CB8AC3E}">
        <p14:creationId xmlns:p14="http://schemas.microsoft.com/office/powerpoint/2010/main" val="458026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A37D7-A143-1F11-FE9E-C13D97145CE9}"/>
              </a:ext>
            </a:extLst>
          </p:cNvPr>
          <p:cNvSpPr>
            <a:spLocks noGrp="1"/>
          </p:cNvSpPr>
          <p:nvPr>
            <p:ph type="title"/>
          </p:nvPr>
        </p:nvSpPr>
        <p:spPr/>
        <p:txBody>
          <a:bodyPr/>
          <a:lstStyle/>
          <a:p>
            <a:r>
              <a:rPr lang="en-US"/>
              <a:t>What are alternatives to hydrogen energy storage and fuel?</a:t>
            </a:r>
          </a:p>
        </p:txBody>
      </p:sp>
      <p:pic>
        <p:nvPicPr>
          <p:cNvPr id="11" name="Picture 10" descr="Diagram&#10;&#10;Description automatically generated">
            <a:extLst>
              <a:ext uri="{FF2B5EF4-FFF2-40B4-BE49-F238E27FC236}">
                <a16:creationId xmlns:a16="http://schemas.microsoft.com/office/drawing/2014/main" id="{CE0C3072-D6DE-C51D-46D5-6C14CC2F9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642" y="1213317"/>
            <a:ext cx="4589899" cy="4909196"/>
          </a:xfrm>
          <a:prstGeom prst="rect">
            <a:avLst/>
          </a:prstGeom>
        </p:spPr>
      </p:pic>
      <p:pic>
        <p:nvPicPr>
          <p:cNvPr id="13" name="Picture 12" descr="Diagram, engineering drawing&#10;&#10;Description automatically generated">
            <a:extLst>
              <a:ext uri="{FF2B5EF4-FFF2-40B4-BE49-F238E27FC236}">
                <a16:creationId xmlns:a16="http://schemas.microsoft.com/office/drawing/2014/main" id="{49D695DE-A4C9-79BB-DBE0-A68604263D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17" y="1293278"/>
            <a:ext cx="4487094" cy="4829235"/>
          </a:xfrm>
          <a:prstGeom prst="rect">
            <a:avLst/>
          </a:prstGeom>
        </p:spPr>
      </p:pic>
      <p:sp>
        <p:nvSpPr>
          <p:cNvPr id="14" name="TextBox 13">
            <a:extLst>
              <a:ext uri="{FF2B5EF4-FFF2-40B4-BE49-F238E27FC236}">
                <a16:creationId xmlns:a16="http://schemas.microsoft.com/office/drawing/2014/main" id="{2BD0CC11-E4DE-5700-A0E2-7100ACCA901D}"/>
              </a:ext>
            </a:extLst>
          </p:cNvPr>
          <p:cNvSpPr txBox="1"/>
          <p:nvPr/>
        </p:nvSpPr>
        <p:spPr>
          <a:xfrm>
            <a:off x="8307800" y="6098865"/>
            <a:ext cx="1400058" cy="215444"/>
          </a:xfrm>
          <a:prstGeom prst="rect">
            <a:avLst/>
          </a:prstGeom>
          <a:noFill/>
        </p:spPr>
        <p:txBody>
          <a:bodyPr wrap="square">
            <a:spAutoFit/>
          </a:bodyPr>
          <a:lstStyle/>
          <a:p>
            <a:r>
              <a:rPr lang="en-US" sz="800" i="1">
                <a:solidFill>
                  <a:schemeClr val="tx1">
                    <a:lumMod val="50000"/>
                    <a:lumOff val="50000"/>
                  </a:schemeClr>
                </a:solidFill>
                <a:effectLst/>
                <a:latin typeface="Calibri" panose="020F0502020204030204" pitchFamily="34" charset="0"/>
                <a:ea typeface="Calibri" panose="020F0502020204030204" pitchFamily="34" charset="0"/>
              </a:rPr>
              <a:t>Illustration by Al Hicks, NREL</a:t>
            </a:r>
            <a:endParaRPr lang="en-US" sz="800" i="1">
              <a:solidFill>
                <a:schemeClr val="tx1">
                  <a:lumMod val="50000"/>
                  <a:lumOff val="50000"/>
                </a:schemeClr>
              </a:solidFill>
            </a:endParaRPr>
          </a:p>
        </p:txBody>
      </p:sp>
      <p:sp>
        <p:nvSpPr>
          <p:cNvPr id="15" name="TextBox 14">
            <a:extLst>
              <a:ext uri="{FF2B5EF4-FFF2-40B4-BE49-F238E27FC236}">
                <a16:creationId xmlns:a16="http://schemas.microsoft.com/office/drawing/2014/main" id="{DCF7F595-49CB-BBF5-9D01-A8CD8C05817E}"/>
              </a:ext>
            </a:extLst>
          </p:cNvPr>
          <p:cNvSpPr txBox="1"/>
          <p:nvPr/>
        </p:nvSpPr>
        <p:spPr>
          <a:xfrm>
            <a:off x="2451548" y="6098865"/>
            <a:ext cx="1400058" cy="215444"/>
          </a:xfrm>
          <a:prstGeom prst="rect">
            <a:avLst/>
          </a:prstGeom>
          <a:noFill/>
        </p:spPr>
        <p:txBody>
          <a:bodyPr wrap="square">
            <a:spAutoFit/>
          </a:bodyPr>
          <a:lstStyle/>
          <a:p>
            <a:r>
              <a:rPr lang="en-US" sz="800" i="1">
                <a:solidFill>
                  <a:schemeClr val="tx1">
                    <a:lumMod val="50000"/>
                    <a:lumOff val="50000"/>
                  </a:schemeClr>
                </a:solidFill>
                <a:effectLst/>
                <a:latin typeface="Calibri" panose="020F0502020204030204" pitchFamily="34" charset="0"/>
                <a:ea typeface="Calibri" panose="020F0502020204030204" pitchFamily="34" charset="0"/>
              </a:rPr>
              <a:t>Illustration by Al Hicks, NREL</a:t>
            </a:r>
            <a:endParaRPr lang="en-US" sz="800" i="1">
              <a:solidFill>
                <a:schemeClr val="tx1">
                  <a:lumMod val="50000"/>
                  <a:lumOff val="50000"/>
                </a:schemeClr>
              </a:solidFill>
            </a:endParaRPr>
          </a:p>
        </p:txBody>
      </p:sp>
    </p:spTree>
    <p:extLst>
      <p:ext uri="{BB962C8B-B14F-4D97-AF65-F5344CB8AC3E}">
        <p14:creationId xmlns:p14="http://schemas.microsoft.com/office/powerpoint/2010/main" val="1020035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D20BF-8C67-ABF0-EA61-ADA1130222E3}"/>
              </a:ext>
            </a:extLst>
          </p:cNvPr>
          <p:cNvSpPr>
            <a:spLocks noGrp="1"/>
          </p:cNvSpPr>
          <p:nvPr>
            <p:ph type="title"/>
          </p:nvPr>
        </p:nvSpPr>
        <p:spPr>
          <a:xfrm>
            <a:off x="92597" y="36285"/>
            <a:ext cx="12099403" cy="722849"/>
          </a:xfrm>
        </p:spPr>
        <p:txBody>
          <a:bodyPr/>
          <a:lstStyle/>
          <a:p>
            <a:r>
              <a:rPr lang="en-US" dirty="0"/>
              <a:t>Western Environmental Law Center: Key Principles for Hydrogen Development </a:t>
            </a:r>
          </a:p>
        </p:txBody>
      </p:sp>
      <p:graphicFrame>
        <p:nvGraphicFramePr>
          <p:cNvPr id="3" name="Table 4">
            <a:extLst>
              <a:ext uri="{FF2B5EF4-FFF2-40B4-BE49-F238E27FC236}">
                <a16:creationId xmlns:a16="http://schemas.microsoft.com/office/drawing/2014/main" id="{8EEAD504-CDD6-D561-3A63-D2225E881EC3}"/>
              </a:ext>
            </a:extLst>
          </p:cNvPr>
          <p:cNvGraphicFramePr>
            <a:graphicFrameLocks noGrp="1"/>
          </p:cNvGraphicFramePr>
          <p:nvPr>
            <p:extLst>
              <p:ext uri="{D42A27DB-BD31-4B8C-83A1-F6EECF244321}">
                <p14:modId xmlns:p14="http://schemas.microsoft.com/office/powerpoint/2010/main" val="3820834546"/>
              </p:ext>
            </p:extLst>
          </p:nvPr>
        </p:nvGraphicFramePr>
        <p:xfrm>
          <a:off x="2587153" y="984584"/>
          <a:ext cx="9184300" cy="5265745"/>
        </p:xfrm>
        <a:graphic>
          <a:graphicData uri="http://schemas.openxmlformats.org/drawingml/2006/table">
            <a:tbl>
              <a:tblPr firstRow="1" bandRow="1">
                <a:tableStyleId>{5C22544A-7EE6-4342-B048-85BDC9FD1C3A}</a:tableStyleId>
              </a:tblPr>
              <a:tblGrid>
                <a:gridCol w="2116959">
                  <a:extLst>
                    <a:ext uri="{9D8B030D-6E8A-4147-A177-3AD203B41FA5}">
                      <a16:colId xmlns:a16="http://schemas.microsoft.com/office/drawing/2014/main" val="2874171395"/>
                    </a:ext>
                  </a:extLst>
                </a:gridCol>
                <a:gridCol w="7067341">
                  <a:extLst>
                    <a:ext uri="{9D8B030D-6E8A-4147-A177-3AD203B41FA5}">
                      <a16:colId xmlns:a16="http://schemas.microsoft.com/office/drawing/2014/main" val="169595213"/>
                    </a:ext>
                  </a:extLst>
                </a:gridCol>
              </a:tblGrid>
              <a:tr h="511675">
                <a:tc>
                  <a:txBody>
                    <a:bodyPr/>
                    <a:lstStyle/>
                    <a:p>
                      <a:r>
                        <a:rPr lang="en-US" sz="2400"/>
                        <a:t>Principle</a:t>
                      </a:r>
                    </a:p>
                  </a:txBody>
                  <a:tcPr/>
                </a:tc>
                <a:tc>
                  <a:txBody>
                    <a:bodyPr/>
                    <a:lstStyle/>
                    <a:p>
                      <a:r>
                        <a:rPr lang="en-US" sz="2400"/>
                        <a:t>Strategies</a:t>
                      </a:r>
                    </a:p>
                  </a:txBody>
                  <a:tcPr/>
                </a:tc>
                <a:extLst>
                  <a:ext uri="{0D108BD9-81ED-4DB2-BD59-A6C34878D82A}">
                    <a16:rowId xmlns:a16="http://schemas.microsoft.com/office/drawing/2014/main" val="684441592"/>
                  </a:ext>
                </a:extLst>
              </a:tr>
              <a:tr h="1332537">
                <a:tc>
                  <a:txBody>
                    <a:bodyPr/>
                    <a:lstStyle/>
                    <a:p>
                      <a:r>
                        <a:rPr lang="en-US" sz="1800" b="1" i="0" u="none" strike="noStrike" baseline="0">
                          <a:solidFill>
                            <a:srgbClr val="000000"/>
                          </a:solidFill>
                        </a:rPr>
                        <a:t>Production</a:t>
                      </a:r>
                      <a:endParaRPr lang="en-US" sz="1800" b="1"/>
                    </a:p>
                  </a:txBody>
                  <a:tcPr/>
                </a:tc>
                <a:tc>
                  <a:txBody>
                    <a:bodyPr/>
                    <a:lstStyle/>
                    <a:p>
                      <a:pPr marL="172720" indent="-172720">
                        <a:lnSpc>
                          <a:spcPct val="100000"/>
                        </a:lnSpc>
                        <a:buFont typeface="Arial" panose="020B0604020202020204" pitchFamily="34" charset="0"/>
                        <a:buChar char="•"/>
                      </a:pPr>
                      <a:r>
                        <a:rPr lang="en-US" sz="1800" b="0" i="0" u="none" strike="noStrike" kern="1200" baseline="0">
                          <a:solidFill>
                            <a:schemeClr val="dk1"/>
                          </a:solidFill>
                          <a:latin typeface="+mn-lt"/>
                          <a:ea typeface="+mn-ea"/>
                          <a:cs typeface="+mn-cs"/>
                        </a:rPr>
                        <a:t>Prioritize electrolytic hydrogen powered by renewables</a:t>
                      </a:r>
                    </a:p>
                    <a:p>
                      <a:pPr marL="172720" indent="-172720">
                        <a:lnSpc>
                          <a:spcPct val="100000"/>
                        </a:lnSpc>
                        <a:buFont typeface="Arial" panose="020B0604020202020204" pitchFamily="34" charset="0"/>
                        <a:buChar char="•"/>
                      </a:pPr>
                      <a:r>
                        <a:rPr lang="en-US" sz="1800" b="0" i="0" u="none" strike="noStrike" kern="1200" baseline="0">
                          <a:solidFill>
                            <a:schemeClr val="dk1"/>
                          </a:solidFill>
                          <a:latin typeface="+mn-lt"/>
                          <a:ea typeface="+mn-ea"/>
                          <a:cs typeface="+mn-cs"/>
                        </a:rPr>
                        <a:t>Address environmental and public health risks</a:t>
                      </a:r>
                    </a:p>
                    <a:p>
                      <a:pPr marL="172720" indent="-172720">
                        <a:lnSpc>
                          <a:spcPct val="100000"/>
                        </a:lnSpc>
                        <a:buFont typeface="Arial" panose="020B0604020202020204" pitchFamily="34" charset="0"/>
                        <a:buChar char="•"/>
                      </a:pPr>
                      <a:r>
                        <a:rPr lang="en-US" sz="1800" b="0" i="0" u="none" strike="noStrike" kern="1200" baseline="0">
                          <a:solidFill>
                            <a:schemeClr val="dk1"/>
                          </a:solidFill>
                          <a:latin typeface="+mn-lt"/>
                          <a:ea typeface="+mn-ea"/>
                          <a:cs typeface="+mn-cs"/>
                        </a:rPr>
                        <a:t>Utilize additional renewable energy</a:t>
                      </a:r>
                    </a:p>
                    <a:p>
                      <a:pPr marL="172720" indent="-172720">
                        <a:lnSpc>
                          <a:spcPct val="100000"/>
                        </a:lnSpc>
                        <a:buFont typeface="Arial" panose="020B0604020202020204" pitchFamily="34" charset="0"/>
                        <a:buChar char="•"/>
                      </a:pPr>
                      <a:r>
                        <a:rPr lang="en-US" sz="1800" b="0" i="0" u="none" strike="noStrike" kern="1200" baseline="0">
                          <a:solidFill>
                            <a:schemeClr val="dk1"/>
                          </a:solidFill>
                          <a:latin typeface="+mn-lt"/>
                          <a:ea typeface="+mn-ea"/>
                          <a:cs typeface="+mn-cs"/>
                        </a:rPr>
                        <a:t>Apply strict water quality and water efficiency standards</a:t>
                      </a:r>
                    </a:p>
                  </a:txBody>
                  <a:tcPr/>
                </a:tc>
                <a:extLst>
                  <a:ext uri="{0D108BD9-81ED-4DB2-BD59-A6C34878D82A}">
                    <a16:rowId xmlns:a16="http://schemas.microsoft.com/office/drawing/2014/main" val="2384936834"/>
                  </a:ext>
                </a:extLst>
              </a:tr>
              <a:tr h="760341">
                <a:tc>
                  <a:txBody>
                    <a:bodyPr/>
                    <a:lstStyle/>
                    <a:p>
                      <a:r>
                        <a:rPr lang="en-US" sz="1800" b="1">
                          <a:solidFill>
                            <a:srgbClr val="000000"/>
                          </a:solidFill>
                        </a:rPr>
                        <a:t>Transportation and storage</a:t>
                      </a:r>
                      <a:endParaRPr lang="en-US" sz="1800" b="1"/>
                    </a:p>
                  </a:txBody>
                  <a:tcPr/>
                </a:tc>
                <a:tc>
                  <a:txBody>
                    <a:bodyPr/>
                    <a:lstStyle/>
                    <a:p>
                      <a:pPr marL="171450" indent="-171450">
                        <a:buFont typeface="Arial" panose="020B0604020202020204" pitchFamily="34" charset="0"/>
                        <a:buChar char="•"/>
                      </a:pPr>
                      <a:r>
                        <a:rPr lang="en-US" sz="1800" b="0" i="0" u="none" strike="noStrike" kern="1200" baseline="0">
                          <a:solidFill>
                            <a:schemeClr val="dk1"/>
                          </a:solidFill>
                          <a:latin typeface="+mn-lt"/>
                          <a:ea typeface="+mn-ea"/>
                          <a:cs typeface="+mn-cs"/>
                        </a:rPr>
                        <a:t>Co-location of production and use</a:t>
                      </a:r>
                    </a:p>
                    <a:p>
                      <a:pPr marL="171450" indent="-171450">
                        <a:buFont typeface="Arial" panose="020B0604020202020204" pitchFamily="34" charset="0"/>
                        <a:buChar char="•"/>
                      </a:pPr>
                      <a:r>
                        <a:rPr lang="en-US" sz="1800" b="0" i="0" u="none" strike="noStrike" kern="1200" baseline="0">
                          <a:solidFill>
                            <a:schemeClr val="dk1"/>
                          </a:solidFill>
                          <a:latin typeface="+mn-lt"/>
                          <a:ea typeface="+mn-ea"/>
                          <a:cs typeface="+mn-cs"/>
                        </a:rPr>
                        <a:t>Embed leakage monitoring in pipelines and storage</a:t>
                      </a:r>
                    </a:p>
                  </a:txBody>
                  <a:tcPr/>
                </a:tc>
                <a:extLst>
                  <a:ext uri="{0D108BD9-81ED-4DB2-BD59-A6C34878D82A}">
                    <a16:rowId xmlns:a16="http://schemas.microsoft.com/office/drawing/2014/main" val="1084709388"/>
                  </a:ext>
                </a:extLst>
              </a:tr>
              <a:tr h="1330596">
                <a:tc>
                  <a:txBody>
                    <a:bodyPr/>
                    <a:lstStyle/>
                    <a:p>
                      <a:r>
                        <a:rPr lang="en-US" sz="1800" b="1" i="0" u="none" strike="noStrike" baseline="0">
                          <a:solidFill>
                            <a:srgbClr val="000000"/>
                          </a:solidFill>
                        </a:rPr>
                        <a:t>End uses</a:t>
                      </a:r>
                      <a:endParaRPr lang="en-US" sz="1800" b="1"/>
                    </a:p>
                  </a:txBody>
                  <a:tcPr/>
                </a:tc>
                <a:tc>
                  <a:txBody>
                    <a:bodyPr/>
                    <a:lstStyle/>
                    <a:p>
                      <a:pPr marL="171450" indent="-171450" algn="l" defTabSz="457200" rtl="0" eaLnBrk="1" latinLnBrk="0" hangingPunct="1">
                        <a:buFont typeface="Arial" panose="020B0604020202020204" pitchFamily="34" charset="0"/>
                        <a:buChar char="•"/>
                      </a:pPr>
                      <a:r>
                        <a:rPr lang="en-US" sz="1800" b="0" i="0" u="none" strike="noStrike" kern="1200" baseline="0">
                          <a:solidFill>
                            <a:schemeClr val="dk1"/>
                          </a:solidFill>
                          <a:latin typeface="+mn-lt"/>
                          <a:ea typeface="+mn-ea"/>
                          <a:cs typeface="+mn-cs"/>
                        </a:rPr>
                        <a:t>Directed to hard-to-electrify applications</a:t>
                      </a:r>
                    </a:p>
                    <a:p>
                      <a:pPr marL="171450" indent="-171450" algn="l" rtl="0" eaLnBrk="1" latinLnBrk="0" hangingPunct="1">
                        <a:buFont typeface="Arial" panose="020B0604020202020204" pitchFamily="34" charset="0"/>
                        <a:buChar char="•"/>
                      </a:pPr>
                      <a:r>
                        <a:rPr lang="en-US" sz="1800" b="0" i="0" u="none" strike="noStrike" kern="1200" baseline="0">
                          <a:solidFill>
                            <a:schemeClr val="dk1"/>
                          </a:solidFill>
                          <a:latin typeface="+mn-lt"/>
                          <a:ea typeface="+mn-ea"/>
                          <a:cs typeface="+mn-cs"/>
                        </a:rPr>
                        <a:t>Should not be used where direct use of renewable electricity offers a better alternative </a:t>
                      </a:r>
                    </a:p>
                    <a:p>
                      <a:pPr marL="171450" indent="-171450" algn="l" defTabSz="457200" rtl="0" eaLnBrk="1" latinLnBrk="0" hangingPunct="1">
                        <a:buFont typeface="Arial" panose="020B0604020202020204" pitchFamily="34" charset="0"/>
                        <a:buChar char="•"/>
                      </a:pPr>
                      <a:r>
                        <a:rPr lang="en-US" sz="1800" b="0" i="0" u="none" strike="noStrike" kern="1200" baseline="0">
                          <a:solidFill>
                            <a:schemeClr val="dk1"/>
                          </a:solidFill>
                          <a:latin typeface="+mn-lt"/>
                          <a:ea typeface="+mn-ea"/>
                          <a:cs typeface="+mn-cs"/>
                        </a:rPr>
                        <a:t>Should not be used to generate baseload power</a:t>
                      </a:r>
                    </a:p>
                  </a:txBody>
                  <a:tcPr/>
                </a:tc>
                <a:extLst>
                  <a:ext uri="{0D108BD9-81ED-4DB2-BD59-A6C34878D82A}">
                    <a16:rowId xmlns:a16="http://schemas.microsoft.com/office/drawing/2014/main" val="1031286961"/>
                  </a:ext>
                </a:extLst>
              </a:tr>
              <a:tr h="1330596">
                <a:tc>
                  <a:txBody>
                    <a:bodyPr/>
                    <a:lstStyle/>
                    <a:p>
                      <a:r>
                        <a:rPr lang="en-US" sz="1800" b="1">
                          <a:solidFill>
                            <a:srgbClr val="000000"/>
                          </a:solidFill>
                        </a:rPr>
                        <a:t>Community involvement </a:t>
                      </a:r>
                    </a:p>
                    <a:p>
                      <a:r>
                        <a:rPr lang="en-US" sz="1800" b="1">
                          <a:solidFill>
                            <a:srgbClr val="000000"/>
                          </a:solidFill>
                        </a:rPr>
                        <a:t>and risk mitigation</a:t>
                      </a:r>
                      <a:endParaRPr lang="en-US" sz="1800" b="1"/>
                    </a:p>
                  </a:txBody>
                  <a:tcPr/>
                </a:tc>
                <a:tc>
                  <a:txBody>
                    <a:bodyPr/>
                    <a:lstStyle/>
                    <a:p>
                      <a:pPr marL="171450" indent="-171450">
                        <a:buFont typeface="Arial" panose="020B0604020202020204" pitchFamily="34" charset="0"/>
                        <a:buChar char="•"/>
                      </a:pPr>
                      <a:r>
                        <a:rPr lang="en-US" sz="1800" b="0" i="0" u="none" strike="noStrike" kern="1200" baseline="0">
                          <a:solidFill>
                            <a:schemeClr val="dk1"/>
                          </a:solidFill>
                          <a:latin typeface="+mn-lt"/>
                          <a:ea typeface="+mn-ea"/>
                          <a:cs typeface="+mn-cs"/>
                        </a:rPr>
                        <a:t>Community members and stakeholders engaged throughout entire process</a:t>
                      </a:r>
                    </a:p>
                    <a:p>
                      <a:pPr marL="171450" indent="-171450">
                        <a:buFont typeface="Arial" panose="020B0604020202020204" pitchFamily="34" charset="0"/>
                        <a:buChar char="•"/>
                      </a:pPr>
                      <a:r>
                        <a:rPr lang="en-US" sz="1800" b="0" i="0" u="none" strike="noStrike" kern="1200" baseline="0">
                          <a:solidFill>
                            <a:schemeClr val="dk1"/>
                          </a:solidFill>
                          <a:latin typeface="+mn-lt"/>
                          <a:ea typeface="+mn-ea"/>
                          <a:cs typeface="+mn-cs"/>
                        </a:rPr>
                        <a:t>Opportunity to give meaningful feedback</a:t>
                      </a:r>
                    </a:p>
                    <a:p>
                      <a:pPr marL="171450" indent="-171450">
                        <a:buFont typeface="Arial" panose="020B0604020202020204" pitchFamily="34" charset="0"/>
                        <a:buChar char="•"/>
                      </a:pPr>
                      <a:r>
                        <a:rPr lang="en-US" sz="1800" b="0" i="0" u="none" strike="noStrike" kern="1200" baseline="0">
                          <a:solidFill>
                            <a:schemeClr val="dk1"/>
                          </a:solidFill>
                          <a:latin typeface="+mn-lt"/>
                          <a:ea typeface="+mn-ea"/>
                          <a:cs typeface="+mn-cs"/>
                        </a:rPr>
                        <a:t>Potential harms identified and mitigated</a:t>
                      </a:r>
                    </a:p>
                  </a:txBody>
                  <a:tcPr/>
                </a:tc>
                <a:extLst>
                  <a:ext uri="{0D108BD9-81ED-4DB2-BD59-A6C34878D82A}">
                    <a16:rowId xmlns:a16="http://schemas.microsoft.com/office/drawing/2014/main" val="2810423905"/>
                  </a:ext>
                </a:extLst>
              </a:tr>
            </a:tbl>
          </a:graphicData>
        </a:graphic>
      </p:graphicFrame>
      <p:sp>
        <p:nvSpPr>
          <p:cNvPr id="6" name="TextBox 5">
            <a:extLst>
              <a:ext uri="{FF2B5EF4-FFF2-40B4-BE49-F238E27FC236}">
                <a16:creationId xmlns:a16="http://schemas.microsoft.com/office/drawing/2014/main" id="{78D4218B-DE3F-DDBB-E31C-21747A35C79D}"/>
              </a:ext>
            </a:extLst>
          </p:cNvPr>
          <p:cNvSpPr txBox="1"/>
          <p:nvPr/>
        </p:nvSpPr>
        <p:spPr>
          <a:xfrm>
            <a:off x="295276" y="1102034"/>
            <a:ext cx="2143702" cy="3139321"/>
          </a:xfrm>
          <a:prstGeom prst="rect">
            <a:avLst/>
          </a:prstGeom>
          <a:noFill/>
        </p:spPr>
        <p:txBody>
          <a:bodyPr wrap="square">
            <a:spAutoFit/>
          </a:bodyPr>
          <a:lstStyle/>
          <a:p>
            <a:pPr marL="0" indent="0">
              <a:buNone/>
            </a:pPr>
            <a:r>
              <a:rPr lang="en-US" b="1" dirty="0">
                <a:solidFill>
                  <a:schemeClr val="accent1"/>
                </a:solidFill>
                <a:effectLst/>
                <a:latin typeface="Calibri" panose="020F0502020204030204" pitchFamily="34" charset="0"/>
                <a:ea typeface="Times New Roman" panose="02020603050405020304" pitchFamily="18" charset="0"/>
              </a:rPr>
              <a:t>Hydrogen could contribute to decarbonization by following key principles and integrating guardrails.</a:t>
            </a:r>
          </a:p>
          <a:p>
            <a:pPr marL="0" indent="0">
              <a:buNone/>
            </a:pPr>
            <a:endParaRPr lang="en-US" b="1" dirty="0">
              <a:solidFill>
                <a:schemeClr val="accent1"/>
              </a:solidFill>
              <a:latin typeface="Calibri" panose="020F0502020204030204" pitchFamily="34" charset="0"/>
            </a:endParaRPr>
          </a:p>
          <a:p>
            <a:pPr marL="0" indent="0">
              <a:buNone/>
            </a:pPr>
            <a:endParaRPr lang="en-US" b="1" u="none" strike="noStrike" baseline="0" dirty="0">
              <a:solidFill>
                <a:schemeClr val="accent1"/>
              </a:solidFill>
              <a:latin typeface="Calibri" panose="020F0502020204030204" pitchFamily="34" charset="0"/>
            </a:endParaRPr>
          </a:p>
          <a:p>
            <a:pPr marL="0" indent="0">
              <a:buNone/>
            </a:pPr>
            <a:endParaRPr lang="en-US" b="1" dirty="0">
              <a:solidFill>
                <a:schemeClr val="accent1"/>
              </a:solidFill>
              <a:latin typeface="Calibri" panose="020F0502020204030204" pitchFamily="34" charset="0"/>
            </a:endParaRPr>
          </a:p>
          <a:p>
            <a:pPr marL="0" indent="0">
              <a:buNone/>
            </a:pPr>
            <a:endParaRPr lang="en-US" b="1" dirty="0">
              <a:solidFill>
                <a:schemeClr val="accent1"/>
              </a:solidFill>
              <a:latin typeface="Calibri" panose="020F0502020204030204" pitchFamily="34" charset="0"/>
            </a:endParaRPr>
          </a:p>
        </p:txBody>
      </p:sp>
      <p:sp>
        <p:nvSpPr>
          <p:cNvPr id="5" name="TextBox 4">
            <a:extLst>
              <a:ext uri="{FF2B5EF4-FFF2-40B4-BE49-F238E27FC236}">
                <a16:creationId xmlns:a16="http://schemas.microsoft.com/office/drawing/2014/main" id="{94CA75EA-BD64-DEE9-E986-E34C003355B2}"/>
              </a:ext>
            </a:extLst>
          </p:cNvPr>
          <p:cNvSpPr txBox="1"/>
          <p:nvPr/>
        </p:nvSpPr>
        <p:spPr>
          <a:xfrm>
            <a:off x="2734963" y="6398610"/>
            <a:ext cx="9036490" cy="307777"/>
          </a:xfrm>
          <a:prstGeom prst="rect">
            <a:avLst/>
          </a:prstGeom>
          <a:noFill/>
        </p:spPr>
        <p:txBody>
          <a:bodyPr wrap="square">
            <a:spAutoFit/>
          </a:bodyPr>
          <a:lstStyle/>
          <a:p>
            <a:pPr marL="0" indent="0">
              <a:buNone/>
            </a:pPr>
            <a:r>
              <a:rPr lang="en-US" sz="1400" u="none" strike="noStrike" baseline="0" dirty="0">
                <a:latin typeface="Calibri" panose="020F0502020204030204" pitchFamily="34" charset="0"/>
              </a:rPr>
              <a:t>(Matrix derived from letter sent to WISHH leaders by WELC in collaboration with over 24 other New Mexico organizations.)</a:t>
            </a:r>
          </a:p>
        </p:txBody>
      </p:sp>
    </p:spTree>
    <p:extLst>
      <p:ext uri="{BB962C8B-B14F-4D97-AF65-F5344CB8AC3E}">
        <p14:creationId xmlns:p14="http://schemas.microsoft.com/office/powerpoint/2010/main" val="1627349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Exploring the benefits, opportunities, and challenges of clean hydrogen production for Questa  ">
            <a:extLst>
              <a:ext uri="{FF2B5EF4-FFF2-40B4-BE49-F238E27FC236}">
                <a16:creationId xmlns:a16="http://schemas.microsoft.com/office/drawing/2014/main" id="{54F92B16-C498-DD3E-4C56-886061C43ADD}"/>
              </a:ext>
            </a:extLst>
          </p:cNvPr>
          <p:cNvSpPr>
            <a:spLocks noGrp="1"/>
          </p:cNvSpPr>
          <p:nvPr>
            <p:ph type="title"/>
          </p:nvPr>
        </p:nvSpPr>
        <p:spPr>
          <a:xfrm>
            <a:off x="297543" y="1027382"/>
            <a:ext cx="11596914" cy="812725"/>
          </a:xfrm>
        </p:spPr>
        <p:txBody>
          <a:bodyPr/>
          <a:lstStyle/>
          <a:p>
            <a:pPr algn="ctr"/>
            <a:r>
              <a:rPr lang="en-US" sz="4000" b="1"/>
              <a:t>Pause for Questions</a:t>
            </a:r>
            <a:endParaRPr lang="en-US" sz="4000"/>
          </a:p>
        </p:txBody>
      </p:sp>
      <p:pic>
        <p:nvPicPr>
          <p:cNvPr id="2" name="Picture 1">
            <a:extLst>
              <a:ext uri="{FF2B5EF4-FFF2-40B4-BE49-F238E27FC236}">
                <a16:creationId xmlns:a16="http://schemas.microsoft.com/office/drawing/2014/main" id="{478E28B1-986C-3EC9-DCA4-3E9E455BF92E}"/>
              </a:ext>
            </a:extLst>
          </p:cNvPr>
          <p:cNvPicPr>
            <a:picLocks noChangeAspect="1"/>
          </p:cNvPicPr>
          <p:nvPr/>
        </p:nvPicPr>
        <p:blipFill rotWithShape="1">
          <a:blip r:embed="rId3">
            <a:extLst>
              <a:ext uri="{28A0092B-C50C-407E-A947-70E740481C1C}">
                <a14:useLocalDpi xmlns:a14="http://schemas.microsoft.com/office/drawing/2010/main" val="0"/>
              </a:ext>
            </a:extLst>
          </a:blip>
          <a:srcRect l="4353" t="31716" r="11417" b="7049"/>
          <a:stretch/>
        </p:blipFill>
        <p:spPr>
          <a:xfrm>
            <a:off x="3776662" y="3103369"/>
            <a:ext cx="4638675" cy="1914525"/>
          </a:xfrm>
          <a:prstGeom prst="rect">
            <a:avLst/>
          </a:prstGeom>
        </p:spPr>
      </p:pic>
      <p:sp>
        <p:nvSpPr>
          <p:cNvPr id="6" name="Title 2" descr="Exploring the benefits, opportunities, and challenges of clean hydrogen production for Questa  ">
            <a:extLst>
              <a:ext uri="{FF2B5EF4-FFF2-40B4-BE49-F238E27FC236}">
                <a16:creationId xmlns:a16="http://schemas.microsoft.com/office/drawing/2014/main" id="{098877EF-82DB-75CF-8740-99419F1D838F}"/>
              </a:ext>
            </a:extLst>
          </p:cNvPr>
          <p:cNvSpPr txBox="1">
            <a:spLocks/>
          </p:cNvSpPr>
          <p:nvPr/>
        </p:nvSpPr>
        <p:spPr bwMode="auto">
          <a:xfrm>
            <a:off x="3776662" y="2508295"/>
            <a:ext cx="4638676" cy="519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lang="en-US" sz="2800" b="1" kern="120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fr-FR" sz="4000">
                <a:solidFill>
                  <a:srgbClr val="0070C0"/>
                </a:solidFill>
              </a:rPr>
              <a:t>Taos</a:t>
            </a:r>
          </a:p>
        </p:txBody>
      </p:sp>
    </p:spTree>
    <p:extLst>
      <p:ext uri="{BB962C8B-B14F-4D97-AF65-F5344CB8AC3E}">
        <p14:creationId xmlns:p14="http://schemas.microsoft.com/office/powerpoint/2010/main" val="3338316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Arrow: Pentagon 27">
            <a:extLst>
              <a:ext uri="{FF2B5EF4-FFF2-40B4-BE49-F238E27FC236}">
                <a16:creationId xmlns:a16="http://schemas.microsoft.com/office/drawing/2014/main" id="{BBBC53B9-1D0B-60AA-2E53-213949399A60}"/>
              </a:ext>
              <a:ext uri="{C183D7F6-B498-43B3-948B-1728B52AA6E4}">
                <adec:decorative xmlns:adec="http://schemas.microsoft.com/office/drawing/2017/decorative" val="1"/>
              </a:ext>
            </a:extLst>
          </p:cNvPr>
          <p:cNvSpPr/>
          <p:nvPr/>
        </p:nvSpPr>
        <p:spPr>
          <a:xfrm flipV="1">
            <a:off x="661249" y="3708318"/>
            <a:ext cx="8091027" cy="244879"/>
          </a:xfrm>
          <a:prstGeom prst="homePlat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Arrow: Right 184" title="Year Arrow">
            <a:extLst>
              <a:ext uri="{FF2B5EF4-FFF2-40B4-BE49-F238E27FC236}">
                <a16:creationId xmlns:a16="http://schemas.microsoft.com/office/drawing/2014/main" id="{A7D364CD-A62A-4E74-A3A3-D45CADD6DED2}"/>
              </a:ext>
            </a:extLst>
          </p:cNvPr>
          <p:cNvSpPr/>
          <p:nvPr/>
        </p:nvSpPr>
        <p:spPr>
          <a:xfrm>
            <a:off x="3455492" y="3251372"/>
            <a:ext cx="8237346" cy="355256"/>
          </a:xfrm>
          <a:prstGeom prst="rightArrow">
            <a:avLst>
              <a:gd name="adj1" fmla="val 100000"/>
              <a:gd name="adj2" fmla="val 50000"/>
            </a:avLst>
          </a:prstGeom>
          <a:solidFill>
            <a:srgbClr val="53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7" name="TextBox 126">
            <a:extLst>
              <a:ext uri="{FF2B5EF4-FFF2-40B4-BE49-F238E27FC236}">
                <a16:creationId xmlns:a16="http://schemas.microsoft.com/office/drawing/2014/main" id="{6B7D43BB-DF0D-41B0-9DCD-3549C3FB8A5F}"/>
              </a:ext>
            </a:extLst>
          </p:cNvPr>
          <p:cNvSpPr txBox="1"/>
          <p:nvPr/>
        </p:nvSpPr>
        <p:spPr>
          <a:xfrm>
            <a:off x="2293554" y="5137560"/>
            <a:ext cx="2094045" cy="738664"/>
          </a:xfrm>
          <a:prstGeom prst="rect">
            <a:avLst/>
          </a:prstGeom>
          <a:noFill/>
        </p:spPr>
        <p:txBody>
          <a:bodyPr wrap="square" lIns="0" tIns="0" rIns="0" bIns="0" rtlCol="0" anchor="t">
            <a:spAutoFit/>
          </a:bodyPr>
          <a:lstStyle/>
          <a:p>
            <a:pPr algn="ctr"/>
            <a:r>
              <a:rPr lang="en-US" sz="1600">
                <a:solidFill>
                  <a:schemeClr val="tx1">
                    <a:lumMod val="75000"/>
                    <a:lumOff val="25000"/>
                  </a:schemeClr>
                </a:solidFill>
              </a:rPr>
              <a:t>KCEC Trustee Vote/Village </a:t>
            </a:r>
            <a:br>
              <a:rPr lang="en-US" sz="1600">
                <a:solidFill>
                  <a:schemeClr val="tx1">
                    <a:lumMod val="75000"/>
                    <a:lumOff val="25000"/>
                  </a:schemeClr>
                </a:solidFill>
              </a:rPr>
            </a:br>
            <a:r>
              <a:rPr lang="en-US" sz="1600">
                <a:solidFill>
                  <a:schemeClr val="tx1">
                    <a:lumMod val="75000"/>
                    <a:lumOff val="25000"/>
                  </a:schemeClr>
                </a:solidFill>
              </a:rPr>
              <a:t>Council Resolution</a:t>
            </a:r>
          </a:p>
        </p:txBody>
      </p:sp>
      <p:sp>
        <p:nvSpPr>
          <p:cNvPr id="125" name="Oval 124" title="Milestone Number">
            <a:extLst>
              <a:ext uri="{FF2B5EF4-FFF2-40B4-BE49-F238E27FC236}">
                <a16:creationId xmlns:a16="http://schemas.microsoft.com/office/drawing/2014/main" id="{CFCC16BE-0C9C-4183-A9E3-BE650504832D}"/>
              </a:ext>
            </a:extLst>
          </p:cNvPr>
          <p:cNvSpPr/>
          <p:nvPr/>
        </p:nvSpPr>
        <p:spPr>
          <a:xfrm>
            <a:off x="3186469" y="4645437"/>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00">
              <a:solidFill>
                <a:schemeClr val="bg1"/>
              </a:solidFill>
            </a:endParaRPr>
          </a:p>
        </p:txBody>
      </p:sp>
      <p:sp>
        <p:nvSpPr>
          <p:cNvPr id="136" name="TextBox 135">
            <a:extLst>
              <a:ext uri="{FF2B5EF4-FFF2-40B4-BE49-F238E27FC236}">
                <a16:creationId xmlns:a16="http://schemas.microsoft.com/office/drawing/2014/main" id="{80DC6BE6-5DF7-410B-BE5E-F673AF7AE5AE}"/>
              </a:ext>
            </a:extLst>
          </p:cNvPr>
          <p:cNvSpPr txBox="1"/>
          <p:nvPr/>
        </p:nvSpPr>
        <p:spPr>
          <a:xfrm>
            <a:off x="7120658" y="1464056"/>
            <a:ext cx="1336080" cy="492443"/>
          </a:xfrm>
          <a:prstGeom prst="rect">
            <a:avLst/>
          </a:prstGeom>
          <a:noFill/>
        </p:spPr>
        <p:txBody>
          <a:bodyPr wrap="square" lIns="0" tIns="0" rIns="0" bIns="0" rtlCol="0">
            <a:spAutoFit/>
          </a:bodyPr>
          <a:lstStyle/>
          <a:p>
            <a:pPr algn="ctr"/>
            <a:r>
              <a:rPr lang="en-US" sz="1600">
                <a:solidFill>
                  <a:schemeClr val="tx1">
                    <a:lumMod val="75000"/>
                    <a:lumOff val="25000"/>
                  </a:schemeClr>
                </a:solidFill>
              </a:rPr>
              <a:t>Design and </a:t>
            </a:r>
          </a:p>
          <a:p>
            <a:pPr algn="ctr"/>
            <a:r>
              <a:rPr lang="en-US" sz="1600">
                <a:solidFill>
                  <a:schemeClr val="tx1">
                    <a:lumMod val="75000"/>
                    <a:lumOff val="25000"/>
                  </a:schemeClr>
                </a:solidFill>
              </a:rPr>
              <a:t>Engineering</a:t>
            </a:r>
          </a:p>
        </p:txBody>
      </p:sp>
      <p:sp>
        <p:nvSpPr>
          <p:cNvPr id="178" name="Oval 177" title="Milestone Number">
            <a:extLst>
              <a:ext uri="{FF2B5EF4-FFF2-40B4-BE49-F238E27FC236}">
                <a16:creationId xmlns:a16="http://schemas.microsoft.com/office/drawing/2014/main" id="{57FD3253-8DFB-461E-96B1-F96558E6CA00}"/>
              </a:ext>
            </a:extLst>
          </p:cNvPr>
          <p:cNvSpPr/>
          <p:nvPr/>
        </p:nvSpPr>
        <p:spPr>
          <a:xfrm>
            <a:off x="7551777" y="2054964"/>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00">
              <a:solidFill>
                <a:schemeClr val="bg1"/>
              </a:solidFill>
            </a:endParaRPr>
          </a:p>
        </p:txBody>
      </p:sp>
      <p:pic>
        <p:nvPicPr>
          <p:cNvPr id="181" name="Graphic 180" title="callout">
            <a:extLst>
              <a:ext uri="{FF2B5EF4-FFF2-40B4-BE49-F238E27FC236}">
                <a16:creationId xmlns:a16="http://schemas.microsoft.com/office/drawing/2014/main" id="{6C430932-4247-4972-856C-17A09387F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7609914" y="2726430"/>
            <a:ext cx="581025" cy="295275"/>
          </a:xfrm>
          <a:prstGeom prst="rect">
            <a:avLst/>
          </a:prstGeom>
        </p:spPr>
      </p:pic>
      <p:sp>
        <p:nvSpPr>
          <p:cNvPr id="140" name="Oval 139" title="Milestone Number">
            <a:extLst>
              <a:ext uri="{FF2B5EF4-FFF2-40B4-BE49-F238E27FC236}">
                <a16:creationId xmlns:a16="http://schemas.microsoft.com/office/drawing/2014/main" id="{FBC221C4-3F0A-406D-B23A-B58B1480E387}"/>
              </a:ext>
            </a:extLst>
          </p:cNvPr>
          <p:cNvSpPr/>
          <p:nvPr/>
        </p:nvSpPr>
        <p:spPr>
          <a:xfrm>
            <a:off x="8843715" y="4645436"/>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00">
              <a:solidFill>
                <a:schemeClr val="bg1"/>
              </a:solidFill>
            </a:endParaRPr>
          </a:p>
        </p:txBody>
      </p:sp>
      <p:sp>
        <p:nvSpPr>
          <p:cNvPr id="142" name="TextBox 141">
            <a:extLst>
              <a:ext uri="{FF2B5EF4-FFF2-40B4-BE49-F238E27FC236}">
                <a16:creationId xmlns:a16="http://schemas.microsoft.com/office/drawing/2014/main" id="{C00C099A-E5BD-41FF-8EC5-D4F9E8C3CD9B}"/>
              </a:ext>
            </a:extLst>
          </p:cNvPr>
          <p:cNvSpPr txBox="1"/>
          <p:nvPr/>
        </p:nvSpPr>
        <p:spPr>
          <a:xfrm>
            <a:off x="7971999" y="5137560"/>
            <a:ext cx="2234738" cy="246221"/>
          </a:xfrm>
          <a:prstGeom prst="rect">
            <a:avLst/>
          </a:prstGeom>
          <a:noFill/>
        </p:spPr>
        <p:txBody>
          <a:bodyPr wrap="square" lIns="0" tIns="0" rIns="0" bIns="0" rtlCol="0">
            <a:spAutoFit/>
          </a:bodyPr>
          <a:lstStyle/>
          <a:p>
            <a:pPr algn="ctr"/>
            <a:r>
              <a:rPr lang="en-US" sz="1600">
                <a:solidFill>
                  <a:schemeClr val="tx1">
                    <a:lumMod val="75000"/>
                    <a:lumOff val="25000"/>
                  </a:schemeClr>
                </a:solidFill>
              </a:rPr>
              <a:t>Permitting</a:t>
            </a:r>
          </a:p>
        </p:txBody>
      </p:sp>
      <p:pic>
        <p:nvPicPr>
          <p:cNvPr id="184" name="Graphic 183" title="callout">
            <a:extLst>
              <a:ext uri="{FF2B5EF4-FFF2-40B4-BE49-F238E27FC236}">
                <a16:creationId xmlns:a16="http://schemas.microsoft.com/office/drawing/2014/main" id="{287891DE-9B03-4F92-B29A-5C284BF28F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609402" y="4148016"/>
            <a:ext cx="581025" cy="295275"/>
          </a:xfrm>
          <a:prstGeom prst="rect">
            <a:avLst/>
          </a:prstGeom>
        </p:spPr>
      </p:pic>
      <p:sp>
        <p:nvSpPr>
          <p:cNvPr id="149" name="TextBox 148">
            <a:extLst>
              <a:ext uri="{FF2B5EF4-FFF2-40B4-BE49-F238E27FC236}">
                <a16:creationId xmlns:a16="http://schemas.microsoft.com/office/drawing/2014/main" id="{DC986DC1-84E8-47FB-8950-1039ECBFBBEF}"/>
              </a:ext>
            </a:extLst>
          </p:cNvPr>
          <p:cNvSpPr txBox="1"/>
          <p:nvPr/>
        </p:nvSpPr>
        <p:spPr>
          <a:xfrm>
            <a:off x="8621182" y="1464056"/>
            <a:ext cx="1336080" cy="492443"/>
          </a:xfrm>
          <a:prstGeom prst="rect">
            <a:avLst/>
          </a:prstGeom>
          <a:noFill/>
        </p:spPr>
        <p:txBody>
          <a:bodyPr wrap="square" lIns="0" tIns="0" rIns="0" bIns="0" rtlCol="0" anchor="t">
            <a:spAutoFit/>
          </a:bodyPr>
          <a:lstStyle/>
          <a:p>
            <a:pPr algn="ctr"/>
            <a:r>
              <a:rPr lang="en-US" sz="1600">
                <a:solidFill>
                  <a:schemeClr val="tx1">
                    <a:lumMod val="75000"/>
                    <a:lumOff val="25000"/>
                  </a:schemeClr>
                </a:solidFill>
              </a:rPr>
              <a:t>Construction</a:t>
            </a:r>
          </a:p>
          <a:p>
            <a:pPr algn="ctr"/>
            <a:r>
              <a:rPr lang="en-US" sz="1600">
                <a:solidFill>
                  <a:schemeClr val="tx1">
                    <a:lumMod val="75000"/>
                    <a:lumOff val="25000"/>
                  </a:schemeClr>
                </a:solidFill>
              </a:rPr>
              <a:t>Begins</a:t>
            </a:r>
          </a:p>
        </p:txBody>
      </p:sp>
      <p:sp>
        <p:nvSpPr>
          <p:cNvPr id="147" name="Oval 146" title="Milestone Number">
            <a:extLst>
              <a:ext uri="{FF2B5EF4-FFF2-40B4-BE49-F238E27FC236}">
                <a16:creationId xmlns:a16="http://schemas.microsoft.com/office/drawing/2014/main" id="{FE69CE1A-2C45-45CB-A60D-9AF7425960BE}"/>
              </a:ext>
            </a:extLst>
          </p:cNvPr>
          <p:cNvSpPr/>
          <p:nvPr/>
        </p:nvSpPr>
        <p:spPr>
          <a:xfrm>
            <a:off x="9106689" y="2051841"/>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00">
              <a:solidFill>
                <a:schemeClr val="bg1"/>
              </a:solidFill>
            </a:endParaRPr>
          </a:p>
        </p:txBody>
      </p:sp>
      <p:sp>
        <p:nvSpPr>
          <p:cNvPr id="171" name="TextBox 170">
            <a:extLst>
              <a:ext uri="{FF2B5EF4-FFF2-40B4-BE49-F238E27FC236}">
                <a16:creationId xmlns:a16="http://schemas.microsoft.com/office/drawing/2014/main" id="{C6BE5CCB-4A76-4742-8A19-CAE34808F36D}"/>
              </a:ext>
            </a:extLst>
          </p:cNvPr>
          <p:cNvSpPr txBox="1"/>
          <p:nvPr/>
        </p:nvSpPr>
        <p:spPr>
          <a:xfrm>
            <a:off x="10958706" y="1464056"/>
            <a:ext cx="1010291" cy="492443"/>
          </a:xfrm>
          <a:prstGeom prst="rect">
            <a:avLst/>
          </a:prstGeom>
          <a:noFill/>
        </p:spPr>
        <p:txBody>
          <a:bodyPr wrap="square" lIns="0" tIns="0" rIns="0" bIns="0" rtlCol="0">
            <a:spAutoFit/>
          </a:bodyPr>
          <a:lstStyle/>
          <a:p>
            <a:pPr algn="ctr"/>
            <a:r>
              <a:rPr lang="en-US" sz="1600">
                <a:solidFill>
                  <a:schemeClr val="tx1">
                    <a:lumMod val="75000"/>
                    <a:lumOff val="25000"/>
                  </a:schemeClr>
                </a:solidFill>
              </a:rPr>
              <a:t>Plant </a:t>
            </a:r>
          </a:p>
          <a:p>
            <a:pPr algn="ctr"/>
            <a:r>
              <a:rPr lang="en-US" sz="1600">
                <a:solidFill>
                  <a:schemeClr val="tx1">
                    <a:lumMod val="75000"/>
                    <a:lumOff val="25000"/>
                  </a:schemeClr>
                </a:solidFill>
              </a:rPr>
              <a:t>Online</a:t>
            </a:r>
          </a:p>
        </p:txBody>
      </p:sp>
      <p:sp>
        <p:nvSpPr>
          <p:cNvPr id="169" name="Oval 168">
            <a:extLst>
              <a:ext uri="{FF2B5EF4-FFF2-40B4-BE49-F238E27FC236}">
                <a16:creationId xmlns:a16="http://schemas.microsoft.com/office/drawing/2014/main" id="{276ADC4C-BFA7-4416-9A82-F3146E0D12B3}"/>
              </a:ext>
            </a:extLst>
          </p:cNvPr>
          <p:cNvSpPr/>
          <p:nvPr/>
        </p:nvSpPr>
        <p:spPr>
          <a:xfrm>
            <a:off x="11260016" y="2054964"/>
            <a:ext cx="407673" cy="407673"/>
          </a:xfrm>
          <a:prstGeom prst="ellipse">
            <a:avLst/>
          </a:pr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600">
              <a:solidFill>
                <a:schemeClr val="tx1">
                  <a:lumMod val="50000"/>
                  <a:lumOff val="50000"/>
                </a:schemeClr>
              </a:solidFill>
            </a:endParaRPr>
          </a:p>
        </p:txBody>
      </p:sp>
      <p:pic>
        <p:nvPicPr>
          <p:cNvPr id="179" name="Graphic 178" title="Flag Icon">
            <a:extLst>
              <a:ext uri="{FF2B5EF4-FFF2-40B4-BE49-F238E27FC236}">
                <a16:creationId xmlns:a16="http://schemas.microsoft.com/office/drawing/2014/main" id="{FC771D7E-8127-4A74-9881-594D880236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61707" y="2142828"/>
            <a:ext cx="205052" cy="231944"/>
          </a:xfrm>
          <a:prstGeom prst="rect">
            <a:avLst/>
          </a:prstGeom>
        </p:spPr>
      </p:pic>
      <p:pic>
        <p:nvPicPr>
          <p:cNvPr id="146" name="Graphic 145" title="callout">
            <a:extLst>
              <a:ext uri="{FF2B5EF4-FFF2-40B4-BE49-F238E27FC236}">
                <a16:creationId xmlns:a16="http://schemas.microsoft.com/office/drawing/2014/main" id="{950CB809-5B67-722C-CC87-6AE7692239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V="1">
            <a:off x="8882703" y="2706114"/>
            <a:ext cx="581025" cy="295276"/>
          </a:xfrm>
          <a:prstGeom prst="rect">
            <a:avLst/>
          </a:prstGeom>
        </p:spPr>
      </p:pic>
      <p:sp>
        <p:nvSpPr>
          <p:cNvPr id="204" name="TextBox 203">
            <a:extLst>
              <a:ext uri="{FF2B5EF4-FFF2-40B4-BE49-F238E27FC236}">
                <a16:creationId xmlns:a16="http://schemas.microsoft.com/office/drawing/2014/main" id="{183D6FEC-7FB1-C144-7348-0E6A017AB357}"/>
              </a:ext>
            </a:extLst>
          </p:cNvPr>
          <p:cNvSpPr txBox="1"/>
          <p:nvPr/>
        </p:nvSpPr>
        <p:spPr>
          <a:xfrm>
            <a:off x="5858390" y="5137560"/>
            <a:ext cx="1397542" cy="246221"/>
          </a:xfrm>
          <a:prstGeom prst="rect">
            <a:avLst/>
          </a:prstGeom>
          <a:noFill/>
        </p:spPr>
        <p:txBody>
          <a:bodyPr wrap="square" lIns="0" tIns="0" rIns="0" bIns="0" rtlCol="0">
            <a:spAutoFit/>
          </a:bodyPr>
          <a:lstStyle/>
          <a:p>
            <a:pPr algn="ctr"/>
            <a:r>
              <a:rPr lang="en-US" sz="1600">
                <a:solidFill>
                  <a:schemeClr val="tx1">
                    <a:lumMod val="75000"/>
                    <a:lumOff val="25000"/>
                  </a:schemeClr>
                </a:solidFill>
              </a:rPr>
              <a:t>Financing</a:t>
            </a:r>
          </a:p>
        </p:txBody>
      </p:sp>
      <p:sp>
        <p:nvSpPr>
          <p:cNvPr id="207" name="Oval 206" title="Milestone Number">
            <a:extLst>
              <a:ext uri="{FF2B5EF4-FFF2-40B4-BE49-F238E27FC236}">
                <a16:creationId xmlns:a16="http://schemas.microsoft.com/office/drawing/2014/main" id="{17B09DD5-C0C0-531A-769B-968AEE005AF0}"/>
              </a:ext>
            </a:extLst>
          </p:cNvPr>
          <p:cNvSpPr/>
          <p:nvPr/>
        </p:nvSpPr>
        <p:spPr>
          <a:xfrm>
            <a:off x="6359045" y="4645437"/>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00">
              <a:solidFill>
                <a:schemeClr val="bg1"/>
              </a:solidFill>
            </a:endParaRPr>
          </a:p>
        </p:txBody>
      </p:sp>
      <p:pic>
        <p:nvPicPr>
          <p:cNvPr id="208" name="Graphic 207" title="callout">
            <a:extLst>
              <a:ext uri="{FF2B5EF4-FFF2-40B4-BE49-F238E27FC236}">
                <a16:creationId xmlns:a16="http://schemas.microsoft.com/office/drawing/2014/main" id="{2030D70F-E874-8592-98EF-C071F2E2C017}"/>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rot="16200000">
            <a:off x="6119011" y="4148016"/>
            <a:ext cx="581025" cy="295275"/>
          </a:xfrm>
          <a:prstGeom prst="rect">
            <a:avLst/>
          </a:prstGeom>
        </p:spPr>
      </p:pic>
      <p:sp>
        <p:nvSpPr>
          <p:cNvPr id="12" name="Title 11" descr="What could a clean hydrogen project look like in Questa? ">
            <a:extLst>
              <a:ext uri="{FF2B5EF4-FFF2-40B4-BE49-F238E27FC236}">
                <a16:creationId xmlns:a16="http://schemas.microsoft.com/office/drawing/2014/main" id="{679D326A-D9E7-FA8B-AB56-588D9F974DC3}"/>
              </a:ext>
            </a:extLst>
          </p:cNvPr>
          <p:cNvSpPr>
            <a:spLocks noGrp="1"/>
          </p:cNvSpPr>
          <p:nvPr>
            <p:ph type="title"/>
          </p:nvPr>
        </p:nvSpPr>
        <p:spPr>
          <a:xfrm>
            <a:off x="378293" y="56957"/>
            <a:ext cx="11633200" cy="722849"/>
          </a:xfrm>
        </p:spPr>
        <p:txBody>
          <a:bodyPr/>
          <a:lstStyle/>
          <a:p>
            <a:r>
              <a:rPr lang="en-US"/>
              <a:t>Potential Next Steps for Building a Hydrogen Production Facility</a:t>
            </a:r>
          </a:p>
        </p:txBody>
      </p:sp>
      <p:sp>
        <p:nvSpPr>
          <p:cNvPr id="11" name="TextBox 10">
            <a:extLst>
              <a:ext uri="{FF2B5EF4-FFF2-40B4-BE49-F238E27FC236}">
                <a16:creationId xmlns:a16="http://schemas.microsoft.com/office/drawing/2014/main" id="{5513E4D3-8CCD-04D7-DB3F-E0899FA69F3A}"/>
              </a:ext>
            </a:extLst>
          </p:cNvPr>
          <p:cNvSpPr txBox="1"/>
          <p:nvPr/>
        </p:nvSpPr>
        <p:spPr>
          <a:xfrm>
            <a:off x="6228999" y="1710278"/>
            <a:ext cx="939110" cy="246221"/>
          </a:xfrm>
          <a:prstGeom prst="rect">
            <a:avLst/>
          </a:prstGeom>
          <a:noFill/>
        </p:spPr>
        <p:txBody>
          <a:bodyPr wrap="square" lIns="0" tIns="0" rIns="0" bIns="0" rtlCol="0">
            <a:spAutoFit/>
          </a:bodyPr>
          <a:lstStyle/>
          <a:p>
            <a:pPr algn="ctr"/>
            <a:r>
              <a:rPr lang="en-US" sz="1600">
                <a:solidFill>
                  <a:schemeClr val="tx1">
                    <a:lumMod val="75000"/>
                    <a:lumOff val="25000"/>
                  </a:schemeClr>
                </a:solidFill>
              </a:rPr>
              <a:t>RFP</a:t>
            </a:r>
          </a:p>
        </p:txBody>
      </p:sp>
      <p:sp>
        <p:nvSpPr>
          <p:cNvPr id="15" name="Oval 14" title="Milestone Number">
            <a:extLst>
              <a:ext uri="{FF2B5EF4-FFF2-40B4-BE49-F238E27FC236}">
                <a16:creationId xmlns:a16="http://schemas.microsoft.com/office/drawing/2014/main" id="{FBC84005-BB53-DFFA-0924-0023527563D2}"/>
              </a:ext>
            </a:extLst>
          </p:cNvPr>
          <p:cNvSpPr/>
          <p:nvPr/>
        </p:nvSpPr>
        <p:spPr>
          <a:xfrm>
            <a:off x="6497542" y="2054964"/>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00">
              <a:solidFill>
                <a:schemeClr val="bg1"/>
              </a:solidFill>
            </a:endParaRPr>
          </a:p>
        </p:txBody>
      </p:sp>
      <p:pic>
        <p:nvPicPr>
          <p:cNvPr id="16" name="Graphic 15" title="callout">
            <a:extLst>
              <a:ext uri="{FF2B5EF4-FFF2-40B4-BE49-F238E27FC236}">
                <a16:creationId xmlns:a16="http://schemas.microsoft.com/office/drawing/2014/main" id="{9B048C1A-4141-8198-76F0-A60F476F54F9}"/>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rot="16200000">
            <a:off x="6555679" y="2726430"/>
            <a:ext cx="581025" cy="295275"/>
          </a:xfrm>
          <a:prstGeom prst="rect">
            <a:avLst/>
          </a:prstGeom>
        </p:spPr>
      </p:pic>
      <p:pic>
        <p:nvPicPr>
          <p:cNvPr id="17" name="Graphic 16" title="callout">
            <a:extLst>
              <a:ext uri="{FF2B5EF4-FFF2-40B4-BE49-F238E27FC236}">
                <a16:creationId xmlns:a16="http://schemas.microsoft.com/office/drawing/2014/main" id="{89D022E9-EEA3-59CB-B229-F44725F2D0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V="1">
            <a:off x="3228736" y="4119902"/>
            <a:ext cx="581025" cy="279360"/>
          </a:xfrm>
          <a:prstGeom prst="rect">
            <a:avLst/>
          </a:prstGeom>
        </p:spPr>
      </p:pic>
      <p:pic>
        <p:nvPicPr>
          <p:cNvPr id="20" name="Graphic 19" title="callout">
            <a:extLst>
              <a:ext uri="{FF2B5EF4-FFF2-40B4-BE49-F238E27FC236}">
                <a16:creationId xmlns:a16="http://schemas.microsoft.com/office/drawing/2014/main" id="{2BD98739-FB0F-CF84-3923-9222609E29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V="1">
            <a:off x="11025702" y="2706115"/>
            <a:ext cx="581025" cy="295276"/>
          </a:xfrm>
          <a:prstGeom prst="rect">
            <a:avLst/>
          </a:prstGeom>
        </p:spPr>
      </p:pic>
      <p:sp>
        <p:nvSpPr>
          <p:cNvPr id="18" name="Oval 17" title="Milestone Number">
            <a:extLst>
              <a:ext uri="{FF2B5EF4-FFF2-40B4-BE49-F238E27FC236}">
                <a16:creationId xmlns:a16="http://schemas.microsoft.com/office/drawing/2014/main" id="{23CFAB94-6BAD-752D-4077-AAE236488C22}"/>
              </a:ext>
            </a:extLst>
          </p:cNvPr>
          <p:cNvSpPr/>
          <p:nvPr/>
        </p:nvSpPr>
        <p:spPr>
          <a:xfrm>
            <a:off x="5597456" y="2051841"/>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00">
              <a:solidFill>
                <a:schemeClr val="bg1"/>
              </a:solidFill>
            </a:endParaRPr>
          </a:p>
        </p:txBody>
      </p:sp>
      <p:pic>
        <p:nvPicPr>
          <p:cNvPr id="19" name="Graphic 18" title="callout">
            <a:extLst>
              <a:ext uri="{FF2B5EF4-FFF2-40B4-BE49-F238E27FC236}">
                <a16:creationId xmlns:a16="http://schemas.microsoft.com/office/drawing/2014/main" id="{B5E998B6-171F-8B0F-92A5-197051131835}"/>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rot="5400000" flipV="1">
            <a:off x="5373470" y="2706114"/>
            <a:ext cx="581025" cy="295276"/>
          </a:xfrm>
          <a:prstGeom prst="rect">
            <a:avLst/>
          </a:prstGeom>
        </p:spPr>
      </p:pic>
      <p:sp>
        <p:nvSpPr>
          <p:cNvPr id="22" name="TextBox 21">
            <a:extLst>
              <a:ext uri="{FF2B5EF4-FFF2-40B4-BE49-F238E27FC236}">
                <a16:creationId xmlns:a16="http://schemas.microsoft.com/office/drawing/2014/main" id="{92AD9D49-C9B6-F95D-F1A6-5F55B4B7AB0A}"/>
              </a:ext>
            </a:extLst>
          </p:cNvPr>
          <p:cNvSpPr txBox="1"/>
          <p:nvPr/>
        </p:nvSpPr>
        <p:spPr>
          <a:xfrm>
            <a:off x="5322776" y="1464056"/>
            <a:ext cx="939110" cy="492443"/>
          </a:xfrm>
          <a:prstGeom prst="rect">
            <a:avLst/>
          </a:prstGeom>
          <a:noFill/>
        </p:spPr>
        <p:txBody>
          <a:bodyPr wrap="square" lIns="0" tIns="0" rIns="0" bIns="0" rtlCol="0">
            <a:spAutoFit/>
          </a:bodyPr>
          <a:lstStyle/>
          <a:p>
            <a:pPr algn="ctr"/>
            <a:r>
              <a:rPr lang="en-US" sz="1600">
                <a:solidFill>
                  <a:schemeClr val="tx1">
                    <a:lumMod val="75000"/>
                    <a:lumOff val="25000"/>
                  </a:schemeClr>
                </a:solidFill>
              </a:rPr>
              <a:t>Water</a:t>
            </a:r>
          </a:p>
          <a:p>
            <a:pPr algn="ctr"/>
            <a:r>
              <a:rPr lang="en-US" sz="1600">
                <a:solidFill>
                  <a:schemeClr val="tx1">
                    <a:lumMod val="75000"/>
                    <a:lumOff val="25000"/>
                  </a:schemeClr>
                </a:solidFill>
              </a:rPr>
              <a:t>Rights</a:t>
            </a:r>
          </a:p>
        </p:txBody>
      </p:sp>
      <p:sp>
        <p:nvSpPr>
          <p:cNvPr id="33" name="TextBox 32">
            <a:extLst>
              <a:ext uri="{FF2B5EF4-FFF2-40B4-BE49-F238E27FC236}">
                <a16:creationId xmlns:a16="http://schemas.microsoft.com/office/drawing/2014/main" id="{E7B0EAEF-E286-AD1F-1B71-418D89B5ADCA}"/>
              </a:ext>
            </a:extLst>
          </p:cNvPr>
          <p:cNvSpPr txBox="1"/>
          <p:nvPr/>
        </p:nvSpPr>
        <p:spPr>
          <a:xfrm>
            <a:off x="663283" y="4120841"/>
            <a:ext cx="1992853" cy="2200602"/>
          </a:xfrm>
          <a:prstGeom prst="rect">
            <a:avLst/>
          </a:prstGeom>
          <a:noFill/>
        </p:spPr>
        <p:txBody>
          <a:bodyPr wrap="square" lIns="0" tIns="0" rIns="0" bIns="0" rtlCol="0">
            <a:spAutoFit/>
          </a:bodyPr>
          <a:lstStyle/>
          <a:p>
            <a:r>
              <a:rPr lang="en-US" sz="1100">
                <a:solidFill>
                  <a:schemeClr val="tx1">
                    <a:lumMod val="75000"/>
                    <a:lumOff val="25000"/>
                  </a:schemeClr>
                </a:solidFill>
              </a:rPr>
              <a:t>Potential Partners </a:t>
            </a:r>
          </a:p>
          <a:p>
            <a:r>
              <a:rPr lang="en-US" sz="1100">
                <a:solidFill>
                  <a:schemeClr val="tx1">
                    <a:lumMod val="75000"/>
                    <a:lumOff val="25000"/>
                  </a:schemeClr>
                </a:solidFill>
              </a:rPr>
              <a:t>And Regulators</a:t>
            </a:r>
          </a:p>
          <a:p>
            <a:endParaRPr lang="en-US" sz="1100">
              <a:solidFill>
                <a:schemeClr val="tx1">
                  <a:lumMod val="75000"/>
                  <a:lumOff val="25000"/>
                </a:schemeClr>
              </a:solidFill>
            </a:endParaRPr>
          </a:p>
          <a:p>
            <a:r>
              <a:rPr lang="en-US" sz="1100">
                <a:solidFill>
                  <a:schemeClr val="tx1">
                    <a:lumMod val="75000"/>
                    <a:lumOff val="25000"/>
                  </a:schemeClr>
                </a:solidFill>
              </a:rPr>
              <a:t>Key </a:t>
            </a:r>
          </a:p>
          <a:p>
            <a:r>
              <a:rPr lang="en-US" sz="1100">
                <a:solidFill>
                  <a:schemeClr val="tx1">
                    <a:lumMod val="75000"/>
                    <a:lumOff val="25000"/>
                  </a:schemeClr>
                </a:solidFill>
              </a:rPr>
              <a:t>Stakeholders</a:t>
            </a:r>
          </a:p>
          <a:p>
            <a:endParaRPr lang="en-US" sz="1100">
              <a:solidFill>
                <a:schemeClr val="tx1">
                  <a:lumMod val="75000"/>
                  <a:lumOff val="25000"/>
                </a:schemeClr>
              </a:solidFill>
            </a:endParaRPr>
          </a:p>
          <a:p>
            <a:r>
              <a:rPr lang="en-US" sz="1100">
                <a:solidFill>
                  <a:schemeClr val="tx1">
                    <a:lumMod val="75000"/>
                    <a:lumOff val="25000"/>
                  </a:schemeClr>
                </a:solidFill>
              </a:rPr>
              <a:t>Special Interests Groups</a:t>
            </a:r>
          </a:p>
          <a:p>
            <a:endParaRPr lang="en-US" sz="1100">
              <a:solidFill>
                <a:schemeClr val="tx1">
                  <a:lumMod val="75000"/>
                  <a:lumOff val="25000"/>
                </a:schemeClr>
              </a:solidFill>
            </a:endParaRPr>
          </a:p>
          <a:p>
            <a:r>
              <a:rPr lang="en-US" sz="1100">
                <a:solidFill>
                  <a:schemeClr val="tx1">
                    <a:lumMod val="75000"/>
                    <a:lumOff val="25000"/>
                  </a:schemeClr>
                </a:solidFill>
              </a:rPr>
              <a:t>General Public</a:t>
            </a:r>
          </a:p>
          <a:p>
            <a:endParaRPr lang="en-US" sz="1100">
              <a:solidFill>
                <a:schemeClr val="tx1">
                  <a:lumMod val="75000"/>
                  <a:lumOff val="25000"/>
                </a:schemeClr>
              </a:solidFill>
            </a:endParaRPr>
          </a:p>
          <a:p>
            <a:endParaRPr lang="en-US" sz="1100">
              <a:solidFill>
                <a:schemeClr val="tx1">
                  <a:lumMod val="75000"/>
                  <a:lumOff val="25000"/>
                </a:schemeClr>
              </a:solidFill>
            </a:endParaRPr>
          </a:p>
          <a:p>
            <a:endParaRPr lang="en-US" sz="1100">
              <a:solidFill>
                <a:schemeClr val="tx1">
                  <a:lumMod val="75000"/>
                  <a:lumOff val="25000"/>
                </a:schemeClr>
              </a:solidFill>
            </a:endParaRPr>
          </a:p>
          <a:p>
            <a:endParaRPr lang="en-US" sz="1100">
              <a:solidFill>
                <a:schemeClr val="tx1">
                  <a:lumMod val="75000"/>
                  <a:lumOff val="25000"/>
                </a:schemeClr>
              </a:solidFill>
            </a:endParaRPr>
          </a:p>
        </p:txBody>
      </p:sp>
      <p:sp>
        <p:nvSpPr>
          <p:cNvPr id="34" name="TextBox 33">
            <a:extLst>
              <a:ext uri="{FF2B5EF4-FFF2-40B4-BE49-F238E27FC236}">
                <a16:creationId xmlns:a16="http://schemas.microsoft.com/office/drawing/2014/main" id="{A4DE37E4-D272-EE4D-AF6E-D76DEDCA2861}"/>
              </a:ext>
            </a:extLst>
          </p:cNvPr>
          <p:cNvSpPr txBox="1"/>
          <p:nvPr/>
        </p:nvSpPr>
        <p:spPr>
          <a:xfrm>
            <a:off x="663283" y="3674744"/>
            <a:ext cx="2000337" cy="276999"/>
          </a:xfrm>
          <a:prstGeom prst="rect">
            <a:avLst/>
          </a:prstGeom>
          <a:noFill/>
        </p:spPr>
        <p:txBody>
          <a:bodyPr wrap="square" lIns="0" tIns="0" rIns="0" bIns="0" rtlCol="0" anchor="t">
            <a:spAutoFit/>
          </a:bodyPr>
          <a:lstStyle/>
          <a:p>
            <a:pPr algn="ctr"/>
            <a:r>
              <a:rPr lang="en-US">
                <a:solidFill>
                  <a:schemeClr val="bg1"/>
                </a:solidFill>
              </a:rPr>
              <a:t>Public Engagement</a:t>
            </a:r>
          </a:p>
        </p:txBody>
      </p:sp>
      <p:sp>
        <p:nvSpPr>
          <p:cNvPr id="41" name="Arrow: Right 40" title="Year Arrow">
            <a:extLst>
              <a:ext uri="{FF2B5EF4-FFF2-40B4-BE49-F238E27FC236}">
                <a16:creationId xmlns:a16="http://schemas.microsoft.com/office/drawing/2014/main" id="{5F189FF0-E1E8-98F7-9CF5-BADB6A071010}"/>
              </a:ext>
            </a:extLst>
          </p:cNvPr>
          <p:cNvSpPr/>
          <p:nvPr/>
        </p:nvSpPr>
        <p:spPr>
          <a:xfrm>
            <a:off x="655775" y="3248647"/>
            <a:ext cx="3012811" cy="355256"/>
          </a:xfrm>
          <a:prstGeom prst="rightArrow">
            <a:avLst>
              <a:gd name="adj1" fmla="val 10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0" name="TextBox 39">
            <a:extLst>
              <a:ext uri="{FF2B5EF4-FFF2-40B4-BE49-F238E27FC236}">
                <a16:creationId xmlns:a16="http://schemas.microsoft.com/office/drawing/2014/main" id="{FCD0D489-2A62-7959-887C-59A089097B39}"/>
              </a:ext>
            </a:extLst>
          </p:cNvPr>
          <p:cNvSpPr txBox="1"/>
          <p:nvPr/>
        </p:nvSpPr>
        <p:spPr>
          <a:xfrm>
            <a:off x="707121" y="3280679"/>
            <a:ext cx="2715441" cy="276999"/>
          </a:xfrm>
          <a:prstGeom prst="rect">
            <a:avLst/>
          </a:prstGeom>
          <a:noFill/>
        </p:spPr>
        <p:txBody>
          <a:bodyPr wrap="square" lIns="0" tIns="0" rIns="0" bIns="0" rtlCol="0">
            <a:spAutoFit/>
          </a:bodyPr>
          <a:lstStyle/>
          <a:p>
            <a:r>
              <a:rPr lang="en-US">
                <a:solidFill>
                  <a:schemeClr val="bg1"/>
                </a:solidFill>
              </a:rPr>
              <a:t>Technical Assistance Phase</a:t>
            </a:r>
          </a:p>
        </p:txBody>
      </p:sp>
      <p:sp>
        <p:nvSpPr>
          <p:cNvPr id="85" name="Oval 84" title="Milestone Number">
            <a:extLst>
              <a:ext uri="{FF2B5EF4-FFF2-40B4-BE49-F238E27FC236}">
                <a16:creationId xmlns:a16="http://schemas.microsoft.com/office/drawing/2014/main" id="{DA76E76A-409D-2450-03BF-90A200279ED4}"/>
              </a:ext>
            </a:extLst>
          </p:cNvPr>
          <p:cNvSpPr/>
          <p:nvPr/>
        </p:nvSpPr>
        <p:spPr>
          <a:xfrm>
            <a:off x="10828978" y="4645436"/>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00">
              <a:solidFill>
                <a:schemeClr val="bg1"/>
              </a:solidFill>
            </a:endParaRPr>
          </a:p>
        </p:txBody>
      </p:sp>
      <p:sp>
        <p:nvSpPr>
          <p:cNvPr id="87" name="TextBox 86">
            <a:extLst>
              <a:ext uri="{FF2B5EF4-FFF2-40B4-BE49-F238E27FC236}">
                <a16:creationId xmlns:a16="http://schemas.microsoft.com/office/drawing/2014/main" id="{D69C5513-64C1-152C-A1DD-C9B36EFF9F80}"/>
              </a:ext>
            </a:extLst>
          </p:cNvPr>
          <p:cNvSpPr txBox="1"/>
          <p:nvPr/>
        </p:nvSpPr>
        <p:spPr>
          <a:xfrm>
            <a:off x="9957262" y="5137559"/>
            <a:ext cx="2234738" cy="246221"/>
          </a:xfrm>
          <a:prstGeom prst="rect">
            <a:avLst/>
          </a:prstGeom>
          <a:noFill/>
        </p:spPr>
        <p:txBody>
          <a:bodyPr wrap="square" lIns="0" tIns="0" rIns="0" bIns="0" rtlCol="0">
            <a:spAutoFit/>
          </a:bodyPr>
          <a:lstStyle/>
          <a:p>
            <a:pPr algn="ctr"/>
            <a:r>
              <a:rPr lang="en-US" sz="1600">
                <a:solidFill>
                  <a:schemeClr val="tx1">
                    <a:lumMod val="75000"/>
                    <a:lumOff val="25000"/>
                  </a:schemeClr>
                </a:solidFill>
              </a:rPr>
              <a:t>Job Training</a:t>
            </a:r>
          </a:p>
        </p:txBody>
      </p:sp>
      <p:pic>
        <p:nvPicPr>
          <p:cNvPr id="90" name="Graphic 89" title="callout">
            <a:extLst>
              <a:ext uri="{FF2B5EF4-FFF2-40B4-BE49-F238E27FC236}">
                <a16:creationId xmlns:a16="http://schemas.microsoft.com/office/drawing/2014/main" id="{2A36C0BC-A519-322A-496C-D5B747838E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0594665" y="4148016"/>
            <a:ext cx="581025" cy="295275"/>
          </a:xfrm>
          <a:prstGeom prst="rect">
            <a:avLst/>
          </a:prstGeom>
        </p:spPr>
      </p:pic>
      <p:sp>
        <p:nvSpPr>
          <p:cNvPr id="29" name="TextBox 28">
            <a:extLst>
              <a:ext uri="{FF2B5EF4-FFF2-40B4-BE49-F238E27FC236}">
                <a16:creationId xmlns:a16="http://schemas.microsoft.com/office/drawing/2014/main" id="{9DB3E5A7-D5F6-820F-67FA-35FD54C07B42}"/>
              </a:ext>
            </a:extLst>
          </p:cNvPr>
          <p:cNvSpPr txBox="1"/>
          <p:nvPr/>
        </p:nvSpPr>
        <p:spPr>
          <a:xfrm>
            <a:off x="6537371" y="3280679"/>
            <a:ext cx="2715441" cy="276999"/>
          </a:xfrm>
          <a:prstGeom prst="rect">
            <a:avLst/>
          </a:prstGeom>
          <a:noFill/>
        </p:spPr>
        <p:txBody>
          <a:bodyPr wrap="square" lIns="0" tIns="0" rIns="0" bIns="0" rtlCol="0">
            <a:spAutoFit/>
          </a:bodyPr>
          <a:lstStyle/>
          <a:p>
            <a:r>
              <a:rPr lang="en-US">
                <a:solidFill>
                  <a:schemeClr val="bg1"/>
                </a:solidFill>
              </a:rPr>
              <a:t>Implementation Phase</a:t>
            </a:r>
          </a:p>
        </p:txBody>
      </p:sp>
      <p:sp>
        <p:nvSpPr>
          <p:cNvPr id="3" name="TextBox 2">
            <a:extLst>
              <a:ext uri="{FF2B5EF4-FFF2-40B4-BE49-F238E27FC236}">
                <a16:creationId xmlns:a16="http://schemas.microsoft.com/office/drawing/2014/main" id="{72C2834F-0DB2-E75C-6B3C-5389C10CF238}"/>
              </a:ext>
            </a:extLst>
          </p:cNvPr>
          <p:cNvSpPr txBox="1"/>
          <p:nvPr/>
        </p:nvSpPr>
        <p:spPr>
          <a:xfrm>
            <a:off x="4140673" y="5137560"/>
            <a:ext cx="1602980" cy="738664"/>
          </a:xfrm>
          <a:prstGeom prst="rect">
            <a:avLst/>
          </a:prstGeom>
          <a:noFill/>
        </p:spPr>
        <p:txBody>
          <a:bodyPr wrap="square" lIns="0" tIns="0" rIns="0" bIns="0" rtlCol="0">
            <a:spAutoFit/>
          </a:bodyPr>
          <a:lstStyle/>
          <a:p>
            <a:pPr algn="ctr"/>
            <a:r>
              <a:rPr lang="en-US" sz="1600">
                <a:solidFill>
                  <a:schemeClr val="tx1">
                    <a:lumMod val="75000"/>
                    <a:lumOff val="25000"/>
                  </a:schemeClr>
                </a:solidFill>
              </a:rPr>
              <a:t>Ownership</a:t>
            </a:r>
          </a:p>
          <a:p>
            <a:pPr algn="ctr"/>
            <a:r>
              <a:rPr lang="en-US" sz="1600">
                <a:solidFill>
                  <a:schemeClr val="tx1">
                    <a:lumMod val="75000"/>
                    <a:lumOff val="25000"/>
                  </a:schemeClr>
                </a:solidFill>
              </a:rPr>
              <a:t>Memorandum of Understanding</a:t>
            </a:r>
          </a:p>
        </p:txBody>
      </p:sp>
      <p:sp>
        <p:nvSpPr>
          <p:cNvPr id="8" name="Oval 7" title="Milestone Number">
            <a:extLst>
              <a:ext uri="{FF2B5EF4-FFF2-40B4-BE49-F238E27FC236}">
                <a16:creationId xmlns:a16="http://schemas.microsoft.com/office/drawing/2014/main" id="{63EC0CCF-3119-5A8E-8C48-CFADB4106B0F}"/>
              </a:ext>
            </a:extLst>
          </p:cNvPr>
          <p:cNvSpPr/>
          <p:nvPr/>
        </p:nvSpPr>
        <p:spPr>
          <a:xfrm>
            <a:off x="4749064" y="4680996"/>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00">
              <a:solidFill>
                <a:schemeClr val="bg1"/>
              </a:solidFill>
            </a:endParaRPr>
          </a:p>
        </p:txBody>
      </p:sp>
      <p:pic>
        <p:nvPicPr>
          <p:cNvPr id="10" name="Graphic 9" title="callout">
            <a:extLst>
              <a:ext uri="{FF2B5EF4-FFF2-40B4-BE49-F238E27FC236}">
                <a16:creationId xmlns:a16="http://schemas.microsoft.com/office/drawing/2014/main" id="{B8830746-57F1-8404-2D7D-29E013F04B4A}"/>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rot="16200000" flipV="1">
            <a:off x="4791331" y="4155461"/>
            <a:ext cx="581025" cy="279360"/>
          </a:xfrm>
          <a:prstGeom prst="rect">
            <a:avLst/>
          </a:prstGeom>
        </p:spPr>
      </p:pic>
      <p:sp>
        <p:nvSpPr>
          <p:cNvPr id="48" name="Oval 47" title="Milestone Number">
            <a:extLst>
              <a:ext uri="{FF2B5EF4-FFF2-40B4-BE49-F238E27FC236}">
                <a16:creationId xmlns:a16="http://schemas.microsoft.com/office/drawing/2014/main" id="{0A077CB7-0719-CC4A-054C-02EE45C7F16D}"/>
              </a:ext>
            </a:extLst>
          </p:cNvPr>
          <p:cNvSpPr/>
          <p:nvPr/>
        </p:nvSpPr>
        <p:spPr>
          <a:xfrm>
            <a:off x="4117826" y="2051841"/>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00">
              <a:solidFill>
                <a:schemeClr val="bg1"/>
              </a:solidFill>
            </a:endParaRPr>
          </a:p>
        </p:txBody>
      </p:sp>
      <p:pic>
        <p:nvPicPr>
          <p:cNvPr id="49" name="Graphic 48" title="callout">
            <a:extLst>
              <a:ext uri="{FF2B5EF4-FFF2-40B4-BE49-F238E27FC236}">
                <a16:creationId xmlns:a16="http://schemas.microsoft.com/office/drawing/2014/main" id="{5E13325B-44F0-ABBF-5385-FF9D0A4FB137}"/>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rot="5400000" flipV="1">
            <a:off x="3893840" y="2706114"/>
            <a:ext cx="581025" cy="295276"/>
          </a:xfrm>
          <a:prstGeom prst="rect">
            <a:avLst/>
          </a:prstGeom>
        </p:spPr>
      </p:pic>
      <p:sp>
        <p:nvSpPr>
          <p:cNvPr id="51" name="TextBox 50">
            <a:extLst>
              <a:ext uri="{FF2B5EF4-FFF2-40B4-BE49-F238E27FC236}">
                <a16:creationId xmlns:a16="http://schemas.microsoft.com/office/drawing/2014/main" id="{8F0E9DC7-6889-EB88-077E-F0FA2C2E4BA9}"/>
              </a:ext>
            </a:extLst>
          </p:cNvPr>
          <p:cNvSpPr txBox="1"/>
          <p:nvPr/>
        </p:nvSpPr>
        <p:spPr>
          <a:xfrm>
            <a:off x="3237504" y="1464056"/>
            <a:ext cx="2136009" cy="492443"/>
          </a:xfrm>
          <a:prstGeom prst="rect">
            <a:avLst/>
          </a:prstGeom>
          <a:noFill/>
        </p:spPr>
        <p:txBody>
          <a:bodyPr wrap="square" lIns="0" tIns="0" rIns="0" bIns="0" rtlCol="0">
            <a:spAutoFit/>
          </a:bodyPr>
          <a:lstStyle/>
          <a:p>
            <a:pPr algn="ctr"/>
            <a:r>
              <a:rPr lang="en-US" sz="1600">
                <a:solidFill>
                  <a:schemeClr val="tx1">
                    <a:lumMod val="75000"/>
                    <a:lumOff val="25000"/>
                  </a:schemeClr>
                </a:solidFill>
              </a:rPr>
              <a:t>Financial</a:t>
            </a:r>
          </a:p>
          <a:p>
            <a:pPr algn="ctr"/>
            <a:r>
              <a:rPr lang="en-US" sz="1600">
                <a:solidFill>
                  <a:schemeClr val="tx1">
                    <a:lumMod val="75000"/>
                    <a:lumOff val="25000"/>
                  </a:schemeClr>
                </a:solidFill>
              </a:rPr>
              <a:t>Analysis</a:t>
            </a:r>
          </a:p>
        </p:txBody>
      </p:sp>
    </p:spTree>
    <p:extLst>
      <p:ext uri="{BB962C8B-B14F-4D97-AF65-F5344CB8AC3E}">
        <p14:creationId xmlns:p14="http://schemas.microsoft.com/office/powerpoint/2010/main" val="1828753162"/>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Exploring the benefits, opportunities, and challenges of clean hydrogen production for Questa  ">
            <a:extLst>
              <a:ext uri="{FF2B5EF4-FFF2-40B4-BE49-F238E27FC236}">
                <a16:creationId xmlns:a16="http://schemas.microsoft.com/office/drawing/2014/main" id="{54F92B16-C498-DD3E-4C56-886061C43ADD}"/>
              </a:ext>
            </a:extLst>
          </p:cNvPr>
          <p:cNvSpPr>
            <a:spLocks noGrp="1"/>
          </p:cNvSpPr>
          <p:nvPr>
            <p:ph type="title"/>
          </p:nvPr>
        </p:nvSpPr>
        <p:spPr>
          <a:xfrm>
            <a:off x="297543" y="1027382"/>
            <a:ext cx="11596914" cy="812725"/>
          </a:xfrm>
        </p:spPr>
        <p:txBody>
          <a:bodyPr/>
          <a:lstStyle/>
          <a:p>
            <a:pPr algn="ctr"/>
            <a:r>
              <a:rPr lang="en-US" sz="4000" b="1"/>
              <a:t>Pause for Questions</a:t>
            </a:r>
            <a:endParaRPr lang="en-US" sz="4000"/>
          </a:p>
        </p:txBody>
      </p:sp>
      <p:pic>
        <p:nvPicPr>
          <p:cNvPr id="2" name="Picture 1">
            <a:extLst>
              <a:ext uri="{FF2B5EF4-FFF2-40B4-BE49-F238E27FC236}">
                <a16:creationId xmlns:a16="http://schemas.microsoft.com/office/drawing/2014/main" id="{478E28B1-986C-3EC9-DCA4-3E9E455BF92E}"/>
              </a:ext>
            </a:extLst>
          </p:cNvPr>
          <p:cNvPicPr>
            <a:picLocks noChangeAspect="1"/>
          </p:cNvPicPr>
          <p:nvPr/>
        </p:nvPicPr>
        <p:blipFill rotWithShape="1">
          <a:blip r:embed="rId3">
            <a:extLst>
              <a:ext uri="{28A0092B-C50C-407E-A947-70E740481C1C}">
                <a14:useLocalDpi xmlns:a14="http://schemas.microsoft.com/office/drawing/2010/main" val="0"/>
              </a:ext>
            </a:extLst>
          </a:blip>
          <a:srcRect l="4353" t="31716" r="11417" b="7049"/>
          <a:stretch/>
        </p:blipFill>
        <p:spPr>
          <a:xfrm>
            <a:off x="3776662" y="3103369"/>
            <a:ext cx="4638675" cy="1914525"/>
          </a:xfrm>
          <a:prstGeom prst="rect">
            <a:avLst/>
          </a:prstGeom>
        </p:spPr>
      </p:pic>
      <p:sp>
        <p:nvSpPr>
          <p:cNvPr id="6" name="Title 2" descr="Exploring the benefits, opportunities, and challenges of clean hydrogen production for Questa  ">
            <a:extLst>
              <a:ext uri="{FF2B5EF4-FFF2-40B4-BE49-F238E27FC236}">
                <a16:creationId xmlns:a16="http://schemas.microsoft.com/office/drawing/2014/main" id="{098877EF-82DB-75CF-8740-99419F1D838F}"/>
              </a:ext>
            </a:extLst>
          </p:cNvPr>
          <p:cNvSpPr txBox="1">
            <a:spLocks/>
          </p:cNvSpPr>
          <p:nvPr/>
        </p:nvSpPr>
        <p:spPr bwMode="auto">
          <a:xfrm>
            <a:off x="3776662" y="2508295"/>
            <a:ext cx="4638676" cy="519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lang="en-US" sz="2800" b="1" kern="120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fr-FR" sz="4000">
                <a:solidFill>
                  <a:srgbClr val="0070C0"/>
                </a:solidFill>
              </a:rPr>
              <a:t>Taos</a:t>
            </a:r>
          </a:p>
        </p:txBody>
      </p:sp>
    </p:spTree>
    <p:extLst>
      <p:ext uri="{BB962C8B-B14F-4D97-AF65-F5344CB8AC3E}">
        <p14:creationId xmlns:p14="http://schemas.microsoft.com/office/powerpoint/2010/main" val="722332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esta Community Coalition &amp; Technical Assistance Team">
            <a:extLst>
              <a:ext uri="{FF2B5EF4-FFF2-40B4-BE49-F238E27FC236}">
                <a16:creationId xmlns:a16="http://schemas.microsoft.com/office/drawing/2014/main" id="{0473D8D0-6093-1D33-BAEB-A622B3903F6A}"/>
              </a:ext>
            </a:extLst>
          </p:cNvPr>
          <p:cNvSpPr>
            <a:spLocks noGrp="1"/>
          </p:cNvSpPr>
          <p:nvPr>
            <p:ph type="title"/>
          </p:nvPr>
        </p:nvSpPr>
        <p:spPr/>
        <p:txBody>
          <a:bodyPr/>
          <a:lstStyle/>
          <a:p>
            <a:r>
              <a:rPr lang="en-US"/>
              <a:t>Contact: Questa Community Coalition and Technical Assistance Team</a:t>
            </a:r>
          </a:p>
        </p:txBody>
      </p:sp>
      <p:graphicFrame>
        <p:nvGraphicFramePr>
          <p:cNvPr id="4" name="Table 4" descr="Questa Community Coalition &amp; Technical Assistance Team table">
            <a:extLst>
              <a:ext uri="{FF2B5EF4-FFF2-40B4-BE49-F238E27FC236}">
                <a16:creationId xmlns:a16="http://schemas.microsoft.com/office/drawing/2014/main" id="{5C16163E-D404-1266-75C2-AE9DCA40DCA4}"/>
              </a:ext>
            </a:extLst>
          </p:cNvPr>
          <p:cNvGraphicFramePr>
            <a:graphicFrameLocks noGrp="1"/>
          </p:cNvGraphicFramePr>
          <p:nvPr>
            <p:extLst>
              <p:ext uri="{D42A27DB-BD31-4B8C-83A1-F6EECF244321}">
                <p14:modId xmlns:p14="http://schemas.microsoft.com/office/powerpoint/2010/main" val="162550763"/>
              </p:ext>
            </p:extLst>
          </p:nvPr>
        </p:nvGraphicFramePr>
        <p:xfrm>
          <a:off x="232528" y="831633"/>
          <a:ext cx="11726945" cy="5425440"/>
        </p:xfrm>
        <a:graphic>
          <a:graphicData uri="http://schemas.openxmlformats.org/drawingml/2006/table">
            <a:tbl>
              <a:tblPr firstRow="1" bandRow="1">
                <a:tableStyleId>{5C22544A-7EE6-4342-B048-85BDC9FD1C3A}</a:tableStyleId>
              </a:tblPr>
              <a:tblGrid>
                <a:gridCol w="1489435">
                  <a:extLst>
                    <a:ext uri="{9D8B030D-6E8A-4147-A177-3AD203B41FA5}">
                      <a16:colId xmlns:a16="http://schemas.microsoft.com/office/drawing/2014/main" val="4168164796"/>
                    </a:ext>
                  </a:extLst>
                </a:gridCol>
                <a:gridCol w="2374177">
                  <a:extLst>
                    <a:ext uri="{9D8B030D-6E8A-4147-A177-3AD203B41FA5}">
                      <a16:colId xmlns:a16="http://schemas.microsoft.com/office/drawing/2014/main" val="60067040"/>
                    </a:ext>
                  </a:extLst>
                </a:gridCol>
                <a:gridCol w="1987420">
                  <a:extLst>
                    <a:ext uri="{9D8B030D-6E8A-4147-A177-3AD203B41FA5}">
                      <a16:colId xmlns:a16="http://schemas.microsoft.com/office/drawing/2014/main" val="2953240739"/>
                    </a:ext>
                  </a:extLst>
                </a:gridCol>
                <a:gridCol w="1558212">
                  <a:extLst>
                    <a:ext uri="{9D8B030D-6E8A-4147-A177-3AD203B41FA5}">
                      <a16:colId xmlns:a16="http://schemas.microsoft.com/office/drawing/2014/main" val="4130338040"/>
                    </a:ext>
                  </a:extLst>
                </a:gridCol>
                <a:gridCol w="2500605">
                  <a:extLst>
                    <a:ext uri="{9D8B030D-6E8A-4147-A177-3AD203B41FA5}">
                      <a16:colId xmlns:a16="http://schemas.microsoft.com/office/drawing/2014/main" val="564469646"/>
                    </a:ext>
                  </a:extLst>
                </a:gridCol>
                <a:gridCol w="1817096">
                  <a:extLst>
                    <a:ext uri="{9D8B030D-6E8A-4147-A177-3AD203B41FA5}">
                      <a16:colId xmlns:a16="http://schemas.microsoft.com/office/drawing/2014/main" val="337072304"/>
                    </a:ext>
                  </a:extLst>
                </a:gridCol>
              </a:tblGrid>
              <a:tr h="274320">
                <a:tc gridSpan="3">
                  <a:txBody>
                    <a:bodyPr/>
                    <a:lstStyle/>
                    <a:p>
                      <a:r>
                        <a:rPr lang="en-US" sz="1600"/>
                        <a:t>Community Coalition</a:t>
                      </a:r>
                    </a:p>
                  </a:txBody>
                  <a:tcP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a:p>
                  </a:txBody>
                  <a:tcPr>
                    <a:lnB w="12700" cap="flat" cmpd="sng" algn="ctr">
                      <a:noFill/>
                      <a:prstDash val="solid"/>
                      <a:round/>
                      <a:headEnd type="none" w="med" len="med"/>
                      <a:tailEnd type="none" w="med" len="med"/>
                    </a:lnB>
                  </a:tcPr>
                </a:tc>
                <a:tc hMerge="1">
                  <a:txBody>
                    <a:bodyPr/>
                    <a:lstStyle/>
                    <a:p>
                      <a:endParaRPr lang="en-US"/>
                    </a:p>
                  </a:txBody>
                  <a:tcPr>
                    <a:lnB w="12700" cap="flat" cmpd="sng" algn="ctr">
                      <a:noFill/>
                      <a:prstDash val="solid"/>
                      <a:round/>
                      <a:headEnd type="none" w="med" len="med"/>
                      <a:tailEnd type="none" w="med" len="med"/>
                    </a:lnB>
                  </a:tcPr>
                </a:tc>
                <a:tc gridSpan="3">
                  <a:txBody>
                    <a:bodyPr/>
                    <a:lstStyle/>
                    <a:p>
                      <a:r>
                        <a:rPr lang="en-US" sz="1600"/>
                        <a:t>Technical Assistance (TA) Providers</a:t>
                      </a:r>
                    </a:p>
                  </a:txBody>
                  <a:tcP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US"/>
                    </a:p>
                  </a:txBody>
                  <a:tcPr>
                    <a:lnB w="12700" cap="flat" cmpd="sng" algn="ctr">
                      <a:noFill/>
                      <a:prstDash val="solid"/>
                      <a:round/>
                      <a:headEnd type="none" w="med" len="med"/>
                      <a:tailEnd type="none" w="med" len="med"/>
                    </a:lnB>
                  </a:tcPr>
                </a:tc>
                <a:tc hMerge="1">
                  <a:txBody>
                    <a:bodyPr/>
                    <a:lstStyle/>
                    <a:p>
                      <a:endParaRPr lang="en-US"/>
                    </a:p>
                  </a:txBody>
                  <a:tcPr>
                    <a:lnB w="12700" cap="flat" cmpd="sng" algn="ctr">
                      <a:noFill/>
                      <a:prstDash val="solid"/>
                      <a:round/>
                      <a:headEnd type="none" w="med" len="med"/>
                      <a:tailEnd type="none" w="med" len="med"/>
                    </a:lnB>
                  </a:tcPr>
                </a:tc>
                <a:extLst>
                  <a:ext uri="{0D108BD9-81ED-4DB2-BD59-A6C34878D82A}">
                    <a16:rowId xmlns:a16="http://schemas.microsoft.com/office/drawing/2014/main" val="3954051605"/>
                  </a:ext>
                </a:extLst>
              </a:tr>
              <a:tr h="274320">
                <a:tc>
                  <a:txBody>
                    <a:bodyPr/>
                    <a:lstStyle/>
                    <a:p>
                      <a:r>
                        <a:rPr lang="en-US" sz="1600" b="1">
                          <a:solidFill>
                            <a:schemeClr val="bg1"/>
                          </a:solidFill>
                        </a:rPr>
                        <a:t>Name</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US" sz="1600" b="1">
                          <a:solidFill>
                            <a:schemeClr val="bg1"/>
                          </a:solidFill>
                        </a:rPr>
                        <a:t>Title</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US" sz="1600" b="1">
                          <a:solidFill>
                            <a:schemeClr val="bg1"/>
                          </a:solidFill>
                        </a:rPr>
                        <a:t>Email</a:t>
                      </a:r>
                    </a:p>
                  </a:txBody>
                  <a:tcPr>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US" sz="1600" b="1">
                          <a:solidFill>
                            <a:schemeClr val="bg1"/>
                          </a:solidFill>
                        </a:rPr>
                        <a:t>Name</a:t>
                      </a:r>
                    </a:p>
                  </a:txBody>
                  <a:tcPr>
                    <a:lnL w="381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US" sz="1600" b="1">
                          <a:solidFill>
                            <a:schemeClr val="bg1"/>
                          </a:solidFill>
                        </a:rPr>
                        <a:t>Role</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r>
                        <a:rPr lang="en-US" sz="1600" b="1">
                          <a:solidFill>
                            <a:schemeClr val="bg1"/>
                          </a:solidFill>
                        </a:rPr>
                        <a:t>Email</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821966227"/>
                  </a:ext>
                </a:extLst>
              </a:tr>
              <a:tr h="457200">
                <a:tc>
                  <a:txBody>
                    <a:bodyPr/>
                    <a:lstStyle/>
                    <a:p>
                      <a:r>
                        <a:rPr lang="en-US" sz="1200" b="0">
                          <a:solidFill>
                            <a:schemeClr val="tx1"/>
                          </a:solidFill>
                        </a:rPr>
                        <a:t>John Ortega</a:t>
                      </a:r>
                    </a:p>
                  </a:txBody>
                  <a:tcPr>
                    <a:lnT w="38100" cap="flat" cmpd="sng" algn="ctr">
                      <a:solidFill>
                        <a:schemeClr val="bg1"/>
                      </a:solidFill>
                      <a:prstDash val="solid"/>
                      <a:round/>
                      <a:headEnd type="none" w="med" len="med"/>
                      <a:tailEnd type="none" w="med" len="med"/>
                    </a:lnT>
                  </a:tcPr>
                </a:tc>
                <a:tc>
                  <a:txBody>
                    <a:bodyPr/>
                    <a:lstStyle/>
                    <a:p>
                      <a:r>
                        <a:rPr lang="en-US" sz="1200" b="0">
                          <a:solidFill>
                            <a:schemeClr val="tx1"/>
                          </a:solidFill>
                        </a:rPr>
                        <a:t>Mayor, Village of Questa</a:t>
                      </a:r>
                    </a:p>
                  </a:txBody>
                  <a:tcPr>
                    <a:lnT w="38100" cap="flat" cmpd="sng" algn="ctr">
                      <a:solidFill>
                        <a:schemeClr val="bg1"/>
                      </a:solidFill>
                      <a:prstDash val="solid"/>
                      <a:round/>
                      <a:headEnd type="none" w="med" len="med"/>
                      <a:tailEnd type="none" w="med" len="med"/>
                    </a:lnT>
                  </a:tcPr>
                </a:tc>
                <a:tc>
                  <a:txBody>
                    <a:bodyPr/>
                    <a:lstStyle/>
                    <a:p>
                      <a:r>
                        <a:rPr lang="en-US" sz="1200" b="0">
                          <a:solidFill>
                            <a:schemeClr val="accent5"/>
                          </a:solidFill>
                          <a:hlinkClick r:id="rId3">
                            <a:extLst>
                              <a:ext uri="{A12FA001-AC4F-418D-AE19-62706E023703}">
                                <ahyp:hlinkClr xmlns:ahyp="http://schemas.microsoft.com/office/drawing/2018/hyperlinkcolor" val="tx"/>
                              </a:ext>
                            </a:extLst>
                          </a:hlinkClick>
                        </a:rPr>
                        <a:t>jortega@villageofquesta.org</a:t>
                      </a:r>
                      <a:endParaRPr lang="en-US" sz="1200" b="0">
                        <a:solidFill>
                          <a:schemeClr val="accent5"/>
                        </a:solidFill>
                      </a:endParaRPr>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r>
                        <a:rPr lang="en-US" sz="1200" b="0">
                          <a:solidFill>
                            <a:schemeClr val="tx1"/>
                          </a:solidFill>
                        </a:rPr>
                        <a:t>Elaine Hale</a:t>
                      </a: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r>
                        <a:rPr lang="en-US" sz="1200" b="0">
                          <a:solidFill>
                            <a:schemeClr val="tx1"/>
                          </a:solidFill>
                        </a:rPr>
                        <a:t>Community Lead (NREL)</a:t>
                      </a:r>
                    </a:p>
                  </a:txBody>
                  <a:tcPr>
                    <a:lnT w="38100" cap="flat" cmpd="sng" algn="ctr">
                      <a:solidFill>
                        <a:schemeClr val="bg1"/>
                      </a:solidFill>
                      <a:prstDash val="solid"/>
                      <a:round/>
                      <a:headEnd type="none" w="med" len="med"/>
                      <a:tailEnd type="none" w="med" len="med"/>
                    </a:lnT>
                  </a:tcPr>
                </a:tc>
                <a:tc>
                  <a:txBody>
                    <a:bodyPr/>
                    <a:lstStyle/>
                    <a:p>
                      <a:r>
                        <a:rPr lang="en-US" sz="1200" b="0">
                          <a:solidFill>
                            <a:schemeClr val="tx1"/>
                          </a:solidFill>
                          <a:hlinkClick r:id="rId4"/>
                        </a:rPr>
                        <a:t>elaine.hale@nrel.gov</a:t>
                      </a:r>
                      <a:endParaRPr lang="en-US" sz="1200" b="0">
                        <a:solidFill>
                          <a:schemeClr val="tx1"/>
                        </a:solidFill>
                      </a:endParaRP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175928533"/>
                  </a:ext>
                </a:extLst>
              </a:tr>
              <a:tr h="457200">
                <a:tc>
                  <a:txBody>
                    <a:bodyPr/>
                    <a:lstStyle/>
                    <a:p>
                      <a:pPr marL="0" algn="l" defTabSz="457200" rtl="0" eaLnBrk="1" latinLnBrk="0" hangingPunct="1"/>
                      <a:r>
                        <a:rPr lang="en-US" sz="1200" b="0" kern="1200">
                          <a:solidFill>
                            <a:schemeClr val="tx1"/>
                          </a:solidFill>
                          <a:latin typeface="+mn-lt"/>
                          <a:ea typeface="+mn-ea"/>
                          <a:cs typeface="+mn-cs"/>
                        </a:rPr>
                        <a:t>Jake Lafore</a:t>
                      </a:r>
                    </a:p>
                  </a:txBody>
                  <a:tcPr/>
                </a:tc>
                <a:tc>
                  <a:txBody>
                    <a:bodyPr/>
                    <a:lstStyle/>
                    <a:p>
                      <a:pPr marL="0" algn="l" defTabSz="457200" rtl="0" eaLnBrk="1" latinLnBrk="0" hangingPunct="1"/>
                      <a:r>
                        <a:rPr lang="en-US" sz="1200" b="0" kern="1200">
                          <a:solidFill>
                            <a:schemeClr val="tx1"/>
                          </a:solidFill>
                          <a:latin typeface="+mn-lt"/>
                          <a:ea typeface="+mn-ea"/>
                          <a:cs typeface="+mn-cs"/>
                        </a:rPr>
                        <a:t>Project Manager, Village of Questa</a:t>
                      </a:r>
                    </a:p>
                  </a:txBody>
                  <a:tcPr/>
                </a:tc>
                <a:tc>
                  <a:txBody>
                    <a:bodyPr/>
                    <a:lstStyle/>
                    <a:p>
                      <a:pPr marL="0" algn="l" defTabSz="457200" rtl="0" eaLnBrk="1" latinLnBrk="0" hangingPunct="1"/>
                      <a:r>
                        <a:rPr lang="en-US" sz="1200" b="0" kern="1200">
                          <a:solidFill>
                            <a:schemeClr val="tx1"/>
                          </a:solidFill>
                          <a:latin typeface="+mn-lt"/>
                          <a:ea typeface="+mn-ea"/>
                          <a:cs typeface="+mn-cs"/>
                          <a:hlinkClick r:id="rId5"/>
                        </a:rPr>
                        <a:t>jlafore@villageofquesta.org</a:t>
                      </a:r>
                      <a:endParaRPr lang="en-US" sz="1200" b="0" kern="1200">
                        <a:solidFill>
                          <a:schemeClr val="tx1"/>
                        </a:solidFill>
                        <a:latin typeface="+mn-lt"/>
                        <a:ea typeface="+mn-ea"/>
                        <a:cs typeface="+mn-cs"/>
                      </a:endParaRPr>
                    </a:p>
                  </a:txBody>
                  <a:tcPr>
                    <a:lnR w="38100" cap="flat" cmpd="sng" algn="ctr">
                      <a:solidFill>
                        <a:schemeClr val="bg1"/>
                      </a:solidFill>
                      <a:prstDash val="solid"/>
                      <a:round/>
                      <a:headEnd type="none" w="med" len="med"/>
                      <a:tailEnd type="none" w="med" len="med"/>
                    </a:lnR>
                  </a:tcPr>
                </a:tc>
                <a:tc>
                  <a:txBody>
                    <a:bodyPr/>
                    <a:lstStyle/>
                    <a:p>
                      <a:pPr marL="0" algn="l" defTabSz="457200" rtl="0" eaLnBrk="1" latinLnBrk="0" hangingPunct="1"/>
                      <a:r>
                        <a:rPr lang="en-US" sz="1200" b="0" kern="1200">
                          <a:solidFill>
                            <a:schemeClr val="tx1"/>
                          </a:solidFill>
                          <a:latin typeface="+mn-lt"/>
                          <a:ea typeface="+mn-ea"/>
                          <a:cs typeface="+mn-cs"/>
                        </a:rPr>
                        <a:t>Chrissy Scarpitti</a:t>
                      </a:r>
                    </a:p>
                  </a:txBody>
                  <a:tcPr>
                    <a:lnL w="38100" cap="flat" cmpd="sng" algn="ctr">
                      <a:solidFill>
                        <a:schemeClr val="bg1"/>
                      </a:solidFill>
                      <a:prstDash val="solid"/>
                      <a:round/>
                      <a:headEnd type="none" w="med" len="med"/>
                      <a:tailEnd type="none" w="med" len="med"/>
                    </a:lnL>
                  </a:tcPr>
                </a:tc>
                <a:tc>
                  <a:txBody>
                    <a:bodyPr/>
                    <a:lstStyle/>
                    <a:p>
                      <a:pPr marL="0" algn="l" defTabSz="457200" rtl="0" eaLnBrk="1" latinLnBrk="0" hangingPunct="1"/>
                      <a:r>
                        <a:rPr lang="en-US" sz="1200" b="0" kern="1200">
                          <a:solidFill>
                            <a:schemeClr val="tx1"/>
                          </a:solidFill>
                          <a:latin typeface="+mn-lt"/>
                          <a:ea typeface="+mn-ea"/>
                          <a:cs typeface="+mn-cs"/>
                        </a:rPr>
                        <a:t>Community Lead (NREL)</a:t>
                      </a:r>
                    </a:p>
                  </a:txBody>
                  <a:tcPr/>
                </a:tc>
                <a:tc>
                  <a:txBody>
                    <a:bodyPr/>
                    <a:lstStyle/>
                    <a:p>
                      <a:pPr marL="0" algn="l" defTabSz="457200" rtl="0" eaLnBrk="1" latinLnBrk="0" hangingPunct="1"/>
                      <a:r>
                        <a:rPr lang="en-US" sz="1200" b="0" kern="1200">
                          <a:solidFill>
                            <a:schemeClr val="tx1"/>
                          </a:solidFill>
                          <a:latin typeface="+mn-lt"/>
                          <a:ea typeface="+mn-ea"/>
                          <a:cs typeface="+mn-cs"/>
                          <a:hlinkClick r:id="rId6"/>
                        </a:rPr>
                        <a:t>chrissy.scarpitti@nrel.gov</a:t>
                      </a:r>
                      <a:endParaRPr lang="en-US" sz="1200" b="0" kern="1200">
                        <a:solidFill>
                          <a:schemeClr val="tx1"/>
                        </a:solidFill>
                        <a:latin typeface="+mn-lt"/>
                        <a:ea typeface="+mn-ea"/>
                        <a:cs typeface="+mn-cs"/>
                      </a:endParaRPr>
                    </a:p>
                  </a:txBody>
                  <a:tcPr/>
                </a:tc>
                <a:extLst>
                  <a:ext uri="{0D108BD9-81ED-4DB2-BD59-A6C34878D82A}">
                    <a16:rowId xmlns:a16="http://schemas.microsoft.com/office/drawing/2014/main" val="660391382"/>
                  </a:ext>
                </a:extLst>
              </a:tr>
              <a:tr h="457200">
                <a:tc>
                  <a:txBody>
                    <a:bodyPr/>
                    <a:lstStyle/>
                    <a:p>
                      <a:r>
                        <a:rPr lang="en-US" sz="1200" b="0">
                          <a:solidFill>
                            <a:schemeClr val="tx1"/>
                          </a:solidFill>
                        </a:rPr>
                        <a:t>Chris DeFillippo</a:t>
                      </a:r>
                    </a:p>
                  </a:txBody>
                  <a:tcPr/>
                </a:tc>
                <a:tc>
                  <a:txBody>
                    <a:bodyPr/>
                    <a:lstStyle/>
                    <a:p>
                      <a:r>
                        <a:rPr lang="en-US" sz="1200" b="0">
                          <a:solidFill>
                            <a:schemeClr val="tx1"/>
                          </a:solidFill>
                        </a:rPr>
                        <a:t>Village Attorney, Robles, Rael &amp; Anaya</a:t>
                      </a:r>
                    </a:p>
                  </a:txBody>
                  <a:tcPr/>
                </a:tc>
                <a:tc>
                  <a:txBody>
                    <a:bodyPr/>
                    <a:lstStyle/>
                    <a:p>
                      <a:r>
                        <a:rPr lang="en-US" sz="1200" b="0">
                          <a:solidFill>
                            <a:schemeClr val="tx1"/>
                          </a:solidFill>
                          <a:hlinkClick r:id="rId7"/>
                        </a:rPr>
                        <a:t>chris@roblesrael.com</a:t>
                      </a:r>
                      <a:endParaRPr lang="en-US" sz="1200" b="0">
                        <a:solidFill>
                          <a:schemeClr val="tx1"/>
                        </a:solidFill>
                      </a:endParaRPr>
                    </a:p>
                  </a:txBody>
                  <a:tcPr>
                    <a:lnR w="38100" cap="flat" cmpd="sng" algn="ctr">
                      <a:solidFill>
                        <a:schemeClr val="bg1"/>
                      </a:solidFill>
                      <a:prstDash val="solid"/>
                      <a:round/>
                      <a:headEnd type="none" w="med" len="med"/>
                      <a:tailEnd type="none" w="med" len="med"/>
                    </a:lnR>
                  </a:tcPr>
                </a:tc>
                <a:tc>
                  <a:txBody>
                    <a:bodyPr/>
                    <a:lstStyle/>
                    <a:p>
                      <a:r>
                        <a:rPr lang="en-US" sz="1200" b="0">
                          <a:solidFill>
                            <a:schemeClr val="tx1"/>
                          </a:solidFill>
                        </a:rPr>
                        <a:t>Kevin Topolski</a:t>
                      </a:r>
                    </a:p>
                  </a:txBody>
                  <a:tcPr>
                    <a:lnL w="38100" cap="flat" cmpd="sng" algn="ctr">
                      <a:solidFill>
                        <a:schemeClr val="bg1"/>
                      </a:solidFill>
                      <a:prstDash val="solid"/>
                      <a:round/>
                      <a:headEnd type="none" w="med" len="med"/>
                      <a:tailEnd type="none" w="med" len="med"/>
                    </a:lnL>
                  </a:tcPr>
                </a:tc>
                <a:tc>
                  <a:txBody>
                    <a:bodyPr/>
                    <a:lstStyle/>
                    <a:p>
                      <a:r>
                        <a:rPr lang="en-US" sz="1200" b="0">
                          <a:solidFill>
                            <a:schemeClr val="tx1"/>
                          </a:solidFill>
                        </a:rPr>
                        <a:t>Hydrogen Infrastructure Analyst (NREL)</a:t>
                      </a:r>
                    </a:p>
                  </a:txBody>
                  <a:tcPr/>
                </a:tc>
                <a:tc>
                  <a:txBody>
                    <a:bodyPr/>
                    <a:lstStyle/>
                    <a:p>
                      <a:r>
                        <a:rPr lang="en-US" sz="1200" b="0">
                          <a:solidFill>
                            <a:schemeClr val="tx1"/>
                          </a:solidFill>
                          <a:hlinkClick r:id="rId8"/>
                        </a:rPr>
                        <a:t>kevin.topolski@nrel.gov</a:t>
                      </a:r>
                      <a:endParaRPr lang="en-US" sz="1200" b="0">
                        <a:solidFill>
                          <a:schemeClr val="tx1"/>
                        </a:solidFill>
                      </a:endParaRPr>
                    </a:p>
                  </a:txBody>
                  <a:tcPr/>
                </a:tc>
                <a:extLst>
                  <a:ext uri="{0D108BD9-81ED-4DB2-BD59-A6C34878D82A}">
                    <a16:rowId xmlns:a16="http://schemas.microsoft.com/office/drawing/2014/main" val="2156345374"/>
                  </a:ext>
                </a:extLst>
              </a:tr>
              <a:tr h="457200">
                <a:tc>
                  <a:txBody>
                    <a:bodyPr/>
                    <a:lstStyle/>
                    <a:p>
                      <a:r>
                        <a:rPr lang="en-US" sz="1200" b="0">
                          <a:solidFill>
                            <a:schemeClr val="tx1"/>
                          </a:solidFill>
                        </a:rPr>
                        <a:t>Luis Reyes</a:t>
                      </a:r>
                    </a:p>
                  </a:txBody>
                  <a:tcPr/>
                </a:tc>
                <a:tc>
                  <a:txBody>
                    <a:bodyPr/>
                    <a:lstStyle/>
                    <a:p>
                      <a:r>
                        <a:rPr lang="en-US" sz="1200" b="0">
                          <a:solidFill>
                            <a:schemeClr val="tx1"/>
                          </a:solidFill>
                        </a:rPr>
                        <a:t>CEO and General Manager, KCEC</a:t>
                      </a:r>
                    </a:p>
                  </a:txBody>
                  <a:tcPr/>
                </a:tc>
                <a:tc>
                  <a:txBody>
                    <a:bodyPr/>
                    <a:lstStyle/>
                    <a:p>
                      <a:r>
                        <a:rPr lang="en-US" sz="1200" b="0">
                          <a:solidFill>
                            <a:schemeClr val="tx1"/>
                          </a:solidFill>
                          <a:hlinkClick r:id="rId9"/>
                        </a:rPr>
                        <a:t>lreyes@kitcarson.com</a:t>
                      </a:r>
                      <a:endParaRPr lang="en-US" sz="1200" b="0">
                        <a:solidFill>
                          <a:schemeClr val="tx1"/>
                        </a:solidFill>
                      </a:endParaRPr>
                    </a:p>
                  </a:txBody>
                  <a:tcPr>
                    <a:lnR w="38100" cap="flat" cmpd="sng" algn="ctr">
                      <a:solidFill>
                        <a:schemeClr val="bg1"/>
                      </a:solidFill>
                      <a:prstDash val="solid"/>
                      <a:round/>
                      <a:headEnd type="none" w="med" len="med"/>
                      <a:tailEnd type="none" w="med" len="med"/>
                    </a:lnR>
                  </a:tcPr>
                </a:tc>
                <a:tc>
                  <a:txBody>
                    <a:bodyPr/>
                    <a:lstStyle/>
                    <a:p>
                      <a:r>
                        <a:rPr lang="en-US" sz="1200" b="0">
                          <a:solidFill>
                            <a:schemeClr val="tx1"/>
                          </a:solidFill>
                        </a:rPr>
                        <a:t>Haider Niaz</a:t>
                      </a:r>
                    </a:p>
                  </a:txBody>
                  <a:tcPr>
                    <a:lnL w="38100" cap="flat" cmpd="sng" algn="ctr">
                      <a:solidFill>
                        <a:schemeClr val="bg1"/>
                      </a:solidFill>
                      <a:prstDash val="solid"/>
                      <a:round/>
                      <a:headEnd type="none" w="med" len="med"/>
                      <a:tailEnd type="none" w="med" len="med"/>
                    </a:ln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tx1"/>
                          </a:solidFill>
                        </a:rPr>
                        <a:t>Hydrogen Infrastructure Analyst (NREL)</a:t>
                      </a:r>
                    </a:p>
                  </a:txBody>
                  <a:tcPr/>
                </a:tc>
                <a:tc>
                  <a:txBody>
                    <a:bodyPr/>
                    <a:lstStyle/>
                    <a:p>
                      <a:r>
                        <a:rPr lang="en-US" sz="1200" b="0">
                          <a:solidFill>
                            <a:schemeClr val="tx1"/>
                          </a:solidFill>
                          <a:hlinkClick r:id="rId10"/>
                        </a:rPr>
                        <a:t>haider.niaz@nrel.gov</a:t>
                      </a:r>
                      <a:endParaRPr lang="en-US" sz="1200" b="0">
                        <a:solidFill>
                          <a:schemeClr val="tx1"/>
                        </a:solidFill>
                      </a:endParaRPr>
                    </a:p>
                  </a:txBody>
                  <a:tcPr/>
                </a:tc>
                <a:extLst>
                  <a:ext uri="{0D108BD9-81ED-4DB2-BD59-A6C34878D82A}">
                    <a16:rowId xmlns:a16="http://schemas.microsoft.com/office/drawing/2014/main" val="1126980755"/>
                  </a:ext>
                </a:extLst>
              </a:tr>
              <a:tr h="457200">
                <a:tc>
                  <a:txBody>
                    <a:bodyPr/>
                    <a:lstStyle/>
                    <a:p>
                      <a:r>
                        <a:rPr lang="en-US" sz="1200" b="0">
                          <a:solidFill>
                            <a:schemeClr val="tx1"/>
                          </a:solidFill>
                        </a:rPr>
                        <a:t>Richard Martinez</a:t>
                      </a:r>
                    </a:p>
                  </a:txBody>
                  <a:tcPr/>
                </a:tc>
                <a:tc>
                  <a:txBody>
                    <a:bodyPr/>
                    <a:lstStyle/>
                    <a:p>
                      <a:r>
                        <a:rPr lang="en-US" sz="1200" b="0">
                          <a:solidFill>
                            <a:schemeClr val="tx1"/>
                          </a:solidFill>
                        </a:rPr>
                        <a:t>Chief Operating Officer, KCEC</a:t>
                      </a:r>
                    </a:p>
                  </a:txBody>
                  <a:tcPr/>
                </a:tc>
                <a:tc>
                  <a:txBody>
                    <a:bodyPr/>
                    <a:lstStyle/>
                    <a:p>
                      <a:r>
                        <a:rPr lang="en-US" sz="1200" b="0">
                          <a:solidFill>
                            <a:schemeClr val="tx1"/>
                          </a:solidFill>
                          <a:hlinkClick r:id="rId11"/>
                        </a:rPr>
                        <a:t>rmartinez@kitcarson.com</a:t>
                      </a:r>
                      <a:endParaRPr lang="en-US" sz="1200" b="0">
                        <a:solidFill>
                          <a:schemeClr val="tx1"/>
                        </a:solidFill>
                      </a:endParaRPr>
                    </a:p>
                    <a:p>
                      <a:endParaRPr lang="en-US" sz="1200" b="0">
                        <a:solidFill>
                          <a:schemeClr val="tx1"/>
                        </a:solidFill>
                      </a:endParaRPr>
                    </a:p>
                  </a:txBody>
                  <a:tcPr>
                    <a:lnR w="38100" cap="flat" cmpd="sng" algn="ctr">
                      <a:solidFill>
                        <a:schemeClr val="bg1"/>
                      </a:solidFill>
                      <a:prstDash val="solid"/>
                      <a:round/>
                      <a:headEnd type="none" w="med" len="med"/>
                      <a:tailEnd type="none" w="med" len="med"/>
                    </a:lnR>
                  </a:tcPr>
                </a:tc>
                <a:tc>
                  <a:txBody>
                    <a:bodyPr/>
                    <a:lstStyle/>
                    <a:p>
                      <a:r>
                        <a:rPr lang="en-US" sz="1200" b="0">
                          <a:solidFill>
                            <a:schemeClr val="tx1"/>
                          </a:solidFill>
                        </a:rPr>
                        <a:t>Andre Fernandes</a:t>
                      </a:r>
                    </a:p>
                  </a:txBody>
                  <a:tcPr>
                    <a:lnL w="38100" cap="flat" cmpd="sng" algn="ctr">
                      <a:solidFill>
                        <a:schemeClr val="bg1"/>
                      </a:solidFill>
                      <a:prstDash val="solid"/>
                      <a:round/>
                      <a:headEnd type="none" w="med" len="med"/>
                      <a:tailEnd type="none" w="med" len="med"/>
                    </a:lnL>
                  </a:tcPr>
                </a:tc>
                <a:tc>
                  <a:txBody>
                    <a:bodyPr/>
                    <a:lstStyle/>
                    <a:p>
                      <a:r>
                        <a:rPr lang="en-US" sz="1200" b="0">
                          <a:solidFill>
                            <a:schemeClr val="tx1"/>
                          </a:solidFill>
                        </a:rPr>
                        <a:t>Economist (NREL)</a:t>
                      </a:r>
                    </a:p>
                  </a:txBody>
                  <a:tcPr/>
                </a:tc>
                <a:tc>
                  <a:txBody>
                    <a:bodyPr/>
                    <a:lstStyle/>
                    <a:p>
                      <a:r>
                        <a:rPr lang="en-US" sz="1200" b="0">
                          <a:solidFill>
                            <a:schemeClr val="tx1"/>
                          </a:solidFill>
                          <a:hlinkClick r:id="rId12"/>
                        </a:rPr>
                        <a:t>andre.fernandestomonavelino@nrel.gov</a:t>
                      </a:r>
                      <a:endParaRPr lang="en-US" sz="1200" b="0">
                        <a:solidFill>
                          <a:schemeClr val="tx1"/>
                        </a:solidFill>
                      </a:endParaRPr>
                    </a:p>
                  </a:txBody>
                  <a:tcPr/>
                </a:tc>
                <a:extLst>
                  <a:ext uri="{0D108BD9-81ED-4DB2-BD59-A6C34878D82A}">
                    <a16:rowId xmlns:a16="http://schemas.microsoft.com/office/drawing/2014/main" val="1884231044"/>
                  </a:ext>
                </a:extLst>
              </a:tr>
              <a:tr h="457200">
                <a:tc>
                  <a:txBody>
                    <a:bodyPr/>
                    <a:lstStyle/>
                    <a:p>
                      <a:r>
                        <a:rPr lang="en-US" sz="1200" b="0">
                          <a:solidFill>
                            <a:schemeClr val="tx1"/>
                          </a:solidFill>
                        </a:rPr>
                        <a:t>Lynn Skall</a:t>
                      </a:r>
                    </a:p>
                  </a:txBody>
                  <a:tcPr/>
                </a:tc>
                <a:tc>
                  <a:txBody>
                    <a:bodyPr/>
                    <a:lstStyle/>
                    <a:p>
                      <a:r>
                        <a:rPr lang="en-US" sz="1200" b="0">
                          <a:solidFill>
                            <a:schemeClr val="tx1"/>
                          </a:solidFill>
                        </a:rPr>
                        <a:t>Director, Questa Economic Development Fund</a:t>
                      </a:r>
                    </a:p>
                  </a:txBody>
                  <a:tcPr/>
                </a:tc>
                <a:tc>
                  <a:txBody>
                    <a:bodyPr/>
                    <a:lstStyle/>
                    <a:p>
                      <a:r>
                        <a:rPr lang="en-US" sz="1200" b="0">
                          <a:solidFill>
                            <a:schemeClr val="tx1"/>
                          </a:solidFill>
                          <a:hlinkClick r:id="rId13"/>
                        </a:rPr>
                        <a:t>lynn@questaedf.com</a:t>
                      </a:r>
                      <a:endParaRPr lang="en-US" sz="1200" b="0">
                        <a:solidFill>
                          <a:schemeClr val="tx1"/>
                        </a:solidFill>
                      </a:endParaRPr>
                    </a:p>
                  </a:txBody>
                  <a:tcPr>
                    <a:lnR w="38100" cap="flat" cmpd="sng" algn="ctr">
                      <a:solidFill>
                        <a:schemeClr val="bg1"/>
                      </a:solidFill>
                      <a:prstDash val="solid"/>
                      <a:round/>
                      <a:headEnd type="none" w="med" len="med"/>
                      <a:tailEnd type="none" w="med" len="med"/>
                    </a:lnR>
                  </a:tcPr>
                </a:tc>
                <a:tc>
                  <a:txBody>
                    <a:bodyPr/>
                    <a:lstStyle/>
                    <a:p>
                      <a:r>
                        <a:rPr lang="en-US" sz="1200" b="0">
                          <a:solidFill>
                            <a:schemeClr val="tx1"/>
                          </a:solidFill>
                        </a:rPr>
                        <a:t>Alberto Franco</a:t>
                      </a:r>
                    </a:p>
                  </a:txBody>
                  <a:tcPr>
                    <a:lnL w="38100" cap="flat" cmpd="sng" algn="ctr">
                      <a:solidFill>
                        <a:schemeClr val="bg1"/>
                      </a:solidFill>
                      <a:prstDash val="solid"/>
                      <a:round/>
                      <a:headEnd type="none" w="med" len="med"/>
                      <a:tailEnd type="none" w="med" len="med"/>
                    </a:lnL>
                  </a:tcPr>
                </a:tc>
                <a:tc>
                  <a:txBody>
                    <a:bodyPr/>
                    <a:lstStyle/>
                    <a:p>
                      <a:r>
                        <a:rPr lang="en-US" sz="1200" b="0">
                          <a:solidFill>
                            <a:schemeClr val="tx1"/>
                          </a:solidFill>
                        </a:rPr>
                        <a:t>Economist (NREL)</a:t>
                      </a:r>
                    </a:p>
                  </a:txBody>
                  <a:tcPr/>
                </a:tc>
                <a:tc>
                  <a:txBody>
                    <a:bodyPr/>
                    <a:lstStyle/>
                    <a:p>
                      <a:r>
                        <a:rPr lang="it-IT" sz="1200" b="0">
                          <a:solidFill>
                            <a:schemeClr val="tx1"/>
                          </a:solidFill>
                          <a:hlinkClick r:id="rId14"/>
                        </a:rPr>
                        <a:t>alberto.franco@nrel.gov</a:t>
                      </a:r>
                      <a:endParaRPr lang="en-US" sz="1200" b="0">
                        <a:solidFill>
                          <a:schemeClr val="tx1"/>
                        </a:solidFill>
                      </a:endParaRPr>
                    </a:p>
                  </a:txBody>
                  <a:tcPr/>
                </a:tc>
                <a:extLst>
                  <a:ext uri="{0D108BD9-81ED-4DB2-BD59-A6C34878D82A}">
                    <a16:rowId xmlns:a16="http://schemas.microsoft.com/office/drawing/2014/main" val="100408088"/>
                  </a:ext>
                </a:extLst>
              </a:tr>
              <a:tr h="457200">
                <a:tc>
                  <a:txBody>
                    <a:bodyPr/>
                    <a:lstStyle/>
                    <a:p>
                      <a:r>
                        <a:rPr lang="en-US" sz="1200" b="0">
                          <a:solidFill>
                            <a:schemeClr val="tx1"/>
                          </a:solidFill>
                        </a:rPr>
                        <a:t>Gabriel Herrera</a:t>
                      </a:r>
                    </a:p>
                  </a:txBody>
                  <a:tcPr/>
                </a:tc>
                <a:tc>
                  <a:txBody>
                    <a:bodyPr/>
                    <a:lstStyle/>
                    <a:p>
                      <a:r>
                        <a:rPr lang="en-US" sz="1200" b="0">
                          <a:solidFill>
                            <a:schemeClr val="tx1"/>
                          </a:solidFill>
                        </a:rPr>
                        <a:t>Public Affairs Advisor, Chevron</a:t>
                      </a:r>
                    </a:p>
                  </a:txBody>
                  <a:tcPr/>
                </a:tc>
                <a:tc>
                  <a:txBody>
                    <a:bodyPr/>
                    <a:lstStyle/>
                    <a:p>
                      <a:r>
                        <a:rPr lang="en-US" sz="1100" b="0">
                          <a:solidFill>
                            <a:schemeClr val="tx1"/>
                          </a:solidFill>
                          <a:hlinkClick r:id="rId15"/>
                        </a:rPr>
                        <a:t>Gabriel.Herrera@chevron.com</a:t>
                      </a:r>
                      <a:endParaRPr lang="en-US" sz="1100" b="0">
                        <a:solidFill>
                          <a:schemeClr val="tx1"/>
                        </a:solidFill>
                      </a:endParaRPr>
                    </a:p>
                    <a:p>
                      <a:endParaRPr lang="en-US" sz="1200" b="0">
                        <a:solidFill>
                          <a:schemeClr val="tx1"/>
                        </a:solidFill>
                      </a:endParaRPr>
                    </a:p>
                  </a:txBody>
                  <a:tcPr>
                    <a:lnR w="38100" cap="flat" cmpd="sng" algn="ctr">
                      <a:solidFill>
                        <a:schemeClr val="bg1"/>
                      </a:solidFill>
                      <a:prstDash val="solid"/>
                      <a:round/>
                      <a:headEnd type="none" w="med" len="med"/>
                      <a:tailEnd type="none" w="med" len="med"/>
                    </a:lnR>
                  </a:tcPr>
                </a:tc>
                <a:tc>
                  <a:txBody>
                    <a:bodyPr/>
                    <a:lstStyle/>
                    <a:p>
                      <a:r>
                        <a:rPr lang="en-US" sz="1200" b="0">
                          <a:solidFill>
                            <a:schemeClr val="tx1"/>
                          </a:solidFill>
                        </a:rPr>
                        <a:t>Patricia Sullivan</a:t>
                      </a:r>
                    </a:p>
                  </a:txBody>
                  <a:tcPr>
                    <a:lnL w="38100" cap="flat" cmpd="sng" algn="ctr">
                      <a:solidFill>
                        <a:schemeClr val="bg1"/>
                      </a:solidFill>
                      <a:prstDash val="solid"/>
                      <a:round/>
                      <a:headEnd type="none" w="med" len="med"/>
                      <a:tailEnd type="none" w="med" len="med"/>
                    </a:lnL>
                  </a:tcPr>
                </a:tc>
                <a:tc>
                  <a:txBody>
                    <a:bodyPr/>
                    <a:lstStyle/>
                    <a:p>
                      <a:r>
                        <a:rPr lang="en-US" sz="1200" b="0">
                          <a:solidFill>
                            <a:schemeClr val="tx1"/>
                          </a:solidFill>
                        </a:rPr>
                        <a:t>Associate Dean, Outreach and Recruitment, College of Engineering (NMSU)</a:t>
                      </a:r>
                    </a:p>
                  </a:txBody>
                  <a:tcPr/>
                </a:tc>
                <a:tc>
                  <a:txBody>
                    <a:bodyPr/>
                    <a:lstStyle/>
                    <a:p>
                      <a:r>
                        <a:rPr lang="en-US" sz="1200" b="0">
                          <a:solidFill>
                            <a:schemeClr val="tx1"/>
                          </a:solidFill>
                          <a:hlinkClick r:id="rId16"/>
                        </a:rPr>
                        <a:t>patsulli@nmsu.edu</a:t>
                      </a:r>
                      <a:endParaRPr lang="en-US" sz="1200" b="0">
                        <a:solidFill>
                          <a:schemeClr val="tx1"/>
                        </a:solidFill>
                      </a:endParaRPr>
                    </a:p>
                  </a:txBody>
                  <a:tcPr/>
                </a:tc>
                <a:extLst>
                  <a:ext uri="{0D108BD9-81ED-4DB2-BD59-A6C34878D82A}">
                    <a16:rowId xmlns:a16="http://schemas.microsoft.com/office/drawing/2014/main" val="1254701793"/>
                  </a:ext>
                </a:extLst>
              </a:tr>
              <a:tr h="457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tx1"/>
                          </a:solidFill>
                        </a:rPr>
                        <a:t>Christian Isely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tx1"/>
                          </a:solidFill>
                        </a:rPr>
                        <a:t>State Government Affairs Representative, Chevron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tx1"/>
                          </a:solidFill>
                          <a:hlinkClick r:id="rId17"/>
                        </a:rPr>
                        <a:t>cisely@chevron.com</a:t>
                      </a:r>
                      <a:endParaRPr lang="en-US" sz="1200" b="0">
                        <a:solidFill>
                          <a:schemeClr val="tx1"/>
                        </a:solidFill>
                      </a:endParaRPr>
                    </a:p>
                  </a:txBody>
                  <a:tcPr>
                    <a:lnR w="38100" cap="flat" cmpd="sng" algn="ctr">
                      <a:solidFill>
                        <a:schemeClr val="bg1"/>
                      </a:solidFill>
                      <a:prstDash val="solid"/>
                      <a:round/>
                      <a:headEnd type="none" w="med" len="med"/>
                      <a:tailEnd type="none" w="med" len="med"/>
                    </a:lnR>
                  </a:tcPr>
                </a:tc>
                <a:tc>
                  <a:txBody>
                    <a:bodyPr/>
                    <a:lstStyle/>
                    <a:p>
                      <a:r>
                        <a:rPr lang="en-US" sz="1200" b="0">
                          <a:solidFill>
                            <a:schemeClr val="tx1"/>
                          </a:solidFill>
                        </a:rPr>
                        <a:t>Kayla Copeland</a:t>
                      </a:r>
                    </a:p>
                  </a:txBody>
                  <a:tcPr>
                    <a:lnL w="38100" cap="flat" cmpd="sng" algn="ctr">
                      <a:solidFill>
                        <a:schemeClr val="bg1"/>
                      </a:solidFill>
                      <a:prstDash val="solid"/>
                      <a:round/>
                      <a:headEnd type="none" w="med" len="med"/>
                      <a:tailEnd type="none" w="med" len="med"/>
                    </a:lnL>
                  </a:tcPr>
                </a:tc>
                <a:tc>
                  <a:txBody>
                    <a:bodyPr/>
                    <a:lstStyle/>
                    <a:p>
                      <a:r>
                        <a:rPr lang="en-US" sz="1200" b="0">
                          <a:solidFill>
                            <a:schemeClr val="tx1"/>
                          </a:solidFill>
                        </a:rPr>
                        <a:t>Outreach Facilitator (Sundance)</a:t>
                      </a:r>
                    </a:p>
                  </a:txBody>
                  <a:tcPr/>
                </a:tc>
                <a:tc>
                  <a:txBody>
                    <a:bodyPr/>
                    <a:lstStyle/>
                    <a:p>
                      <a:r>
                        <a:rPr lang="it-IT" sz="1200" b="0">
                          <a:solidFill>
                            <a:schemeClr val="tx1"/>
                          </a:solidFill>
                          <a:hlinkClick r:id="rId18"/>
                        </a:rPr>
                        <a:t>kcopeland@sundance-inc.net</a:t>
                      </a:r>
                      <a:endParaRPr lang="en-US" sz="1200" b="0">
                        <a:solidFill>
                          <a:schemeClr val="tx1"/>
                        </a:solidFill>
                      </a:endParaRPr>
                    </a:p>
                  </a:txBody>
                  <a:tcPr/>
                </a:tc>
                <a:extLst>
                  <a:ext uri="{0D108BD9-81ED-4DB2-BD59-A6C34878D82A}">
                    <a16:rowId xmlns:a16="http://schemas.microsoft.com/office/drawing/2014/main" val="1146903618"/>
                  </a:ext>
                </a:extLst>
              </a:tr>
              <a:tr h="4572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tx1"/>
                          </a:solidFill>
                        </a:rPr>
                        <a:t>Mark Urfer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tx1"/>
                          </a:solidFill>
                        </a:rPr>
                        <a:t>Site Manager, Chevron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tx1"/>
                          </a:solidFill>
                          <a:hlinkClick r:id="rId19"/>
                        </a:rPr>
                        <a:t>Mark.Urfer@chevron.com</a:t>
                      </a:r>
                      <a:endParaRPr lang="en-US" sz="1200" b="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a:solidFill>
                          <a:schemeClr val="tx1"/>
                        </a:solidFill>
                      </a:endParaRPr>
                    </a:p>
                  </a:txBody>
                  <a:tcPr>
                    <a:lnR w="38100" cap="flat" cmpd="sng" algn="ctr">
                      <a:solidFill>
                        <a:schemeClr val="bg1"/>
                      </a:solidFill>
                      <a:prstDash val="solid"/>
                      <a:round/>
                      <a:headEnd type="none" w="med" len="med"/>
                      <a:tailEnd type="none" w="med" len="med"/>
                    </a:lnR>
                  </a:tcPr>
                </a:tc>
                <a:tc>
                  <a:txBody>
                    <a:bodyPr/>
                    <a:lstStyle/>
                    <a:p>
                      <a:r>
                        <a:rPr lang="en-US" sz="1200" b="0">
                          <a:solidFill>
                            <a:schemeClr val="tx1"/>
                          </a:solidFill>
                        </a:rPr>
                        <a:t>Riley Wittler</a:t>
                      </a:r>
                    </a:p>
                  </a:txBody>
                  <a:tcPr>
                    <a:lnL w="38100" cap="flat" cmpd="sng" algn="ctr">
                      <a:solidFill>
                        <a:schemeClr val="bg1"/>
                      </a:solidFill>
                      <a:prstDash val="solid"/>
                      <a:round/>
                      <a:headEnd type="none" w="med" len="med"/>
                      <a:tailEnd type="none" w="med" len="med"/>
                    </a:ln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tx1"/>
                          </a:solidFill>
                        </a:rPr>
                        <a:t>Outreach Facilitator (Sundance)</a:t>
                      </a:r>
                    </a:p>
                  </a:txBody>
                  <a:tcPr/>
                </a:tc>
                <a:tc>
                  <a:txBody>
                    <a:bodyPr/>
                    <a:lstStyle/>
                    <a:p>
                      <a:r>
                        <a:rPr lang="en-US" sz="1200" b="0">
                          <a:solidFill>
                            <a:schemeClr val="tx1"/>
                          </a:solidFill>
                          <a:hlinkClick r:id="rId20"/>
                        </a:rPr>
                        <a:t>rwittler@sundance-inc.net</a:t>
                      </a:r>
                      <a:r>
                        <a:rPr lang="en-US" sz="1200" b="0">
                          <a:solidFill>
                            <a:schemeClr val="tx1"/>
                          </a:solidFill>
                        </a:rPr>
                        <a:t> </a:t>
                      </a:r>
                    </a:p>
                  </a:txBody>
                  <a:tcPr/>
                </a:tc>
                <a:extLst>
                  <a:ext uri="{0D108BD9-81ED-4DB2-BD59-A6C34878D82A}">
                    <a16:rowId xmlns:a16="http://schemas.microsoft.com/office/drawing/2014/main" val="1515005329"/>
                  </a:ext>
                </a:extLst>
              </a:tr>
              <a:tr h="457200">
                <a:tc>
                  <a:txBody>
                    <a:bodyPr/>
                    <a:lstStyle/>
                    <a:p>
                      <a:endParaRPr lang="en-US" sz="1200" b="0">
                        <a:solidFill>
                          <a:schemeClr val="tx1"/>
                        </a:solidFill>
                      </a:endParaRPr>
                    </a:p>
                  </a:txBody>
                  <a:tcPr>
                    <a:noFill/>
                  </a:tcPr>
                </a:tc>
                <a:tc>
                  <a:txBody>
                    <a:bodyPr/>
                    <a:lstStyle/>
                    <a:p>
                      <a:endParaRPr lang="en-US" sz="1200" b="0">
                        <a:solidFill>
                          <a:schemeClr val="tx1"/>
                        </a:solidFill>
                      </a:endParaRPr>
                    </a:p>
                  </a:txBody>
                  <a:tcPr>
                    <a:noFill/>
                  </a:tcPr>
                </a:tc>
                <a:tc>
                  <a:txBody>
                    <a:bodyPr/>
                    <a:lstStyle/>
                    <a:p>
                      <a:endParaRPr lang="en-US" sz="1200" b="0">
                        <a:solidFill>
                          <a:schemeClr val="tx1"/>
                        </a:solidFill>
                      </a:endParaRPr>
                    </a:p>
                  </a:txBody>
                  <a:tcPr>
                    <a:lnR w="38100" cap="flat" cmpd="sng" algn="ctr">
                      <a:solidFill>
                        <a:schemeClr val="bg1"/>
                      </a:solidFill>
                      <a:prstDash val="solid"/>
                      <a:round/>
                      <a:headEnd type="none" w="med" len="med"/>
                      <a:tailEnd type="none" w="med" len="med"/>
                    </a:lnR>
                    <a:noFill/>
                  </a:tcPr>
                </a:tc>
                <a:tc>
                  <a:txBody>
                    <a:bodyPr/>
                    <a:lstStyle/>
                    <a:p>
                      <a:r>
                        <a:rPr lang="en-US" sz="1200" b="0">
                          <a:solidFill>
                            <a:schemeClr val="tx1"/>
                          </a:solidFill>
                        </a:rPr>
                        <a:t>Duncan Mcbranch</a:t>
                      </a:r>
                    </a:p>
                  </a:txBody>
                  <a:tcPr>
                    <a:lnL w="38100" cap="flat" cmpd="sng" algn="ctr">
                      <a:solidFill>
                        <a:schemeClr val="bg1"/>
                      </a:solidFill>
                      <a:prstDash val="solid"/>
                      <a:round/>
                      <a:headEnd type="none" w="med" len="med"/>
                      <a:tailEnd type="none" w="med" len="med"/>
                    </a:lnL>
                  </a:tcPr>
                </a:tc>
                <a:tc>
                  <a:txBody>
                    <a:bodyPr/>
                    <a:lstStyle/>
                    <a:p>
                      <a:r>
                        <a:rPr lang="en-US" sz="1200" b="0">
                          <a:solidFill>
                            <a:schemeClr val="tx1"/>
                          </a:solidFill>
                        </a:rPr>
                        <a:t>New Mexico strategy development for WISHH (LANL)</a:t>
                      </a:r>
                    </a:p>
                  </a:txBody>
                  <a:tcPr/>
                </a:tc>
                <a:tc>
                  <a:txBody>
                    <a:bodyPr/>
                    <a:lstStyle/>
                    <a:p>
                      <a:r>
                        <a:rPr lang="en-US" sz="1200" b="0">
                          <a:solidFill>
                            <a:schemeClr val="tx1"/>
                          </a:solidFill>
                          <a:hlinkClick r:id="rId21"/>
                        </a:rPr>
                        <a:t>mcbranch@lanl.gov</a:t>
                      </a:r>
                      <a:endParaRPr lang="en-US" sz="1200" b="0">
                        <a:solidFill>
                          <a:schemeClr val="tx1"/>
                        </a:solidFill>
                      </a:endParaRPr>
                    </a:p>
                  </a:txBody>
                  <a:tcPr/>
                </a:tc>
                <a:extLst>
                  <a:ext uri="{0D108BD9-81ED-4DB2-BD59-A6C34878D82A}">
                    <a16:rowId xmlns:a16="http://schemas.microsoft.com/office/drawing/2014/main" val="1597545125"/>
                  </a:ext>
                </a:extLst>
              </a:tr>
            </a:tbl>
          </a:graphicData>
        </a:graphic>
      </p:graphicFrame>
      <p:sp>
        <p:nvSpPr>
          <p:cNvPr id="3" name="TextBox 2">
            <a:extLst>
              <a:ext uri="{FF2B5EF4-FFF2-40B4-BE49-F238E27FC236}">
                <a16:creationId xmlns:a16="http://schemas.microsoft.com/office/drawing/2014/main" id="{A0643B7A-99F8-E21A-9C33-3C1D6D0A5F2C}"/>
              </a:ext>
            </a:extLst>
          </p:cNvPr>
          <p:cNvSpPr txBox="1"/>
          <p:nvPr/>
        </p:nvSpPr>
        <p:spPr>
          <a:xfrm>
            <a:off x="179187" y="5792106"/>
            <a:ext cx="2289693" cy="553998"/>
          </a:xfrm>
          <a:prstGeom prst="rect">
            <a:avLst/>
          </a:prstGeom>
          <a:noFill/>
        </p:spPr>
        <p:txBody>
          <a:bodyPr wrap="square" rtlCol="0">
            <a:spAutoFit/>
          </a:bodyPr>
          <a:lstStyle/>
          <a:p>
            <a:r>
              <a:rPr lang="en-US" sz="1000" b="1"/>
              <a:t>KCEC: </a:t>
            </a:r>
            <a:r>
              <a:rPr lang="en-US" sz="1000"/>
              <a:t>Kit Carson Electric Cooperative</a:t>
            </a:r>
            <a:endParaRPr lang="en-US" sz="1000" b="1"/>
          </a:p>
          <a:p>
            <a:r>
              <a:rPr lang="en-US" sz="1000" b="1"/>
              <a:t>LANL:</a:t>
            </a:r>
            <a:r>
              <a:rPr lang="en-US" sz="1000"/>
              <a:t> Los Alamos National Laboratory</a:t>
            </a:r>
          </a:p>
          <a:p>
            <a:endParaRPr lang="en-US" sz="1000"/>
          </a:p>
        </p:txBody>
      </p:sp>
      <p:sp>
        <p:nvSpPr>
          <p:cNvPr id="5" name="TextBox 4">
            <a:extLst>
              <a:ext uri="{FF2B5EF4-FFF2-40B4-BE49-F238E27FC236}">
                <a16:creationId xmlns:a16="http://schemas.microsoft.com/office/drawing/2014/main" id="{74B81E6C-EC64-1CC1-C5F2-70DB1F2FD1E4}"/>
              </a:ext>
            </a:extLst>
          </p:cNvPr>
          <p:cNvSpPr txBox="1"/>
          <p:nvPr/>
        </p:nvSpPr>
        <p:spPr>
          <a:xfrm>
            <a:off x="2670927" y="5792106"/>
            <a:ext cx="3303153" cy="553998"/>
          </a:xfrm>
          <a:prstGeom prst="rect">
            <a:avLst/>
          </a:prstGeom>
          <a:noFill/>
        </p:spPr>
        <p:txBody>
          <a:bodyPr wrap="square" rtlCol="0">
            <a:spAutoFit/>
          </a:bodyPr>
          <a:lstStyle/>
          <a:p>
            <a:r>
              <a:rPr lang="en-US" sz="1000" b="1"/>
              <a:t>NMSU:</a:t>
            </a:r>
            <a:r>
              <a:rPr lang="en-US" sz="1000"/>
              <a:t> New Mexico State University</a:t>
            </a:r>
          </a:p>
          <a:p>
            <a:r>
              <a:rPr lang="en-US" sz="1000" b="1"/>
              <a:t>NREL:</a:t>
            </a:r>
            <a:r>
              <a:rPr lang="en-US" sz="1000"/>
              <a:t> National Renewable Energy Laboratory</a:t>
            </a:r>
          </a:p>
          <a:p>
            <a:r>
              <a:rPr lang="en-US" sz="1000" b="1"/>
              <a:t>WISHH:</a:t>
            </a:r>
            <a:r>
              <a:rPr lang="en-US" sz="1000"/>
              <a:t> Western Interstate Hydrogen Hub</a:t>
            </a:r>
          </a:p>
        </p:txBody>
      </p:sp>
    </p:spTree>
    <p:extLst>
      <p:ext uri="{BB962C8B-B14F-4D97-AF65-F5344CB8AC3E}">
        <p14:creationId xmlns:p14="http://schemas.microsoft.com/office/powerpoint/2010/main" val="3922216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DED5D1-2592-37B1-39E9-774C72FCFA0F}"/>
              </a:ext>
            </a:extLst>
          </p:cNvPr>
          <p:cNvSpPr>
            <a:spLocks noGrp="1"/>
          </p:cNvSpPr>
          <p:nvPr>
            <p:ph type="body" sz="quarter" idx="11"/>
          </p:nvPr>
        </p:nvSpPr>
        <p:spPr/>
        <p:txBody>
          <a:bodyPr/>
          <a:lstStyle/>
          <a:p>
            <a:r>
              <a:rPr lang="en-US"/>
              <a:t>Thank you</a:t>
            </a:r>
          </a:p>
        </p:txBody>
      </p:sp>
      <p:sp>
        <p:nvSpPr>
          <p:cNvPr id="4" name="Rectangle 3">
            <a:extLst>
              <a:ext uri="{FF2B5EF4-FFF2-40B4-BE49-F238E27FC236}">
                <a16:creationId xmlns:a16="http://schemas.microsoft.com/office/drawing/2014/main" id="{97C62D9F-0C11-C406-9191-68D5F3DD5993}"/>
              </a:ext>
            </a:extLst>
          </p:cNvPr>
          <p:cNvSpPr/>
          <p:nvPr/>
        </p:nvSpPr>
        <p:spPr>
          <a:xfrm>
            <a:off x="6743700" y="3609975"/>
            <a:ext cx="4947558" cy="14668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4" descr="Presentation to the Village Council&#10;October 22, 2022&#10;Haider Niaz, Chrissy Scarpitti, Kevin Topoloski, and Elaine Hale&#10;National Renewable Energy Laboratory&#10;&#10;">
            <a:extLst>
              <a:ext uri="{FF2B5EF4-FFF2-40B4-BE49-F238E27FC236}">
                <a16:creationId xmlns:a16="http://schemas.microsoft.com/office/drawing/2014/main" id="{2F95AFA0-EA24-1E3C-60F7-B0705ECFAD2F}"/>
              </a:ext>
            </a:extLst>
          </p:cNvPr>
          <p:cNvSpPr txBox="1">
            <a:spLocks/>
          </p:cNvSpPr>
          <p:nvPr/>
        </p:nvSpPr>
        <p:spPr>
          <a:xfrm>
            <a:off x="5064774" y="3783683"/>
            <a:ext cx="6622324" cy="146111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buNone/>
            </a:pPr>
            <a:r>
              <a:rPr lang="en-US" b="1">
                <a:solidFill>
                  <a:schemeClr val="bg1">
                    <a:lumMod val="50000"/>
                  </a:schemeClr>
                </a:solidFill>
                <a:latin typeface="Calibri"/>
                <a:cs typeface="Calibri"/>
              </a:rPr>
              <a:t>https://www.energy.gov/communitiesLEAP/questa-new-mexico</a:t>
            </a:r>
            <a:endParaRPr lang="en-US" b="1">
              <a:solidFill>
                <a:schemeClr val="bg1">
                  <a:lumMod val="50000"/>
                </a:schemeClr>
              </a:solidFill>
              <a:cs typeface="Calibri"/>
            </a:endParaRPr>
          </a:p>
          <a:p>
            <a:pPr marL="0" indent="0" algn="r">
              <a:buFont typeface="Arial" panose="020B0604020202020204" pitchFamily="34" charset="0"/>
              <a:buNone/>
            </a:pPr>
            <a:endParaRPr lang="en-US" sz="1800" b="1">
              <a:solidFill>
                <a:srgbClr val="000000"/>
              </a:solidFill>
              <a:cs typeface="Calibri" panose="020F0502020204030204"/>
            </a:endParaRPr>
          </a:p>
        </p:txBody>
      </p:sp>
    </p:spTree>
    <p:extLst>
      <p:ext uri="{BB962C8B-B14F-4D97-AF65-F5344CB8AC3E}">
        <p14:creationId xmlns:p14="http://schemas.microsoft.com/office/powerpoint/2010/main" val="3177066908"/>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DED5D1-2592-37B1-39E9-774C72FCFA0F}"/>
              </a:ext>
            </a:extLst>
          </p:cNvPr>
          <p:cNvSpPr>
            <a:spLocks noGrp="1"/>
          </p:cNvSpPr>
          <p:nvPr>
            <p:ph type="body" sz="quarter" idx="11"/>
          </p:nvPr>
        </p:nvSpPr>
        <p:spPr>
          <a:xfrm>
            <a:off x="4010025" y="2169425"/>
            <a:ext cx="7681233" cy="1325563"/>
          </a:xfrm>
        </p:spPr>
        <p:txBody>
          <a:bodyPr/>
          <a:lstStyle/>
          <a:p>
            <a:r>
              <a:rPr lang="en-US"/>
              <a:t>Additional Information</a:t>
            </a:r>
          </a:p>
        </p:txBody>
      </p:sp>
      <p:sp>
        <p:nvSpPr>
          <p:cNvPr id="3" name="TextBox 1">
            <a:extLst>
              <a:ext uri="{FF2B5EF4-FFF2-40B4-BE49-F238E27FC236}">
                <a16:creationId xmlns:a16="http://schemas.microsoft.com/office/drawing/2014/main" id="{A74A95B4-75FF-9C67-83C4-A9C0BBBBA89A}"/>
              </a:ext>
            </a:extLst>
          </p:cNvPr>
          <p:cNvSpPr txBox="1"/>
          <p:nvPr/>
        </p:nvSpPr>
        <p:spPr>
          <a:xfrm>
            <a:off x="8135994" y="4388567"/>
            <a:ext cx="3556000"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latin typeface="FranklinGothicURWBoo"/>
              </a:rPr>
              <a:t>Publication Number: </a:t>
            </a:r>
            <a:r>
              <a:rPr lang="en-US" sz="1100">
                <a:latin typeface="Arial" panose="020B0604020202020204" pitchFamily="34" charset="0"/>
                <a:cs typeface="Arial" panose="020B0604020202020204" pitchFamily="34" charset="0"/>
              </a:rPr>
              <a:t>DOE/GO-102023-6016</a:t>
            </a:r>
          </a:p>
        </p:txBody>
      </p:sp>
      <p:sp>
        <p:nvSpPr>
          <p:cNvPr id="4" name="Rectangle 3">
            <a:extLst>
              <a:ext uri="{FF2B5EF4-FFF2-40B4-BE49-F238E27FC236}">
                <a16:creationId xmlns:a16="http://schemas.microsoft.com/office/drawing/2014/main" id="{AA0AD043-1F2F-E8E3-3552-D79C55F999C5}"/>
              </a:ext>
            </a:extLst>
          </p:cNvPr>
          <p:cNvSpPr/>
          <p:nvPr/>
        </p:nvSpPr>
        <p:spPr>
          <a:xfrm>
            <a:off x="6743700" y="3609975"/>
            <a:ext cx="4947558" cy="14668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957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at is Hydrogen (H2)?">
            <a:extLst>
              <a:ext uri="{FF2B5EF4-FFF2-40B4-BE49-F238E27FC236}">
                <a16:creationId xmlns:a16="http://schemas.microsoft.com/office/drawing/2014/main" id="{93162035-691A-1007-622A-305C454C9793}"/>
              </a:ext>
            </a:extLst>
          </p:cNvPr>
          <p:cNvSpPr>
            <a:spLocks noGrp="1"/>
          </p:cNvSpPr>
          <p:nvPr>
            <p:ph type="title"/>
          </p:nvPr>
        </p:nvSpPr>
        <p:spPr>
          <a:xfrm>
            <a:off x="281040" y="46798"/>
            <a:ext cx="11711353" cy="722849"/>
          </a:xfrm>
        </p:spPr>
        <p:txBody>
          <a:bodyPr/>
          <a:lstStyle/>
          <a:p>
            <a:r>
              <a:rPr lang="en-US"/>
              <a:t>For Some End Uses, H</a:t>
            </a:r>
            <a:r>
              <a:rPr lang="en-US" baseline="-25000"/>
              <a:t>2</a:t>
            </a:r>
            <a:r>
              <a:rPr lang="en-US"/>
              <a:t> Storage Could Be More Cost-Effective Than Batteries</a:t>
            </a:r>
          </a:p>
        </p:txBody>
      </p:sp>
      <p:sp>
        <p:nvSpPr>
          <p:cNvPr id="3" name="Content Placeholder 2">
            <a:extLst>
              <a:ext uri="{FF2B5EF4-FFF2-40B4-BE49-F238E27FC236}">
                <a16:creationId xmlns:a16="http://schemas.microsoft.com/office/drawing/2014/main" id="{C14F6F17-46FD-3E62-55FE-0401130176FB}"/>
              </a:ext>
            </a:extLst>
          </p:cNvPr>
          <p:cNvSpPr>
            <a:spLocks noGrp="1"/>
          </p:cNvSpPr>
          <p:nvPr>
            <p:ph sz="quarter" idx="10"/>
          </p:nvPr>
        </p:nvSpPr>
        <p:spPr>
          <a:xfrm>
            <a:off x="218649" y="1008580"/>
            <a:ext cx="4659750" cy="5200096"/>
          </a:xfrm>
        </p:spPr>
        <p:txBody>
          <a:bodyPr/>
          <a:lstStyle/>
          <a:p>
            <a:pPr marL="228600" indent="-228600">
              <a:spcBef>
                <a:spcPts val="0"/>
              </a:spcBef>
              <a:spcAft>
                <a:spcPts val="400"/>
              </a:spcAft>
              <a:buFont typeface="Wingdings" panose="05000000000000000000" pitchFamily="2" charset="2"/>
              <a:buChar char="§"/>
            </a:pPr>
            <a:r>
              <a:rPr lang="en-US">
                <a:solidFill>
                  <a:schemeClr val="tx1"/>
                </a:solidFill>
              </a:rPr>
              <a:t>This project examines two end uses that are challenging to decarbonize:</a:t>
            </a:r>
          </a:p>
          <a:p>
            <a:pPr marL="571500" lvl="1">
              <a:spcBef>
                <a:spcPts val="0"/>
              </a:spcBef>
              <a:spcAft>
                <a:spcPts val="400"/>
              </a:spcAft>
            </a:pPr>
            <a:r>
              <a:rPr lang="en-US">
                <a:solidFill>
                  <a:schemeClr val="tx1"/>
                </a:solidFill>
              </a:rPr>
              <a:t>Electricity demand when there is little sunshine and wind</a:t>
            </a:r>
          </a:p>
          <a:p>
            <a:pPr marL="571500" lvl="1">
              <a:spcBef>
                <a:spcPts val="0"/>
              </a:spcBef>
              <a:spcAft>
                <a:spcPts val="400"/>
              </a:spcAft>
            </a:pPr>
            <a:r>
              <a:rPr lang="en-US">
                <a:solidFill>
                  <a:schemeClr val="tx1"/>
                </a:solidFill>
              </a:rPr>
              <a:t>Off-road vehicle transportation.</a:t>
            </a:r>
          </a:p>
          <a:p>
            <a:pPr marL="228600" indent="-228600">
              <a:spcBef>
                <a:spcPts val="0"/>
              </a:spcBef>
              <a:spcAft>
                <a:spcPts val="400"/>
              </a:spcAft>
              <a:buFont typeface="Wingdings" panose="05000000000000000000" pitchFamily="2" charset="2"/>
              <a:buChar char="§"/>
            </a:pPr>
            <a:r>
              <a:rPr lang="en-US">
                <a:solidFill>
                  <a:schemeClr val="tx1"/>
                </a:solidFill>
              </a:rPr>
              <a:t>Batteries can partially meet these end uses with </a:t>
            </a:r>
            <a:r>
              <a:rPr lang="en-US" b="1">
                <a:solidFill>
                  <a:srgbClr val="00B050"/>
                </a:solidFill>
              </a:rPr>
              <a:t>high energy efficiency</a:t>
            </a:r>
            <a:r>
              <a:rPr lang="en-US">
                <a:solidFill>
                  <a:srgbClr val="00B050"/>
                </a:solidFill>
              </a:rPr>
              <a:t> </a:t>
            </a:r>
            <a:r>
              <a:rPr lang="en-US">
                <a:solidFill>
                  <a:schemeClr val="tx1"/>
                </a:solidFill>
              </a:rPr>
              <a:t>but at </a:t>
            </a:r>
            <a:r>
              <a:rPr lang="en-US" b="1">
                <a:solidFill>
                  <a:srgbClr val="00B050"/>
                </a:solidFill>
              </a:rPr>
              <a:t>limited scale (timescale of hours).</a:t>
            </a:r>
          </a:p>
          <a:p>
            <a:pPr marL="228600" indent="-228600">
              <a:spcBef>
                <a:spcPts val="0"/>
              </a:spcBef>
              <a:spcAft>
                <a:spcPts val="400"/>
              </a:spcAft>
              <a:buFont typeface="Wingdings" panose="05000000000000000000" pitchFamily="2" charset="2"/>
              <a:buChar char="§"/>
            </a:pPr>
            <a:r>
              <a:rPr lang="en-US">
                <a:solidFill>
                  <a:schemeClr val="tx1"/>
                </a:solidFill>
              </a:rPr>
              <a:t>Like batteries, hydrogen is a </a:t>
            </a:r>
            <a:r>
              <a:rPr lang="en-US" b="1">
                <a:solidFill>
                  <a:srgbClr val="0070C0"/>
                </a:solidFill>
              </a:rPr>
              <a:t>carbon-free energy carrier</a:t>
            </a:r>
            <a:r>
              <a:rPr lang="en-US">
                <a:solidFill>
                  <a:schemeClr val="tx1"/>
                </a:solidFill>
              </a:rPr>
              <a:t>, but unlike batteries, it can be </a:t>
            </a:r>
            <a:r>
              <a:rPr lang="en-US" b="1">
                <a:solidFill>
                  <a:srgbClr val="0070C0"/>
                </a:solidFill>
              </a:rPr>
              <a:t>stored at scale</a:t>
            </a:r>
            <a:r>
              <a:rPr lang="en-US" b="1">
                <a:solidFill>
                  <a:schemeClr val="tx1"/>
                </a:solidFill>
              </a:rPr>
              <a:t> </a:t>
            </a:r>
            <a:r>
              <a:rPr lang="en-US">
                <a:solidFill>
                  <a:schemeClr val="tx1"/>
                </a:solidFill>
              </a:rPr>
              <a:t>(days to months timescale). This scaling is key for:</a:t>
            </a:r>
          </a:p>
          <a:p>
            <a:pPr marL="571500" lvl="1">
              <a:spcBef>
                <a:spcPts val="0"/>
              </a:spcBef>
              <a:spcAft>
                <a:spcPts val="400"/>
              </a:spcAft>
            </a:pPr>
            <a:r>
              <a:rPr lang="en-US">
                <a:solidFill>
                  <a:schemeClr val="tx1"/>
                </a:solidFill>
              </a:rPr>
              <a:t>Electricity demand during prolonged periods of low wind and sun resource</a:t>
            </a:r>
          </a:p>
          <a:p>
            <a:pPr marL="571500" lvl="1">
              <a:spcBef>
                <a:spcPts val="0"/>
              </a:spcBef>
              <a:spcAft>
                <a:spcPts val="400"/>
              </a:spcAft>
            </a:pPr>
            <a:r>
              <a:rPr lang="en-US">
                <a:solidFill>
                  <a:schemeClr val="tx1"/>
                </a:solidFill>
              </a:rPr>
              <a:t>Heavy-duty vehicles.</a:t>
            </a:r>
          </a:p>
          <a:p>
            <a:pPr marL="236538" indent="-225425">
              <a:spcBef>
                <a:spcPts val="0"/>
              </a:spcBef>
              <a:spcAft>
                <a:spcPts val="400"/>
              </a:spcAft>
              <a:buFont typeface="Wingdings" pitchFamily="2" charset="2"/>
              <a:buChar char="§"/>
            </a:pPr>
            <a:r>
              <a:rPr lang="en-US">
                <a:solidFill>
                  <a:schemeClr val="tx1"/>
                </a:solidFill>
              </a:rPr>
              <a:t>I</a:t>
            </a:r>
            <a:r>
              <a:rPr lang="en-US">
                <a:solidFill>
                  <a:srgbClr val="3F3F3F"/>
                </a:solidFill>
                <a:effectLst/>
                <a:latin typeface="Helvetica" pitchFamily="2" charset="0"/>
              </a:rPr>
              <a:t>ntegrating batteries and hydrogen systems with clean energy generation can provide short- and </a:t>
            </a:r>
            <a:r>
              <a:rPr lang="en-US" b="1">
                <a:solidFill>
                  <a:srgbClr val="0070C0"/>
                </a:solidFill>
                <a:effectLst/>
                <a:latin typeface="Helvetica" pitchFamily="2" charset="0"/>
              </a:rPr>
              <a:t>long-duration storage </a:t>
            </a:r>
            <a:r>
              <a:rPr lang="en-US">
                <a:solidFill>
                  <a:srgbClr val="3F3F3F"/>
                </a:solidFill>
                <a:effectLst/>
                <a:latin typeface="Helvetica" pitchFamily="2" charset="0"/>
              </a:rPr>
              <a:t>across multiple scales of energy needs</a:t>
            </a:r>
            <a:r>
              <a:rPr lang="en-US">
                <a:solidFill>
                  <a:schemeClr val="tx1"/>
                </a:solidFill>
              </a:rPr>
              <a:t>. </a:t>
            </a:r>
          </a:p>
        </p:txBody>
      </p:sp>
      <p:pic>
        <p:nvPicPr>
          <p:cNvPr id="26" name="Picture 2" descr="diagram graph of Hydrogen versus other energy storage options in context of amount of store energy and storage duration">
            <a:extLst>
              <a:ext uri="{FF2B5EF4-FFF2-40B4-BE49-F238E27FC236}">
                <a16:creationId xmlns:a16="http://schemas.microsoft.com/office/drawing/2014/main" id="{98806AF4-C2A4-1F37-2465-18FAC4912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217" y="1038408"/>
            <a:ext cx="6817455" cy="4238222"/>
          </a:xfrm>
          <a:prstGeom prst="roundRect">
            <a:avLst>
              <a:gd name="adj" fmla="val 4244"/>
            </a:avLst>
          </a:prstGeom>
          <a:noFill/>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C8404E7-32AE-24D8-4891-9BBF85478ADA}"/>
              </a:ext>
            </a:extLst>
          </p:cNvPr>
          <p:cNvSpPr txBox="1">
            <a:spLocks/>
          </p:cNvSpPr>
          <p:nvPr/>
        </p:nvSpPr>
        <p:spPr bwMode="auto">
          <a:xfrm>
            <a:off x="6127092" y="5109218"/>
            <a:ext cx="5574697" cy="710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Courier New" panose="02070309020205020404" pitchFamily="49" charset="0"/>
              <a:buChar char="o"/>
              <a:defRPr sz="1600" kern="1200">
                <a:solidFill>
                  <a:srgbClr val="282B2E"/>
                </a:solidFill>
                <a:latin typeface="+mn-lt"/>
                <a:ea typeface="ヒラギノ角ゴ Pro W3" charset="0"/>
                <a:cs typeface="Arial"/>
              </a:defRPr>
            </a:lvl2pPr>
            <a:lvl3pPr marL="1257300" indent="-342900" algn="l" defTabSz="457200" rtl="0" eaLnBrk="1" fontAlgn="base" hangingPunct="1">
              <a:spcBef>
                <a:spcPct val="20000"/>
              </a:spcBef>
              <a:spcAft>
                <a:spcPct val="0"/>
              </a:spcAft>
              <a:buFont typeface="Franklin Gothic Book" panose="020B0503020102020204" pitchFamily="34"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Wingdings" panose="05000000000000000000" pitchFamily="2" charset="2"/>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1600" b="1" i="0" u="none" strike="noStrike" kern="1200" cap="none" spc="0" normalizeH="0" baseline="0" noProof="0">
              <a:ln>
                <a:noFill/>
              </a:ln>
              <a:solidFill>
                <a:srgbClr val="000000"/>
              </a:solidFill>
              <a:effectLst/>
              <a:uLnTx/>
              <a:uFillTx/>
              <a:latin typeface="Franklin Gothic Book"/>
              <a:cs typeface="Arial"/>
            </a:endParaRP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1200" b="0" i="0" u="none" strike="noStrike" kern="1200" cap="none" spc="0" normalizeH="0" baseline="0" noProof="0">
                <a:ln>
                  <a:noFill/>
                </a:ln>
                <a:solidFill>
                  <a:srgbClr val="000000"/>
                </a:solidFill>
                <a:effectLst/>
                <a:uLnTx/>
                <a:uFillTx/>
                <a:latin typeface="Franklin Gothic Medium"/>
                <a:cs typeface="Arial"/>
              </a:rPr>
              <a:t>Figure 2. Hydrogen versus other energy storage options in </a:t>
            </a:r>
            <a:br>
              <a:rPr kumimoji="0" lang="en-US" sz="1200" b="0" i="0" u="none" strike="noStrike" kern="1200" cap="none" spc="0" normalizeH="0" baseline="0" noProof="0">
                <a:ln>
                  <a:noFill/>
                </a:ln>
                <a:solidFill>
                  <a:srgbClr val="000000"/>
                </a:solidFill>
                <a:effectLst/>
                <a:uLnTx/>
                <a:uFillTx/>
                <a:latin typeface="Franklin Gothic Medium"/>
                <a:cs typeface="Arial"/>
              </a:rPr>
            </a:br>
            <a:r>
              <a:rPr kumimoji="0" lang="en-US" sz="1200" b="0" i="0" u="none" strike="noStrike" kern="1200" cap="none" spc="0" normalizeH="0" baseline="0" noProof="0">
                <a:ln>
                  <a:noFill/>
                </a:ln>
                <a:solidFill>
                  <a:srgbClr val="000000"/>
                </a:solidFill>
                <a:effectLst/>
                <a:uLnTx/>
                <a:uFillTx/>
                <a:latin typeface="Franklin Gothic Medium"/>
                <a:cs typeface="Arial"/>
              </a:rPr>
              <a:t>context of amount of stored energy and storage duration [5]</a:t>
            </a:r>
          </a:p>
        </p:txBody>
      </p:sp>
      <p:sp>
        <p:nvSpPr>
          <p:cNvPr id="6" name="TextBox 5">
            <a:extLst>
              <a:ext uri="{FF2B5EF4-FFF2-40B4-BE49-F238E27FC236}">
                <a16:creationId xmlns:a16="http://schemas.microsoft.com/office/drawing/2014/main" id="{21B110F5-9E77-FCBB-8925-17DD72D3B7C5}"/>
              </a:ext>
            </a:extLst>
          </p:cNvPr>
          <p:cNvSpPr txBox="1"/>
          <p:nvPr/>
        </p:nvSpPr>
        <p:spPr>
          <a:xfrm>
            <a:off x="5910878" y="1458524"/>
            <a:ext cx="2641312"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Franklin Gothic Book"/>
                <a:ea typeface="+mn-ea"/>
                <a:cs typeface="+mn-cs"/>
              </a:rPr>
              <a:t>H</a:t>
            </a:r>
            <a:r>
              <a:rPr kumimoji="0" lang="en-US" sz="2400" b="1" i="0" u="none" strike="noStrike" kern="1200" cap="none" spc="0" normalizeH="0" baseline="-25000" noProof="0">
                <a:ln>
                  <a:noFill/>
                </a:ln>
                <a:solidFill>
                  <a:srgbClr val="00B050"/>
                </a:solidFill>
                <a:effectLst/>
                <a:uLnTx/>
                <a:uFillTx/>
                <a:latin typeface="Franklin Gothic Book"/>
                <a:ea typeface="+mn-ea"/>
                <a:cs typeface="+mn-cs"/>
              </a:rPr>
              <a:t>2</a:t>
            </a:r>
            <a:r>
              <a:rPr kumimoji="0" lang="en-US" sz="2400" b="1" i="0" u="none" strike="noStrike" kern="1200" cap="none" spc="0" normalizeH="0" baseline="0" noProof="0">
                <a:ln>
                  <a:noFill/>
                </a:ln>
                <a:solidFill>
                  <a:srgbClr val="ED6969"/>
                </a:solidFill>
                <a:effectLst/>
                <a:uLnTx/>
                <a:uFillTx/>
                <a:latin typeface="Franklin Gothic Book"/>
                <a:ea typeface="+mn-ea"/>
                <a:cs typeface="+mn-cs"/>
              </a:rPr>
              <a:t> as long-term energy storage</a:t>
            </a:r>
            <a:r>
              <a:rPr kumimoji="0" lang="en-US" sz="2400" b="1" i="0" u="none" strike="noStrike" kern="1200" cap="none" spc="0" normalizeH="0" baseline="30000" noProof="0">
                <a:ln>
                  <a:noFill/>
                </a:ln>
                <a:solidFill>
                  <a:srgbClr val="ED6969"/>
                </a:solidFill>
                <a:effectLst/>
                <a:uLnTx/>
                <a:uFillTx/>
                <a:latin typeface="Franklin Gothic Book"/>
                <a:ea typeface="+mn-ea"/>
                <a:cs typeface="+mn-cs"/>
              </a:rPr>
              <a:t>2</a:t>
            </a:r>
          </a:p>
        </p:txBody>
      </p:sp>
      <p:cxnSp>
        <p:nvCxnSpPr>
          <p:cNvPr id="7" name="Straight Connector 6">
            <a:extLst>
              <a:ext uri="{FF2B5EF4-FFF2-40B4-BE49-F238E27FC236}">
                <a16:creationId xmlns:a16="http://schemas.microsoft.com/office/drawing/2014/main" id="{ADA1C033-914F-0D53-0D3A-C5A39BAEA4F7}"/>
              </a:ext>
            </a:extLst>
          </p:cNvPr>
          <p:cNvCxnSpPr/>
          <p:nvPr/>
        </p:nvCxnSpPr>
        <p:spPr>
          <a:xfrm flipH="1">
            <a:off x="8070380" y="1458524"/>
            <a:ext cx="844061" cy="315815"/>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7745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526B5-F2AC-EF6B-C709-BF1649C874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4371" y="1213509"/>
            <a:ext cx="8861961" cy="4430981"/>
          </a:xfrm>
          <a:prstGeom prst="rect">
            <a:avLst/>
          </a:prstGeom>
        </p:spPr>
      </p:pic>
      <p:sp>
        <p:nvSpPr>
          <p:cNvPr id="20" name="Title 19">
            <a:extLst>
              <a:ext uri="{FF2B5EF4-FFF2-40B4-BE49-F238E27FC236}">
                <a16:creationId xmlns:a16="http://schemas.microsoft.com/office/drawing/2014/main" id="{62E1C047-ED28-69E7-9065-BDECABDF14D5}"/>
              </a:ext>
            </a:extLst>
          </p:cNvPr>
          <p:cNvSpPr>
            <a:spLocks noGrp="1"/>
          </p:cNvSpPr>
          <p:nvPr>
            <p:ph type="title"/>
          </p:nvPr>
        </p:nvSpPr>
        <p:spPr/>
        <p:txBody>
          <a:bodyPr/>
          <a:lstStyle/>
          <a:p>
            <a:r>
              <a:rPr lang="en-US"/>
              <a:t>Modeled KCEC Dispatch Approach Maximizes Local Use</a:t>
            </a:r>
            <a:r>
              <a:rPr lang="en-US" sz="2100" baseline="30000"/>
              <a:t>**</a:t>
            </a:r>
            <a:r>
              <a:rPr lang="en-US"/>
              <a:t> of Solar</a:t>
            </a:r>
          </a:p>
        </p:txBody>
      </p:sp>
      <p:cxnSp>
        <p:nvCxnSpPr>
          <p:cNvPr id="27" name="Straight Arrow Connector 26">
            <a:extLst>
              <a:ext uri="{FF2B5EF4-FFF2-40B4-BE49-F238E27FC236}">
                <a16:creationId xmlns:a16="http://schemas.microsoft.com/office/drawing/2014/main" id="{D283897A-C925-EAB8-F74F-A4E9F08D4328}"/>
              </a:ext>
            </a:extLst>
          </p:cNvPr>
          <p:cNvCxnSpPr/>
          <p:nvPr/>
        </p:nvCxnSpPr>
        <p:spPr>
          <a:xfrm flipV="1">
            <a:off x="1010655" y="1280162"/>
            <a:ext cx="0" cy="23004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FFD3FCB-5D7C-EE1D-BD00-B4E635DEC08C}"/>
              </a:ext>
            </a:extLst>
          </p:cNvPr>
          <p:cNvCxnSpPr>
            <a:cxnSpLocks/>
          </p:cNvCxnSpPr>
          <p:nvPr/>
        </p:nvCxnSpPr>
        <p:spPr>
          <a:xfrm>
            <a:off x="1010655" y="3647976"/>
            <a:ext cx="0" cy="1674796"/>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35E5403-359B-76B2-6EE9-B8490439A4AC}"/>
              </a:ext>
            </a:extLst>
          </p:cNvPr>
          <p:cNvSpPr txBox="1"/>
          <p:nvPr/>
        </p:nvSpPr>
        <p:spPr>
          <a:xfrm rot="16200000">
            <a:off x="-404378" y="2279282"/>
            <a:ext cx="2233304" cy="369332"/>
          </a:xfrm>
          <a:prstGeom prst="rect">
            <a:avLst/>
          </a:prstGeom>
          <a:noFill/>
        </p:spPr>
        <p:txBody>
          <a:bodyPr wrap="none" rtlCol="0">
            <a:spAutoFit/>
          </a:bodyPr>
          <a:lstStyle/>
          <a:p>
            <a:r>
              <a:rPr lang="en-US">
                <a:solidFill>
                  <a:schemeClr val="accent5"/>
                </a:solidFill>
              </a:rPr>
              <a:t>Load and Generation</a:t>
            </a:r>
          </a:p>
        </p:txBody>
      </p:sp>
      <p:sp>
        <p:nvSpPr>
          <p:cNvPr id="33" name="TextBox 32">
            <a:extLst>
              <a:ext uri="{FF2B5EF4-FFF2-40B4-BE49-F238E27FC236}">
                <a16:creationId xmlns:a16="http://schemas.microsoft.com/office/drawing/2014/main" id="{B9F03B56-77FE-17D2-5C81-59C205349686}"/>
              </a:ext>
            </a:extLst>
          </p:cNvPr>
          <p:cNvSpPr txBox="1"/>
          <p:nvPr/>
        </p:nvSpPr>
        <p:spPr>
          <a:xfrm rot="16200000">
            <a:off x="-214294" y="4389878"/>
            <a:ext cx="1853136" cy="369332"/>
          </a:xfrm>
          <a:prstGeom prst="rect">
            <a:avLst/>
          </a:prstGeom>
          <a:noFill/>
        </p:spPr>
        <p:txBody>
          <a:bodyPr wrap="none" rtlCol="0">
            <a:spAutoFit/>
          </a:bodyPr>
          <a:lstStyle/>
          <a:p>
            <a:pPr algn="r"/>
            <a:r>
              <a:rPr lang="en-US">
                <a:solidFill>
                  <a:schemeClr val="accent4"/>
                </a:solidFill>
              </a:rPr>
              <a:t>Storage Charging</a:t>
            </a:r>
          </a:p>
        </p:txBody>
      </p:sp>
      <p:sp>
        <p:nvSpPr>
          <p:cNvPr id="34" name="TextBox 33">
            <a:extLst>
              <a:ext uri="{FF2B5EF4-FFF2-40B4-BE49-F238E27FC236}">
                <a16:creationId xmlns:a16="http://schemas.microsoft.com/office/drawing/2014/main" id="{A7CE16ED-F77C-92C3-4FAA-BC9593A0425C}"/>
              </a:ext>
            </a:extLst>
          </p:cNvPr>
          <p:cNvSpPr txBox="1"/>
          <p:nvPr/>
        </p:nvSpPr>
        <p:spPr>
          <a:xfrm>
            <a:off x="7996960" y="4002449"/>
            <a:ext cx="3877714" cy="1323439"/>
          </a:xfrm>
          <a:prstGeom prst="rect">
            <a:avLst/>
          </a:prstGeom>
          <a:noFill/>
        </p:spPr>
        <p:txBody>
          <a:bodyPr wrap="square" rtlCol="0">
            <a:spAutoFit/>
          </a:bodyPr>
          <a:lstStyle/>
          <a:p>
            <a:pPr marL="285750" indent="-285750">
              <a:buFont typeface="Arial" panose="020B0604020202020204" pitchFamily="34" charset="0"/>
              <a:buChar char="•"/>
            </a:pPr>
            <a:r>
              <a:rPr lang="en-US" sz="1600"/>
              <a:t>Hydrogen storage is last in the local dispatch stack after solar and batteries.</a:t>
            </a:r>
          </a:p>
          <a:p>
            <a:pPr marL="285750" indent="-285750">
              <a:buFont typeface="Arial" panose="020B0604020202020204" pitchFamily="34" charset="0"/>
              <a:buChar char="•"/>
            </a:pPr>
            <a:r>
              <a:rPr lang="en-US" sz="1600"/>
              <a:t>Actual operations would factor in dynamic properties of markets for imported and exported power.</a:t>
            </a:r>
          </a:p>
        </p:txBody>
      </p:sp>
      <p:sp>
        <p:nvSpPr>
          <p:cNvPr id="2" name="TextBox 1">
            <a:extLst>
              <a:ext uri="{FF2B5EF4-FFF2-40B4-BE49-F238E27FC236}">
                <a16:creationId xmlns:a16="http://schemas.microsoft.com/office/drawing/2014/main" id="{EA556C4C-F5FC-48DF-390F-C2D23D1086F4}"/>
              </a:ext>
            </a:extLst>
          </p:cNvPr>
          <p:cNvSpPr txBox="1"/>
          <p:nvPr/>
        </p:nvSpPr>
        <p:spPr>
          <a:xfrm>
            <a:off x="9268710" y="3370977"/>
            <a:ext cx="274434" cy="276999"/>
          </a:xfrm>
          <a:prstGeom prst="rect">
            <a:avLst/>
          </a:prstGeom>
          <a:noFill/>
        </p:spPr>
        <p:txBody>
          <a:bodyPr wrap="none" rtlCol="0">
            <a:spAutoFit/>
          </a:bodyPr>
          <a:lstStyle/>
          <a:p>
            <a:r>
              <a:rPr lang="en-US" baseline="30000"/>
              <a:t>*</a:t>
            </a:r>
          </a:p>
        </p:txBody>
      </p:sp>
      <p:sp>
        <p:nvSpPr>
          <p:cNvPr id="4" name="TextBox 3">
            <a:extLst>
              <a:ext uri="{FF2B5EF4-FFF2-40B4-BE49-F238E27FC236}">
                <a16:creationId xmlns:a16="http://schemas.microsoft.com/office/drawing/2014/main" id="{08FF8FC3-190D-A3BC-78CE-8B85E50CC0A5}"/>
              </a:ext>
            </a:extLst>
          </p:cNvPr>
          <p:cNvSpPr txBox="1"/>
          <p:nvPr/>
        </p:nvSpPr>
        <p:spPr>
          <a:xfrm>
            <a:off x="480484" y="5738068"/>
            <a:ext cx="9121516" cy="461665"/>
          </a:xfrm>
          <a:prstGeom prst="rect">
            <a:avLst/>
          </a:prstGeom>
          <a:noFill/>
        </p:spPr>
        <p:txBody>
          <a:bodyPr wrap="square" lIns="91440" tIns="45720" rIns="91440" bIns="45720" rtlCol="0" anchor="t">
            <a:spAutoFit/>
          </a:bodyPr>
          <a:lstStyle/>
          <a:p>
            <a:r>
              <a:rPr lang="en-US" sz="1200" i="1" baseline="30000"/>
              <a:t>*</a:t>
            </a:r>
            <a:r>
              <a:rPr lang="en-US" sz="1200" i="1"/>
              <a:t>Excess solar is solar generation beyond what is used to directly meet load, charge batteries, and generate hydrogen.</a:t>
            </a:r>
          </a:p>
          <a:p>
            <a:r>
              <a:rPr lang="en-US" sz="1200" i="1" baseline="30000"/>
              <a:t>**</a:t>
            </a:r>
            <a:r>
              <a:rPr lang="en-US" sz="1200" i="1"/>
              <a:t>“Local use” implies use within KCEC service territory.</a:t>
            </a:r>
          </a:p>
        </p:txBody>
      </p:sp>
    </p:spTree>
    <p:extLst>
      <p:ext uri="{BB962C8B-B14F-4D97-AF65-F5344CB8AC3E}">
        <p14:creationId xmlns:p14="http://schemas.microsoft.com/office/powerpoint/2010/main" val="3215879622"/>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mmunities LEAP Program Overview">
            <a:extLst>
              <a:ext uri="{FF2B5EF4-FFF2-40B4-BE49-F238E27FC236}">
                <a16:creationId xmlns:a16="http://schemas.microsoft.com/office/drawing/2014/main" id="{31E79956-78D6-4C71-BA1F-1735590C86E3}"/>
              </a:ext>
            </a:extLst>
          </p:cNvPr>
          <p:cNvSpPr>
            <a:spLocks noGrp="1"/>
          </p:cNvSpPr>
          <p:nvPr>
            <p:ph type="title"/>
          </p:nvPr>
        </p:nvSpPr>
        <p:spPr/>
        <p:txBody>
          <a:bodyPr/>
          <a:lstStyle/>
          <a:p>
            <a:r>
              <a:rPr lang="en-US"/>
              <a:t>Project Context and History: Why Hydrogen? And How Did We Get Here?</a:t>
            </a:r>
          </a:p>
        </p:txBody>
      </p:sp>
      <p:sp>
        <p:nvSpPr>
          <p:cNvPr id="7" name="Content Placeholder 2">
            <a:extLst>
              <a:ext uri="{FF2B5EF4-FFF2-40B4-BE49-F238E27FC236}">
                <a16:creationId xmlns:a16="http://schemas.microsoft.com/office/drawing/2014/main" id="{B1AB9BB9-AD1B-5CFA-FB83-2694BC5341D6}"/>
              </a:ext>
            </a:extLst>
          </p:cNvPr>
          <p:cNvSpPr>
            <a:spLocks noGrp="1"/>
          </p:cNvSpPr>
          <p:nvPr>
            <p:ph sz="quarter" idx="10"/>
          </p:nvPr>
        </p:nvSpPr>
        <p:spPr>
          <a:xfrm>
            <a:off x="480483" y="876750"/>
            <a:ext cx="6005510" cy="5370703"/>
          </a:xfrm>
        </p:spPr>
        <p:txBody>
          <a:bodyPr/>
          <a:lstStyle/>
          <a:p>
            <a:r>
              <a:rPr lang="en-US" sz="1800" b="1"/>
              <a:t>Kit Carson Electric Cooperative (KCEC) exploring alternatives to meet its membership-driven 100% renewable energy goals. </a:t>
            </a:r>
          </a:p>
          <a:p>
            <a:r>
              <a:rPr lang="en-US" sz="1800" b="1"/>
              <a:t>Hydrogen may balance renewable power demand and supply. </a:t>
            </a:r>
          </a:p>
          <a:p>
            <a:r>
              <a:rPr lang="en-US" sz="1800" b="1"/>
              <a:t>New Mexico legal mandate for rural co-ops to transition to carbon-free electricity by 2050. </a:t>
            </a:r>
          </a:p>
          <a:p>
            <a:r>
              <a:rPr lang="en-US" sz="1800" b="1"/>
              <a:t>Questa Community Coalition members see potential economic development and brownfield reuse benefits.</a:t>
            </a:r>
          </a:p>
          <a:p>
            <a:pPr marL="0" indent="0">
              <a:buNone/>
            </a:pPr>
            <a:endParaRPr lang="en-US" sz="1000" b="1"/>
          </a:p>
          <a:p>
            <a:pPr defTabSz="914400" fontAlgn="auto">
              <a:spcBef>
                <a:spcPts val="0"/>
              </a:spcBef>
              <a:spcAft>
                <a:spcPts val="0"/>
              </a:spcAft>
              <a:buFont typeface="Wingdings" panose="05000000000000000000" pitchFamily="2" charset="2"/>
              <a:buChar char="§"/>
              <a:defRPr/>
            </a:pPr>
            <a:r>
              <a:rPr kumimoji="0" lang="en-US" b="0" i="0" u="none" strike="noStrike" kern="1200" cap="none" spc="0" normalizeH="0" baseline="0" noProof="0">
                <a:ln>
                  <a:noFill/>
                </a:ln>
                <a:effectLst/>
                <a:uLnTx/>
                <a:uFillTx/>
                <a:latin typeface="+mn-lt"/>
                <a:ea typeface="+mn-ea"/>
                <a:cs typeface="+mn-cs"/>
              </a:rPr>
              <a:t>The Communities Local Energy Action Program (LEAP)</a:t>
            </a:r>
            <a:r>
              <a:rPr lang="en-US">
                <a:ea typeface="+mn-ea"/>
                <a:cs typeface="+mn-cs"/>
              </a:rPr>
              <a:t> pilot provides tailored research and analysis services to </a:t>
            </a:r>
            <a:r>
              <a:rPr kumimoji="0" lang="en-US" b="0" i="0" u="none" strike="noStrike" kern="1200" cap="none" spc="0" normalizeH="0" baseline="0" noProof="0">
                <a:ln>
                  <a:noFill/>
                </a:ln>
                <a:effectLst/>
                <a:uLnTx/>
                <a:uFillTx/>
                <a:latin typeface="+mn-lt"/>
                <a:ea typeface="+mn-ea"/>
                <a:cs typeface="+mn-cs"/>
              </a:rPr>
              <a:t>communities that are low-income, energy-burdened, experiencing environmental justice impacts, or experiencing a shift away from economic reliance on fossil fuels</a:t>
            </a:r>
            <a:endParaRPr lang="en-US" b="0" i="0" u="none" strike="noStrike" kern="1200" cap="none" spc="0" normalizeH="0" baseline="0" noProof="0">
              <a:ln>
                <a:noFill/>
              </a:ln>
              <a:effectLst/>
              <a:uLnTx/>
              <a:uFillTx/>
              <a:latin typeface="+mn-lt"/>
              <a:ea typeface="+mn-ea"/>
              <a:cs typeface="+mn-cs"/>
            </a:endParaRPr>
          </a:p>
          <a:p>
            <a:pPr defTabSz="914400" fontAlgn="auto">
              <a:spcBef>
                <a:spcPts val="0"/>
              </a:spcBef>
              <a:spcAft>
                <a:spcPts val="0"/>
              </a:spcAft>
              <a:buFont typeface="Wingdings" panose="05000000000000000000" pitchFamily="2" charset="2"/>
              <a:buChar char="§"/>
              <a:defRPr/>
            </a:pPr>
            <a:r>
              <a:rPr lang="en-US">
                <a:solidFill>
                  <a:schemeClr val="tx1"/>
                </a:solidFill>
              </a:rPr>
              <a:t>This coalition applied to study the feasibility and potential impacts of clean hydrogen development in Questa.</a:t>
            </a:r>
            <a:endParaRPr kumimoji="0" lang="en-US" b="0" i="0" u="none" strike="noStrike" kern="1200" cap="none" spc="0" normalizeH="0" baseline="0" noProof="0">
              <a:ln>
                <a:noFill/>
              </a:ln>
              <a:solidFill>
                <a:schemeClr val="tx1"/>
              </a:solidFill>
              <a:effectLst/>
              <a:uLnTx/>
              <a:uFillTx/>
              <a:latin typeface="+mn-lt"/>
              <a:ea typeface="+mn-ea"/>
              <a:cs typeface="+mn-cs"/>
            </a:endParaRPr>
          </a:p>
          <a:p>
            <a:pPr defTabSz="914400" fontAlgn="auto">
              <a:spcBef>
                <a:spcPts val="0"/>
              </a:spcBef>
              <a:spcAft>
                <a:spcPts val="0"/>
              </a:spcAft>
              <a:buFont typeface="Wingdings" panose="05000000000000000000" pitchFamily="2" charset="2"/>
              <a:buChar char="§"/>
              <a:defRPr/>
            </a:pPr>
            <a:r>
              <a:rPr lang="en-US">
                <a:ea typeface="+mn-ea"/>
                <a:cs typeface="+mn-cs"/>
              </a:rPr>
              <a:t>Questa is one of the 24 communities selected for the inaugural class of Communities LEAP projects.</a:t>
            </a:r>
            <a:endParaRPr lang="en-US">
              <a:latin typeface="+mn-lt"/>
            </a:endParaRPr>
          </a:p>
        </p:txBody>
      </p:sp>
      <p:pic>
        <p:nvPicPr>
          <p:cNvPr id="3" name="Picture 2">
            <a:extLst>
              <a:ext uri="{FF2B5EF4-FFF2-40B4-BE49-F238E27FC236}">
                <a16:creationId xmlns:a16="http://schemas.microsoft.com/office/drawing/2014/main" id="{2BF308A0-BA31-9D7F-7CA2-84ACF52732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020" b="11630"/>
          <a:stretch/>
        </p:blipFill>
        <p:spPr bwMode="auto">
          <a:xfrm>
            <a:off x="6746023" y="949687"/>
            <a:ext cx="4959788" cy="2096135"/>
          </a:xfrm>
          <a:prstGeom prst="rect">
            <a:avLst/>
          </a:prstGeom>
          <a:noFill/>
          <a:ln>
            <a:noFill/>
          </a:ln>
        </p:spPr>
      </p:pic>
      <p:pic>
        <p:nvPicPr>
          <p:cNvPr id="4" name="Content Placeholder 7" descr="Map&#10;&#10;Description automatically generated">
            <a:extLst>
              <a:ext uri="{FF2B5EF4-FFF2-40B4-BE49-F238E27FC236}">
                <a16:creationId xmlns:a16="http://schemas.microsoft.com/office/drawing/2014/main" id="{0814E829-3AD3-4814-3007-933FC4D1E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746022" y="3429000"/>
            <a:ext cx="4960707" cy="2596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8" name="TextBox 7">
            <a:extLst>
              <a:ext uri="{FF2B5EF4-FFF2-40B4-BE49-F238E27FC236}">
                <a16:creationId xmlns:a16="http://schemas.microsoft.com/office/drawing/2014/main" id="{A266BE0B-DFB5-0A92-2382-E2AF40C56228}"/>
              </a:ext>
            </a:extLst>
          </p:cNvPr>
          <p:cNvSpPr txBox="1"/>
          <p:nvPr/>
        </p:nvSpPr>
        <p:spPr>
          <a:xfrm>
            <a:off x="6667213" y="3045822"/>
            <a:ext cx="5044304" cy="338554"/>
          </a:xfrm>
          <a:prstGeom prst="rect">
            <a:avLst/>
          </a:prstGeom>
          <a:noFill/>
        </p:spPr>
        <p:txBody>
          <a:bodyPr wrap="square">
            <a:spAutoFit/>
          </a:bodyPr>
          <a:lstStyle/>
          <a:p>
            <a:r>
              <a:rPr lang="en-US" sz="800">
                <a:solidFill>
                  <a:schemeClr val="tx1">
                    <a:lumMod val="50000"/>
                    <a:lumOff val="50000"/>
                  </a:schemeClr>
                </a:solidFill>
              </a:rPr>
              <a:t>Questa LEAP Coalition members and NREL team visit the hydrogen test bed facility at the Flat Irons campus in Boulder County on </a:t>
            </a:r>
            <a:r>
              <a:rPr lang="en-US" sz="800">
                <a:solidFill>
                  <a:srgbClr val="757575"/>
                </a:solidFill>
              </a:rPr>
              <a:t>December 9</a:t>
            </a:r>
            <a:r>
              <a:rPr lang="en-US" sz="800" baseline="30000">
                <a:solidFill>
                  <a:srgbClr val="757575"/>
                </a:solidFill>
              </a:rPr>
              <a:t>th</a:t>
            </a:r>
            <a:r>
              <a:rPr lang="en-US" sz="800">
                <a:solidFill>
                  <a:srgbClr val="757575"/>
                </a:solidFill>
              </a:rPr>
              <a:t>, 2022. </a:t>
            </a:r>
            <a:r>
              <a:rPr lang="en-US" sz="800" i="1">
                <a:solidFill>
                  <a:srgbClr val="757575"/>
                </a:solidFill>
              </a:rPr>
              <a:t>Photo by Ryan Weeks, NREL</a:t>
            </a:r>
            <a:endParaRPr lang="en-US" sz="800" i="1"/>
          </a:p>
        </p:txBody>
      </p:sp>
      <p:sp>
        <p:nvSpPr>
          <p:cNvPr id="9" name="TextBox 8">
            <a:extLst>
              <a:ext uri="{FF2B5EF4-FFF2-40B4-BE49-F238E27FC236}">
                <a16:creationId xmlns:a16="http://schemas.microsoft.com/office/drawing/2014/main" id="{E0F3CC4E-0E14-1C9D-41F7-9AE15ACCFA33}"/>
              </a:ext>
            </a:extLst>
          </p:cNvPr>
          <p:cNvSpPr txBox="1"/>
          <p:nvPr/>
        </p:nvSpPr>
        <p:spPr>
          <a:xfrm>
            <a:off x="6667212" y="6025104"/>
            <a:ext cx="5044305" cy="215444"/>
          </a:xfrm>
          <a:prstGeom prst="rect">
            <a:avLst/>
          </a:prstGeom>
          <a:noFill/>
        </p:spPr>
        <p:txBody>
          <a:bodyPr wrap="square" lIns="91440" tIns="45720" rIns="91440" bIns="45720" anchor="t">
            <a:spAutoFit/>
          </a:bodyPr>
          <a:lstStyle/>
          <a:p>
            <a:r>
              <a:rPr lang="en-US" sz="800">
                <a:solidFill>
                  <a:srgbClr val="757575"/>
                </a:solidFill>
              </a:rPr>
              <a:t>Map of communities participating in the LEAP Pilot. </a:t>
            </a:r>
            <a:r>
              <a:rPr lang="en-US" sz="800" i="1">
                <a:solidFill>
                  <a:srgbClr val="757575"/>
                </a:solidFill>
              </a:rPr>
              <a:t>Illustration by DOE</a:t>
            </a:r>
            <a:endParaRPr lang="en-US" sz="800" i="1"/>
          </a:p>
        </p:txBody>
      </p:sp>
    </p:spTree>
    <p:extLst>
      <p:ext uri="{BB962C8B-B14F-4D97-AF65-F5344CB8AC3E}">
        <p14:creationId xmlns:p14="http://schemas.microsoft.com/office/powerpoint/2010/main" val="2046145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2E1C047-ED28-69E7-9065-BDECABDF14D5}"/>
              </a:ext>
            </a:extLst>
          </p:cNvPr>
          <p:cNvSpPr>
            <a:spLocks noGrp="1"/>
          </p:cNvSpPr>
          <p:nvPr>
            <p:ph type="title"/>
          </p:nvPr>
        </p:nvSpPr>
        <p:spPr>
          <a:xfrm>
            <a:off x="275210" y="21165"/>
            <a:ext cx="11815089" cy="722849"/>
          </a:xfrm>
        </p:spPr>
        <p:txBody>
          <a:bodyPr/>
          <a:lstStyle/>
          <a:p>
            <a:r>
              <a:rPr lang="en-US"/>
              <a:t>Hydrogen Storage Is Sized To Buffer Supply/</a:t>
            </a:r>
            <a:br>
              <a:rPr lang="en-US"/>
            </a:br>
            <a:r>
              <a:rPr lang="en-US"/>
              <a:t>Demand Imbalances for Fueling</a:t>
            </a:r>
          </a:p>
        </p:txBody>
      </p:sp>
      <p:sp>
        <p:nvSpPr>
          <p:cNvPr id="34" name="TextBox 33">
            <a:extLst>
              <a:ext uri="{FF2B5EF4-FFF2-40B4-BE49-F238E27FC236}">
                <a16:creationId xmlns:a16="http://schemas.microsoft.com/office/drawing/2014/main" id="{A7CE16ED-F77C-92C3-4FAA-BC9593A0425C}"/>
              </a:ext>
            </a:extLst>
          </p:cNvPr>
          <p:cNvSpPr txBox="1"/>
          <p:nvPr/>
        </p:nvSpPr>
        <p:spPr>
          <a:xfrm>
            <a:off x="586064" y="5380783"/>
            <a:ext cx="11292706" cy="646331"/>
          </a:xfrm>
          <a:prstGeom prst="rect">
            <a:avLst/>
          </a:prstGeom>
          <a:noFill/>
        </p:spPr>
        <p:txBody>
          <a:bodyPr wrap="square" rtlCol="0">
            <a:spAutoFit/>
          </a:bodyPr>
          <a:lstStyle/>
          <a:p>
            <a:pPr marL="285750" indent="-285750">
              <a:buFont typeface="Arial" panose="020B0604020202020204" pitchFamily="34" charset="0"/>
              <a:buChar char="•"/>
            </a:pPr>
            <a:r>
              <a:rPr lang="en-US"/>
              <a:t>Hydrogen storage is used to resolve daily and seasonal supply and demand mismatches for vehicle refueling.</a:t>
            </a:r>
          </a:p>
          <a:p>
            <a:pPr marL="285750" indent="-285750">
              <a:buFont typeface="Arial" panose="020B0604020202020204" pitchFamily="34" charset="0"/>
              <a:buChar char="•"/>
            </a:pPr>
            <a:r>
              <a:rPr lang="en-US"/>
              <a:t>Refined sizing would factor in year-to-year weather variation and fuel demand uncertainties.</a:t>
            </a:r>
          </a:p>
        </p:txBody>
      </p:sp>
      <p:graphicFrame>
        <p:nvGraphicFramePr>
          <p:cNvPr id="2" name="Chart 1">
            <a:extLst>
              <a:ext uri="{FF2B5EF4-FFF2-40B4-BE49-F238E27FC236}">
                <a16:creationId xmlns:a16="http://schemas.microsoft.com/office/drawing/2014/main" id="{C442D4EA-E47F-1BB3-6258-48F99480BF2C}"/>
              </a:ext>
            </a:extLst>
          </p:cNvPr>
          <p:cNvGraphicFramePr>
            <a:graphicFrameLocks/>
          </p:cNvGraphicFramePr>
          <p:nvPr/>
        </p:nvGraphicFramePr>
        <p:xfrm>
          <a:off x="387177" y="1055581"/>
          <a:ext cx="11108137" cy="3765005"/>
        </p:xfrm>
        <a:graphic>
          <a:graphicData uri="http://schemas.openxmlformats.org/drawingml/2006/chart">
            <c:chart xmlns:c="http://schemas.openxmlformats.org/drawingml/2006/chart" xmlns:r="http://schemas.openxmlformats.org/officeDocument/2006/relationships" r:id="rId4"/>
          </a:graphicData>
        </a:graphic>
      </p:graphicFrame>
      <p:sp>
        <p:nvSpPr>
          <p:cNvPr id="3" name="Right Brace 2">
            <a:extLst>
              <a:ext uri="{FF2B5EF4-FFF2-40B4-BE49-F238E27FC236}">
                <a16:creationId xmlns:a16="http://schemas.microsoft.com/office/drawing/2014/main" id="{60159F82-E29E-9416-B814-E447B3B0116F}"/>
              </a:ext>
            </a:extLst>
          </p:cNvPr>
          <p:cNvSpPr/>
          <p:nvPr/>
        </p:nvSpPr>
        <p:spPr>
          <a:xfrm rot="5400000">
            <a:off x="2298282" y="3589575"/>
            <a:ext cx="472948" cy="2341941"/>
          </a:xfrm>
          <a:prstGeom prst="righ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5C502E93-E3EF-6E2C-05AB-8D77629BA049}"/>
              </a:ext>
            </a:extLst>
          </p:cNvPr>
          <p:cNvSpPr txBox="1"/>
          <p:nvPr/>
        </p:nvSpPr>
        <p:spPr>
          <a:xfrm>
            <a:off x="1331885" y="5002940"/>
            <a:ext cx="2733825" cy="307777"/>
          </a:xfrm>
          <a:prstGeom prst="rect">
            <a:avLst/>
          </a:prstGeom>
          <a:noFill/>
        </p:spPr>
        <p:txBody>
          <a:bodyPr wrap="none" rtlCol="0">
            <a:spAutoFit/>
          </a:bodyPr>
          <a:lstStyle/>
          <a:p>
            <a:r>
              <a:rPr lang="en-US" sz="1400"/>
              <a:t>hydrogen demand exceeds supply</a:t>
            </a:r>
          </a:p>
        </p:txBody>
      </p:sp>
      <p:sp>
        <p:nvSpPr>
          <p:cNvPr id="12" name="Right Brace 11">
            <a:extLst>
              <a:ext uri="{FF2B5EF4-FFF2-40B4-BE49-F238E27FC236}">
                <a16:creationId xmlns:a16="http://schemas.microsoft.com/office/drawing/2014/main" id="{0182BAB2-6097-D0B9-780B-B4B5DAD07B95}"/>
              </a:ext>
            </a:extLst>
          </p:cNvPr>
          <p:cNvSpPr/>
          <p:nvPr/>
        </p:nvSpPr>
        <p:spPr>
          <a:xfrm rot="5400000">
            <a:off x="9878774" y="3847051"/>
            <a:ext cx="472948" cy="1826990"/>
          </a:xfrm>
          <a:prstGeom prst="righ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5A5EFE41-D8AB-3A03-BCD9-5E0283CF3758}"/>
              </a:ext>
            </a:extLst>
          </p:cNvPr>
          <p:cNvSpPr txBox="1"/>
          <p:nvPr/>
        </p:nvSpPr>
        <p:spPr>
          <a:xfrm>
            <a:off x="8833758" y="5002940"/>
            <a:ext cx="2733825" cy="307777"/>
          </a:xfrm>
          <a:prstGeom prst="rect">
            <a:avLst/>
          </a:prstGeom>
          <a:noFill/>
        </p:spPr>
        <p:txBody>
          <a:bodyPr wrap="none" rtlCol="0">
            <a:spAutoFit/>
          </a:bodyPr>
          <a:lstStyle/>
          <a:p>
            <a:r>
              <a:rPr lang="en-US" sz="1400"/>
              <a:t>hydrogen demand exceeds supply</a:t>
            </a:r>
          </a:p>
        </p:txBody>
      </p:sp>
      <p:sp>
        <p:nvSpPr>
          <p:cNvPr id="14" name="Right Brace 13">
            <a:extLst>
              <a:ext uri="{FF2B5EF4-FFF2-40B4-BE49-F238E27FC236}">
                <a16:creationId xmlns:a16="http://schemas.microsoft.com/office/drawing/2014/main" id="{7C656DCD-C5FA-DAFD-7DCA-EB194680EA7A}"/>
              </a:ext>
            </a:extLst>
          </p:cNvPr>
          <p:cNvSpPr/>
          <p:nvPr/>
        </p:nvSpPr>
        <p:spPr>
          <a:xfrm rot="5400000">
            <a:off x="6217266" y="2012533"/>
            <a:ext cx="472948" cy="5496025"/>
          </a:xfrm>
          <a:prstGeom prst="righ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CAF77BF2-5B0D-700D-0495-77688CC1111F}"/>
              </a:ext>
            </a:extLst>
          </p:cNvPr>
          <p:cNvSpPr txBox="1"/>
          <p:nvPr/>
        </p:nvSpPr>
        <p:spPr>
          <a:xfrm>
            <a:off x="5328429" y="5002940"/>
            <a:ext cx="2733825" cy="307777"/>
          </a:xfrm>
          <a:prstGeom prst="rect">
            <a:avLst/>
          </a:prstGeom>
          <a:noFill/>
        </p:spPr>
        <p:txBody>
          <a:bodyPr wrap="none" rtlCol="0">
            <a:spAutoFit/>
          </a:bodyPr>
          <a:lstStyle/>
          <a:p>
            <a:r>
              <a:rPr lang="en-US" sz="1400"/>
              <a:t>hydrogen supply exceeds demand</a:t>
            </a:r>
          </a:p>
        </p:txBody>
      </p:sp>
    </p:spTree>
    <p:extLst>
      <p:ext uri="{BB962C8B-B14F-4D97-AF65-F5344CB8AC3E}">
        <p14:creationId xmlns:p14="http://schemas.microsoft.com/office/powerpoint/2010/main" val="3695799601"/>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06AE09-618E-70F0-AE74-DF0D5CAD948A}"/>
              </a:ext>
            </a:extLst>
          </p:cNvPr>
          <p:cNvPicPr>
            <a:picLocks noChangeAspect="1"/>
          </p:cNvPicPr>
          <p:nvPr/>
        </p:nvPicPr>
        <p:blipFill rotWithShape="1">
          <a:blip r:embed="rId3">
            <a:extLst>
              <a:ext uri="{28A0092B-C50C-407E-A947-70E740481C1C}">
                <a14:useLocalDpi xmlns:a14="http://schemas.microsoft.com/office/drawing/2010/main" val="0"/>
              </a:ext>
            </a:extLst>
          </a:blip>
          <a:srcRect t="-677" b="2147"/>
          <a:stretch/>
        </p:blipFill>
        <p:spPr>
          <a:xfrm>
            <a:off x="9020009" y="3449005"/>
            <a:ext cx="2790710" cy="1678674"/>
          </a:xfrm>
          <a:prstGeom prst="rect">
            <a:avLst/>
          </a:prstGeom>
        </p:spPr>
      </p:pic>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t>What Are the </a:t>
            </a:r>
            <a:r>
              <a:rPr lang="en-US" i="1">
                <a:solidFill>
                  <a:schemeClr val="accent5"/>
                </a:solidFill>
              </a:rPr>
              <a:t>Land Development Impact </a:t>
            </a:r>
            <a:r>
              <a:rPr lang="en-US" sz="2800" i="1">
                <a:solidFill>
                  <a:schemeClr val="accent5"/>
                </a:solidFill>
                <a:latin typeface="+mj-lt"/>
              </a:rPr>
              <a:t>Concerns</a:t>
            </a:r>
            <a:r>
              <a:rPr lang="en-US"/>
              <a:t>?</a:t>
            </a:r>
          </a:p>
        </p:txBody>
      </p:sp>
      <p:sp>
        <p:nvSpPr>
          <p:cNvPr id="4" name="Content Placeholder 2">
            <a:extLst>
              <a:ext uri="{FF2B5EF4-FFF2-40B4-BE49-F238E27FC236}">
                <a16:creationId xmlns:a16="http://schemas.microsoft.com/office/drawing/2014/main" id="{6277B274-1FAF-7E71-C1ED-5C9C41BC7CAB}"/>
              </a:ext>
            </a:extLst>
          </p:cNvPr>
          <p:cNvSpPr txBox="1">
            <a:spLocks/>
          </p:cNvSpPr>
          <p:nvPr/>
        </p:nvSpPr>
        <p:spPr bwMode="auto">
          <a:xfrm>
            <a:off x="480484" y="912088"/>
            <a:ext cx="8311893" cy="529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a:solidFill>
                  <a:schemeClr val="accent1"/>
                </a:solidFill>
              </a:rPr>
              <a:t>What might it look like? </a:t>
            </a:r>
          </a:p>
          <a:p>
            <a:pPr lvl="1">
              <a:buFont typeface="Wingdings" panose="05000000000000000000" pitchFamily="2" charset="2"/>
              <a:buChar char="§"/>
            </a:pPr>
            <a:r>
              <a:rPr lang="en-US" sz="1400"/>
              <a:t>Utility-scale solar generation facilities require substantial land but are generally low profile. </a:t>
            </a:r>
          </a:p>
          <a:p>
            <a:pPr lvl="1">
              <a:buFont typeface="Wingdings" panose="05000000000000000000" pitchFamily="2" charset="2"/>
              <a:buChar char="§"/>
            </a:pPr>
            <a:r>
              <a:rPr lang="en-US" sz="1400"/>
              <a:t>PEM hydrogen production facilities look much like light industrial buildings. </a:t>
            </a:r>
          </a:p>
          <a:p>
            <a:pPr lvl="1">
              <a:buFont typeface="Wingdings" panose="05000000000000000000" pitchFamily="2" charset="2"/>
              <a:buChar char="§"/>
            </a:pPr>
            <a:r>
              <a:rPr lang="en-US" sz="1400"/>
              <a:t>Hydrogen fueling stations look much like gasoline stations.</a:t>
            </a:r>
          </a:p>
          <a:p>
            <a:pPr lvl="1">
              <a:buFont typeface="Wingdings" panose="05000000000000000000" pitchFamily="2" charset="2"/>
              <a:buChar char="§"/>
            </a:pPr>
            <a:endParaRPr lang="en-US" sz="1000"/>
          </a:p>
          <a:p>
            <a:pPr marL="0" indent="0">
              <a:buNone/>
            </a:pPr>
            <a:r>
              <a:rPr lang="en-US" b="1">
                <a:solidFill>
                  <a:schemeClr val="accent1"/>
                </a:solidFill>
              </a:rPr>
              <a:t>How much land would be required?</a:t>
            </a:r>
          </a:p>
          <a:p>
            <a:pPr lvl="1">
              <a:buFont typeface="Wingdings,Sans-Serif" panose="05000000000000000000" pitchFamily="2" charset="2"/>
              <a:buChar char="§"/>
            </a:pPr>
            <a:r>
              <a:rPr lang="en-US" sz="1400"/>
              <a:t>6-7 acres per 1 MW of solar PV power generation capacity.</a:t>
            </a:r>
          </a:p>
          <a:p>
            <a:pPr lvl="1">
              <a:buFont typeface="Wingdings,Sans-Serif" panose="05000000000000000000" pitchFamily="2" charset="2"/>
              <a:buChar char="§"/>
            </a:pPr>
            <a:r>
              <a:rPr lang="en-US" sz="1400"/>
              <a:t>Overall facility would require 90–105 acres of land </a:t>
            </a:r>
          </a:p>
          <a:p>
            <a:pPr lvl="2">
              <a:buFont typeface="Wingdings,Sans-Serif" panose="05000000000000000000" pitchFamily="2" charset="2"/>
              <a:buChar char="§"/>
            </a:pPr>
            <a:r>
              <a:rPr lang="en-US" sz="1400"/>
              <a:t>Approx. 103 acres for 15 MW of on-site solar PV </a:t>
            </a:r>
          </a:p>
          <a:p>
            <a:pPr lvl="2">
              <a:buFont typeface="Wingdings,Sans-Serif" panose="05000000000000000000" pitchFamily="2" charset="2"/>
              <a:buChar char="§"/>
            </a:pPr>
            <a:r>
              <a:rPr lang="en-US" sz="1400"/>
              <a:t>Approx. 2 acres for all non-PV components (electrolyzer, fuel cell, and belowground hydrogen storage (in compressed tubes)). </a:t>
            </a:r>
          </a:p>
          <a:p>
            <a:pPr lvl="1">
              <a:buFont typeface="Wingdings,Sans-Serif" panose="05000000000000000000" pitchFamily="2" charset="2"/>
              <a:buChar char="§"/>
            </a:pPr>
            <a:r>
              <a:rPr lang="en-US" sz="1400"/>
              <a:t>Aboveground compressed storage may be required</a:t>
            </a:r>
          </a:p>
          <a:p>
            <a:pPr lvl="2">
              <a:buFont typeface="Wingdings,Sans-Serif" panose="05000000000000000000" pitchFamily="2" charset="2"/>
              <a:buChar char="§"/>
            </a:pPr>
            <a:r>
              <a:rPr lang="en-US" sz="1400"/>
              <a:t>Tubes are typically stacked in rows approximately the size of  a 40’x10’tall shipping container.</a:t>
            </a:r>
          </a:p>
          <a:p>
            <a:pPr lvl="2">
              <a:buFont typeface="Wingdings,Sans-Serif" panose="05000000000000000000" pitchFamily="2" charset="2"/>
              <a:buChar char="§"/>
            </a:pPr>
            <a:r>
              <a:rPr lang="en-US" sz="1400"/>
              <a:t>Approx. 28 stacks of tubes of compressed storage would be needed</a:t>
            </a:r>
          </a:p>
          <a:p>
            <a:pPr lvl="2">
              <a:buFont typeface="Wingdings,Sans-Serif" panose="05000000000000000000" pitchFamily="2" charset="2"/>
              <a:buChar char="§"/>
            </a:pPr>
            <a:endParaRPr lang="en-US" sz="1000"/>
          </a:p>
          <a:p>
            <a:pPr marL="0" indent="0">
              <a:buNone/>
            </a:pPr>
            <a:r>
              <a:rPr lang="en-US" b="1">
                <a:solidFill>
                  <a:schemeClr val="accent1"/>
                </a:solidFill>
              </a:rPr>
              <a:t>What hours will it operate, and will there be traffic, noise, or light impacts?</a:t>
            </a:r>
          </a:p>
          <a:p>
            <a:pPr lvl="1">
              <a:buFont typeface="Wingdings,Sans-Serif" panose="05000000000000000000" pitchFamily="2" charset="2"/>
              <a:buChar char="§"/>
            </a:pPr>
            <a:r>
              <a:rPr lang="en-US" sz="1400"/>
              <a:t>Facilities operate 24 hours per day, 7 days per week with at least one staff person. </a:t>
            </a:r>
          </a:p>
          <a:p>
            <a:pPr lvl="2">
              <a:buFont typeface="Wingdings,Sans-Serif" panose="05000000000000000000" pitchFamily="2" charset="2"/>
              <a:buChar char="§"/>
            </a:pPr>
            <a:r>
              <a:rPr lang="en-US" sz="1400"/>
              <a:t>May generate noise, nighttime light, glare, and traffic.  </a:t>
            </a:r>
          </a:p>
          <a:p>
            <a:pPr lvl="1">
              <a:buFont typeface="Wingdings,Sans-Serif" panose="05000000000000000000" pitchFamily="2" charset="2"/>
              <a:buChar char="§"/>
            </a:pPr>
            <a:r>
              <a:rPr lang="en-US" sz="1400"/>
              <a:t>Traffic would be generated in an alternative fuel application.</a:t>
            </a:r>
          </a:p>
          <a:p>
            <a:pPr lvl="2">
              <a:buFont typeface="Wingdings,Sans-Serif" panose="05000000000000000000" pitchFamily="2" charset="2"/>
              <a:buChar char="§"/>
            </a:pPr>
            <a:r>
              <a:rPr lang="en-US" sz="1400"/>
              <a:t>Earth-moving equipment and long-haul trucks are likely consumers. </a:t>
            </a:r>
          </a:p>
          <a:p>
            <a:pPr lvl="2">
              <a:buFont typeface="Wingdings,Sans-Serif" panose="05000000000000000000" pitchFamily="2" charset="2"/>
              <a:buChar char="§"/>
            </a:pPr>
            <a:r>
              <a:rPr lang="en-US" sz="1400"/>
              <a:t>Location of the fueling facility TBD but would be near the mine site. </a:t>
            </a:r>
          </a:p>
        </p:txBody>
      </p:sp>
      <p:pic>
        <p:nvPicPr>
          <p:cNvPr id="6" name="Picture 5">
            <a:extLst>
              <a:ext uri="{FF2B5EF4-FFF2-40B4-BE49-F238E27FC236}">
                <a16:creationId xmlns:a16="http://schemas.microsoft.com/office/drawing/2014/main" id="{795B17AC-BE56-27FB-FF59-A7634FF85B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22946" y="1043277"/>
            <a:ext cx="2784611" cy="1856407"/>
          </a:xfrm>
          <a:prstGeom prst="rect">
            <a:avLst/>
          </a:prstGeom>
        </p:spPr>
      </p:pic>
      <p:sp>
        <p:nvSpPr>
          <p:cNvPr id="14" name="TextBox 13">
            <a:extLst>
              <a:ext uri="{FF2B5EF4-FFF2-40B4-BE49-F238E27FC236}">
                <a16:creationId xmlns:a16="http://schemas.microsoft.com/office/drawing/2014/main" id="{F4D70EF4-8360-6421-326D-F94168A5C87C}"/>
              </a:ext>
            </a:extLst>
          </p:cNvPr>
          <p:cNvSpPr txBox="1"/>
          <p:nvPr/>
        </p:nvSpPr>
        <p:spPr>
          <a:xfrm>
            <a:off x="8947955" y="2899684"/>
            <a:ext cx="2932982" cy="215444"/>
          </a:xfrm>
          <a:prstGeom prst="rect">
            <a:avLst/>
          </a:prstGeom>
          <a:noFill/>
        </p:spPr>
        <p:txBody>
          <a:bodyPr wrap="square" lIns="91440" tIns="45720" rIns="91440" bIns="45720" anchor="t">
            <a:spAutoFit/>
          </a:bodyPr>
          <a:lstStyle/>
          <a:p>
            <a:r>
              <a:rPr lang="en-US" sz="800">
                <a:solidFill>
                  <a:srgbClr val="757575"/>
                </a:solidFill>
              </a:rPr>
              <a:t>Example electrolyzer. </a:t>
            </a:r>
            <a:r>
              <a:rPr lang="en-US" sz="800" i="1">
                <a:solidFill>
                  <a:srgbClr val="757575"/>
                </a:solidFill>
              </a:rPr>
              <a:t>Photo</a:t>
            </a:r>
            <a:r>
              <a:rPr lang="en-US" sz="800">
                <a:solidFill>
                  <a:srgbClr val="757575"/>
                </a:solidFill>
              </a:rPr>
              <a:t> by John De La Rosa, NREL 34729</a:t>
            </a:r>
            <a:endParaRPr lang="en-US"/>
          </a:p>
        </p:txBody>
      </p:sp>
      <p:sp>
        <p:nvSpPr>
          <p:cNvPr id="16" name="TextBox 15">
            <a:extLst>
              <a:ext uri="{FF2B5EF4-FFF2-40B4-BE49-F238E27FC236}">
                <a16:creationId xmlns:a16="http://schemas.microsoft.com/office/drawing/2014/main" id="{96963A4F-BCDC-17BF-EE1B-7F41A47308A0}"/>
              </a:ext>
            </a:extLst>
          </p:cNvPr>
          <p:cNvSpPr txBox="1"/>
          <p:nvPr/>
        </p:nvSpPr>
        <p:spPr>
          <a:xfrm>
            <a:off x="8947955" y="5135662"/>
            <a:ext cx="2790709" cy="338554"/>
          </a:xfrm>
          <a:prstGeom prst="rect">
            <a:avLst/>
          </a:prstGeom>
          <a:noFill/>
        </p:spPr>
        <p:txBody>
          <a:bodyPr wrap="square" lIns="91440" tIns="45720" rIns="91440" bIns="45720" anchor="t">
            <a:spAutoFit/>
          </a:bodyPr>
          <a:lstStyle/>
          <a:p>
            <a:r>
              <a:rPr lang="en-US" sz="800">
                <a:solidFill>
                  <a:srgbClr val="757575"/>
                </a:solidFill>
              </a:rPr>
              <a:t>Example above ground hydrogen storage.</a:t>
            </a:r>
            <a:r>
              <a:rPr lang="en-US" sz="800" i="1">
                <a:solidFill>
                  <a:srgbClr val="757575"/>
                </a:solidFill>
              </a:rPr>
              <a:t> Photo by Werner Slocum, NREL 72174</a:t>
            </a:r>
            <a:endParaRPr lang="en-US" i="1"/>
          </a:p>
        </p:txBody>
      </p:sp>
    </p:spTree>
    <p:extLst>
      <p:ext uri="{BB962C8B-B14F-4D97-AF65-F5344CB8AC3E}">
        <p14:creationId xmlns:p14="http://schemas.microsoft.com/office/powerpoint/2010/main" val="3570363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t>How Can </a:t>
            </a:r>
            <a:r>
              <a:rPr lang="en-US" i="1">
                <a:solidFill>
                  <a:schemeClr val="accent5"/>
                </a:solidFill>
              </a:rPr>
              <a:t>Land Development Impact </a:t>
            </a:r>
            <a:r>
              <a:rPr lang="en-US"/>
              <a:t>Be Mitigated?</a:t>
            </a:r>
          </a:p>
        </p:txBody>
      </p:sp>
      <p:sp>
        <p:nvSpPr>
          <p:cNvPr id="4" name="Content Placeholder 2">
            <a:extLst>
              <a:ext uri="{FF2B5EF4-FFF2-40B4-BE49-F238E27FC236}">
                <a16:creationId xmlns:a16="http://schemas.microsoft.com/office/drawing/2014/main" id="{6277B274-1FAF-7E71-C1ED-5C9C41BC7CAB}"/>
              </a:ext>
            </a:extLst>
          </p:cNvPr>
          <p:cNvSpPr txBox="1">
            <a:spLocks/>
          </p:cNvSpPr>
          <p:nvPr/>
        </p:nvSpPr>
        <p:spPr bwMode="auto">
          <a:xfrm>
            <a:off x="480483" y="1048663"/>
            <a:ext cx="11416241" cy="4419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a:t>Underground storage tanks proposed to reduce visual impact, pending site constraints. </a:t>
            </a:r>
          </a:p>
          <a:p>
            <a:pPr>
              <a:buFont typeface="Wingdings" panose="05000000000000000000" pitchFamily="2" charset="2"/>
              <a:buChar char="§"/>
            </a:pPr>
            <a:r>
              <a:rPr lang="en-US"/>
              <a:t>Aboveground storage would be stacked in high-pressure pipes.</a:t>
            </a:r>
          </a:p>
          <a:p>
            <a:pPr>
              <a:buFont typeface="Wingdings" panose="05000000000000000000" pitchFamily="2" charset="2"/>
              <a:buChar char="§"/>
            </a:pPr>
            <a:r>
              <a:rPr lang="en-US"/>
              <a:t>Solar PV arrays and hydrogen production facility potentially located on Chevron’s Tailing Facility site (west of Questa). </a:t>
            </a:r>
          </a:p>
          <a:p>
            <a:pPr lvl="1">
              <a:buFont typeface="Wingdings" panose="05000000000000000000" pitchFamily="2" charset="2"/>
              <a:buChar char="§"/>
            </a:pPr>
            <a:r>
              <a:rPr lang="en-US"/>
              <a:t>put a brownfield site to beneficial use, limit the disturbance of natural lands</a:t>
            </a:r>
            <a:endParaRPr lang="en-US" baseline="25000"/>
          </a:p>
          <a:p>
            <a:pPr lvl="1">
              <a:buFont typeface="Wingdings" panose="05000000000000000000" pitchFamily="2" charset="2"/>
              <a:buChar char="§"/>
            </a:pPr>
            <a:r>
              <a:rPr lang="en-US"/>
              <a:t>reduce visual impact by locating the array at a lower elevation, vegetation and fencing can further screen</a:t>
            </a:r>
          </a:p>
          <a:p>
            <a:pPr>
              <a:buFont typeface="Wingdings" panose="05000000000000000000" pitchFamily="2" charset="2"/>
              <a:buChar char="§"/>
            </a:pPr>
            <a:r>
              <a:rPr lang="en-US"/>
              <a:t>Refueling station potentially co-located on Chevron’s mine remediation site (east of Questa), limit refueling traffic. </a:t>
            </a:r>
          </a:p>
          <a:p>
            <a:pPr>
              <a:buFont typeface="Wingdings" panose="05000000000000000000" pitchFamily="2" charset="2"/>
              <a:buChar char="§"/>
            </a:pPr>
            <a:r>
              <a:rPr lang="en-US"/>
              <a:t>Permitting jurisdiction could negotiate impact mitigation terms as a condition for permit approval (community benefits plan</a:t>
            </a:r>
            <a:r>
              <a:rPr lang="en-US">
                <a:solidFill>
                  <a:schemeClr val="tx1"/>
                </a:solidFill>
              </a:rPr>
              <a:t>).</a:t>
            </a:r>
          </a:p>
          <a:p>
            <a:pPr>
              <a:buFont typeface="Wingdings" panose="05000000000000000000" pitchFamily="2" charset="2"/>
              <a:buChar char="§"/>
            </a:pPr>
            <a:r>
              <a:rPr lang="en-US"/>
              <a:t>The village could adopt ordinances (hours of operation, traffic, noise, and lighting) but must meet safety standards. </a:t>
            </a:r>
          </a:p>
          <a:p>
            <a:pPr>
              <a:buFont typeface="Wingdings" panose="05000000000000000000" pitchFamily="2" charset="2"/>
              <a:buChar char="§"/>
            </a:pPr>
            <a:r>
              <a:rPr lang="en-US">
                <a:solidFill>
                  <a:schemeClr val="tx1"/>
                </a:solidFill>
              </a:rPr>
              <a:t>Transmission and distribution infrastructure is largely already in place, may require new substation and short transmission line. </a:t>
            </a:r>
          </a:p>
          <a:p>
            <a:pPr>
              <a:buFont typeface="Wingdings" panose="05000000000000000000" pitchFamily="2" charset="2"/>
              <a:buChar char="§"/>
            </a:pPr>
            <a:endParaRPr lang="en-US" sz="1850"/>
          </a:p>
        </p:txBody>
      </p:sp>
    </p:spTree>
    <p:extLst>
      <p:ext uri="{BB962C8B-B14F-4D97-AF65-F5344CB8AC3E}">
        <p14:creationId xmlns:p14="http://schemas.microsoft.com/office/powerpoint/2010/main" val="3603199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877E-ADDF-6B16-A713-538A0B23CECE}"/>
              </a:ext>
            </a:extLst>
          </p:cNvPr>
          <p:cNvSpPr>
            <a:spLocks noGrp="1"/>
          </p:cNvSpPr>
          <p:nvPr>
            <p:ph type="title"/>
          </p:nvPr>
        </p:nvSpPr>
        <p:spPr/>
        <p:txBody>
          <a:bodyPr/>
          <a:lstStyle/>
          <a:p>
            <a:r>
              <a:rPr lang="en-US"/>
              <a:t>Example Project: Shell’s Rhineland Refinery </a:t>
            </a:r>
          </a:p>
        </p:txBody>
      </p:sp>
      <p:sp>
        <p:nvSpPr>
          <p:cNvPr id="3" name="Content Placeholder 2">
            <a:extLst>
              <a:ext uri="{FF2B5EF4-FFF2-40B4-BE49-F238E27FC236}">
                <a16:creationId xmlns:a16="http://schemas.microsoft.com/office/drawing/2014/main" id="{27DAC24B-5DF1-BD6C-4821-7C5C695C77CB}"/>
              </a:ext>
            </a:extLst>
          </p:cNvPr>
          <p:cNvSpPr>
            <a:spLocks noGrp="1"/>
          </p:cNvSpPr>
          <p:nvPr>
            <p:ph sz="quarter" idx="10"/>
          </p:nvPr>
        </p:nvSpPr>
        <p:spPr>
          <a:xfrm>
            <a:off x="477615" y="1046532"/>
            <a:ext cx="5923185" cy="4681915"/>
          </a:xfrm>
        </p:spPr>
        <p:txBody>
          <a:bodyPr/>
          <a:lstStyle/>
          <a:p>
            <a:r>
              <a:rPr lang="en-US" b="1">
                <a:solidFill>
                  <a:schemeClr val="tx1"/>
                </a:solidFill>
              </a:rPr>
              <a:t>10-MW </a:t>
            </a:r>
            <a:r>
              <a:rPr lang="en-US">
                <a:solidFill>
                  <a:schemeClr val="tx1"/>
                </a:solidFill>
              </a:rPr>
              <a:t>PEM electrolyzer located in </a:t>
            </a:r>
            <a:r>
              <a:rPr lang="en-US" err="1">
                <a:solidFill>
                  <a:schemeClr val="tx1"/>
                </a:solidFill>
              </a:rPr>
              <a:t>Wessling</a:t>
            </a:r>
            <a:r>
              <a:rPr lang="en-US">
                <a:solidFill>
                  <a:schemeClr val="tx1"/>
                </a:solidFill>
              </a:rPr>
              <a:t>, Germany</a:t>
            </a:r>
          </a:p>
          <a:p>
            <a:r>
              <a:rPr lang="en-US" b="0" i="0">
                <a:solidFill>
                  <a:schemeClr val="tx1"/>
                </a:solidFill>
                <a:effectLst/>
              </a:rPr>
              <a:t>Europe’s largest PEM and the first to apply it at such a large scale in a fuel refinery</a:t>
            </a:r>
            <a:r>
              <a:rPr lang="en-US">
                <a:solidFill>
                  <a:schemeClr val="tx1"/>
                </a:solidFill>
              </a:rPr>
              <a:t> </a:t>
            </a:r>
            <a:endParaRPr lang="en-US" b="0" i="0">
              <a:solidFill>
                <a:schemeClr val="tx1"/>
              </a:solidFill>
              <a:effectLst/>
            </a:endParaRPr>
          </a:p>
          <a:p>
            <a:r>
              <a:rPr lang="en-US">
                <a:solidFill>
                  <a:schemeClr val="tx1"/>
                </a:solidFill>
              </a:rPr>
              <a:t>Operated by Shell, beginning July 2, 2021</a:t>
            </a:r>
          </a:p>
          <a:p>
            <a:r>
              <a:rPr lang="en-US">
                <a:solidFill>
                  <a:schemeClr val="tx1"/>
                </a:solidFill>
              </a:rPr>
              <a:t>U</a:t>
            </a:r>
            <a:r>
              <a:rPr lang="en-US" b="0" i="0">
                <a:solidFill>
                  <a:schemeClr val="tx1"/>
                </a:solidFill>
                <a:effectLst/>
              </a:rPr>
              <a:t>ses renewable electricity to produce up to 1,300,000 kgs of green hydrogen a year </a:t>
            </a:r>
          </a:p>
          <a:p>
            <a:r>
              <a:rPr lang="en-US" b="0" i="0">
                <a:solidFill>
                  <a:schemeClr val="tx1"/>
                </a:solidFill>
                <a:effectLst/>
              </a:rPr>
              <a:t>PEM </a:t>
            </a:r>
            <a:r>
              <a:rPr lang="en-US" err="1">
                <a:solidFill>
                  <a:schemeClr val="tx1"/>
                </a:solidFill>
              </a:rPr>
              <a:t>electrolyzers</a:t>
            </a:r>
            <a:r>
              <a:rPr lang="en-US" b="0" i="0">
                <a:solidFill>
                  <a:schemeClr val="tx1"/>
                </a:solidFill>
                <a:effectLst/>
              </a:rPr>
              <a:t>, which are more compact than conventional alkaline </a:t>
            </a:r>
            <a:r>
              <a:rPr lang="en-US" err="1">
                <a:solidFill>
                  <a:schemeClr val="tx1"/>
                </a:solidFill>
              </a:rPr>
              <a:t>electrolyzers</a:t>
            </a:r>
            <a:r>
              <a:rPr lang="en-US" b="0" i="0">
                <a:solidFill>
                  <a:schemeClr val="tx1"/>
                </a:solidFill>
                <a:effectLst/>
              </a:rPr>
              <a:t>, can operate dynamically with varying load, making them well-suited for renewable energy.</a:t>
            </a:r>
          </a:p>
          <a:p>
            <a:endParaRPr lang="en-US" b="0" i="0">
              <a:solidFill>
                <a:schemeClr val="tx1"/>
              </a:solidFill>
              <a:effectLst/>
            </a:endParaRPr>
          </a:p>
          <a:p>
            <a:pPr marL="0" indent="0">
              <a:buNone/>
            </a:pPr>
            <a:r>
              <a:rPr lang="en-US" b="1">
                <a:solidFill>
                  <a:schemeClr val="tx1"/>
                </a:solidFill>
              </a:rPr>
              <a:t>(Questa’s proposed facility would utilize a 32-MW electrolyzer.)</a:t>
            </a:r>
          </a:p>
        </p:txBody>
      </p:sp>
      <p:pic>
        <p:nvPicPr>
          <p:cNvPr id="9" name="Picture 8">
            <a:extLst>
              <a:ext uri="{FF2B5EF4-FFF2-40B4-BE49-F238E27FC236}">
                <a16:creationId xmlns:a16="http://schemas.microsoft.com/office/drawing/2014/main" id="{A49262C5-FBBC-1130-9DF6-46202C3806D4}"/>
              </a:ext>
            </a:extLst>
          </p:cNvPr>
          <p:cNvPicPr>
            <a:picLocks noChangeAspect="1"/>
          </p:cNvPicPr>
          <p:nvPr/>
        </p:nvPicPr>
        <p:blipFill rotWithShape="1">
          <a:blip r:embed="rId3">
            <a:extLst>
              <a:ext uri="{28A0092B-C50C-407E-A947-70E740481C1C}">
                <a14:useLocalDpi xmlns:a14="http://schemas.microsoft.com/office/drawing/2010/main" val="0"/>
              </a:ext>
            </a:extLst>
          </a:blip>
          <a:srcRect l="9062" t="9081" r="15002" b="14984"/>
          <a:stretch/>
        </p:blipFill>
        <p:spPr>
          <a:xfrm>
            <a:off x="6885470" y="1206890"/>
            <a:ext cx="4826046" cy="3148836"/>
          </a:xfrm>
          <a:prstGeom prst="rect">
            <a:avLst/>
          </a:prstGeom>
          <a:ln w="38100">
            <a:noFill/>
          </a:ln>
        </p:spPr>
      </p:pic>
      <p:sp>
        <p:nvSpPr>
          <p:cNvPr id="5" name="TextBox 4">
            <a:extLst>
              <a:ext uri="{FF2B5EF4-FFF2-40B4-BE49-F238E27FC236}">
                <a16:creationId xmlns:a16="http://schemas.microsoft.com/office/drawing/2014/main" id="{BCC85946-2CDE-3743-9E41-B9FC5234ED0C}"/>
              </a:ext>
            </a:extLst>
          </p:cNvPr>
          <p:cNvSpPr txBox="1"/>
          <p:nvPr/>
        </p:nvSpPr>
        <p:spPr>
          <a:xfrm>
            <a:off x="6810375" y="4400550"/>
            <a:ext cx="4901141" cy="215444"/>
          </a:xfrm>
          <a:prstGeom prst="rect">
            <a:avLst/>
          </a:prstGeom>
          <a:noFill/>
        </p:spPr>
        <p:txBody>
          <a:bodyPr wrap="square" lIns="91440" tIns="45720" rIns="91440" bIns="45720" anchor="t">
            <a:spAutoFit/>
          </a:bodyPr>
          <a:lstStyle/>
          <a:p>
            <a:r>
              <a:rPr lang="en-US" sz="800">
                <a:solidFill>
                  <a:srgbClr val="757575"/>
                </a:solidFill>
              </a:rPr>
              <a:t>Birds eye view of Shell’s PEM green hydrogen production facility</a:t>
            </a:r>
            <a:r>
              <a:rPr lang="en-US" sz="800" i="1">
                <a:solidFill>
                  <a:srgbClr val="757575"/>
                </a:solidFill>
              </a:rPr>
              <a:t>. Image by Shell Photographic Services.</a:t>
            </a:r>
            <a:endParaRPr lang="en-US" i="1"/>
          </a:p>
        </p:txBody>
      </p:sp>
    </p:spTree>
    <p:extLst>
      <p:ext uri="{BB962C8B-B14F-4D97-AF65-F5344CB8AC3E}">
        <p14:creationId xmlns:p14="http://schemas.microsoft.com/office/powerpoint/2010/main" val="2934255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solidFill>
                  <a:schemeClr val="accent5"/>
                </a:solidFill>
              </a:rPr>
              <a:t>What Are the </a:t>
            </a:r>
            <a:r>
              <a:rPr lang="en-US" sz="2800" b="1" i="1">
                <a:solidFill>
                  <a:schemeClr val="accent5"/>
                </a:solidFill>
                <a:latin typeface="+mj-lt"/>
              </a:rPr>
              <a:t>Water Use Concerns</a:t>
            </a:r>
            <a:r>
              <a:rPr lang="en-US">
                <a:solidFill>
                  <a:schemeClr val="accent5"/>
                </a:solidFill>
              </a:rPr>
              <a:t>?</a:t>
            </a:r>
          </a:p>
        </p:txBody>
      </p:sp>
      <p:sp>
        <p:nvSpPr>
          <p:cNvPr id="4" name="Content Placeholder 2">
            <a:extLst>
              <a:ext uri="{FF2B5EF4-FFF2-40B4-BE49-F238E27FC236}">
                <a16:creationId xmlns:a16="http://schemas.microsoft.com/office/drawing/2014/main" id="{6277B274-1FAF-7E71-C1ED-5C9C41BC7CAB}"/>
              </a:ext>
            </a:extLst>
          </p:cNvPr>
          <p:cNvSpPr txBox="1">
            <a:spLocks/>
          </p:cNvSpPr>
          <p:nvPr/>
        </p:nvSpPr>
        <p:spPr bwMode="auto">
          <a:xfrm>
            <a:off x="480484" y="866011"/>
            <a:ext cx="11082074" cy="4336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fontScale="25000" lnSpcReduction="20000"/>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nSpc>
                <a:spcPct val="120000"/>
              </a:lnSpc>
              <a:buNone/>
            </a:pPr>
            <a:r>
              <a:rPr lang="en-US" sz="6400" b="1">
                <a:solidFill>
                  <a:schemeClr val="accent1"/>
                </a:solidFill>
              </a:rPr>
              <a:t>How much water will be needed?</a:t>
            </a:r>
          </a:p>
          <a:p>
            <a:pPr lvl="1">
              <a:lnSpc>
                <a:spcPct val="120000"/>
              </a:lnSpc>
              <a:buFont typeface="Wingdings" panose="05000000000000000000" pitchFamily="2" charset="2"/>
              <a:buChar char="§"/>
            </a:pPr>
            <a:r>
              <a:rPr lang="en-US" sz="5600"/>
              <a:t>3.78 gallons of water = 1 kg of hydrogen, approx. 5% is “recovered” from the fuel cell exhaust without a dedicated cooling system. </a:t>
            </a:r>
          </a:p>
          <a:p>
            <a:pPr lvl="1">
              <a:lnSpc>
                <a:spcPct val="120000"/>
              </a:lnSpc>
              <a:buFont typeface="Wingdings" panose="05000000000000000000" pitchFamily="2" charset="2"/>
              <a:buChar char="§"/>
            </a:pPr>
            <a:r>
              <a:rPr lang="en-US" sz="5600"/>
              <a:t>Approx. </a:t>
            </a:r>
            <a:r>
              <a:rPr lang="en-US" sz="5600">
                <a:solidFill>
                  <a:schemeClr val="tx1"/>
                </a:solidFill>
              </a:rPr>
              <a:t>5.34 acre-feet </a:t>
            </a:r>
            <a:r>
              <a:rPr lang="en-US" sz="5600"/>
              <a:t>of water per year needed for grid-connected storage application, 0.27 acre-feet returned (about 0.18 gallon of water per kWh of power).</a:t>
            </a:r>
          </a:p>
          <a:p>
            <a:pPr lvl="1">
              <a:lnSpc>
                <a:spcPct val="120000"/>
              </a:lnSpc>
              <a:buFont typeface="Wingdings" panose="05000000000000000000" pitchFamily="2" charset="2"/>
              <a:buChar char="§"/>
            </a:pPr>
            <a:r>
              <a:rPr lang="en-US" sz="6000"/>
              <a:t>Approx. 1.82 acre-feet of water per year needed for vehicle fueling application. None returned.</a:t>
            </a:r>
            <a:endParaRPr lang="en-US" sz="5600"/>
          </a:p>
          <a:p>
            <a:pPr marL="57150" lvl="1" indent="0">
              <a:lnSpc>
                <a:spcPct val="120000"/>
              </a:lnSpc>
              <a:buNone/>
            </a:pPr>
            <a:r>
              <a:rPr lang="en-US" sz="6400" b="1">
                <a:solidFill>
                  <a:schemeClr val="accent1"/>
                </a:solidFill>
              </a:rPr>
              <a:t>Where will it come from and how much will it cost?  </a:t>
            </a:r>
          </a:p>
          <a:p>
            <a:pPr lvl="1" indent="-280670">
              <a:lnSpc>
                <a:spcPct val="120000"/>
              </a:lnSpc>
              <a:buFont typeface="Wingdings" panose="05000000000000000000" pitchFamily="2" charset="2"/>
              <a:buChar char="§"/>
            </a:pPr>
            <a:r>
              <a:rPr lang="en-US" sz="5600"/>
              <a:t>Source of water rights has not been determined. Exploring purchase/transfer/trade of Chevron water rights or other partners. </a:t>
            </a:r>
          </a:p>
          <a:p>
            <a:pPr marL="57150" lvl="1" indent="0">
              <a:lnSpc>
                <a:spcPct val="120000"/>
              </a:lnSpc>
              <a:buNone/>
            </a:pPr>
            <a:r>
              <a:rPr lang="en-US" sz="6400" b="1">
                <a:solidFill>
                  <a:schemeClr val="accent1"/>
                </a:solidFill>
              </a:rPr>
              <a:t>What quality is needed for electrolysis, and can non-freshwater be used? </a:t>
            </a:r>
          </a:p>
          <a:p>
            <a:pPr lvl="1">
              <a:lnSpc>
                <a:spcPct val="120000"/>
              </a:lnSpc>
              <a:buFont typeface="Wingdings" panose="05000000000000000000" pitchFamily="2" charset="2"/>
              <a:buChar char="§"/>
            </a:pPr>
            <a:r>
              <a:rPr lang="en-US" sz="5600"/>
              <a:t>Water quality needed for electrolysis is ASTM Type II. Any water could be used as input. Non-potable water would require more treatment and increase costs.</a:t>
            </a:r>
            <a:endParaRPr lang="en-US" sz="6400"/>
          </a:p>
          <a:p>
            <a:pPr marL="57150" lvl="1" indent="0">
              <a:lnSpc>
                <a:spcPct val="120000"/>
              </a:lnSpc>
              <a:buNone/>
            </a:pPr>
            <a:r>
              <a:rPr lang="en-US" sz="6400" b="1">
                <a:solidFill>
                  <a:schemeClr val="accent1"/>
                </a:solidFill>
              </a:rPr>
              <a:t>Can water used for hydrogen production be reused? Where will it be discharged, and how will it be treated before </a:t>
            </a:r>
            <a:br>
              <a:rPr lang="en-US" sz="6400" b="1"/>
            </a:br>
            <a:r>
              <a:rPr lang="en-US" sz="6400" b="1">
                <a:solidFill>
                  <a:schemeClr val="accent1"/>
                </a:solidFill>
              </a:rPr>
              <a:t>it is discharged?</a:t>
            </a:r>
            <a:endParaRPr lang="en-US" sz="6400">
              <a:solidFill>
                <a:schemeClr val="accent1"/>
              </a:solidFill>
            </a:endParaRPr>
          </a:p>
          <a:p>
            <a:pPr lvl="1">
              <a:lnSpc>
                <a:spcPct val="120000"/>
              </a:lnSpc>
              <a:buFont typeface="Wingdings" panose="05000000000000000000" pitchFamily="2" charset="2"/>
              <a:buChar char="§"/>
            </a:pPr>
            <a:r>
              <a:rPr lang="en-US" sz="5600"/>
              <a:t>When hydrogen is converted to electricity by fuel cell, water is the primary byproduct. This water can be captured and reused or discharged in a body of water. </a:t>
            </a:r>
          </a:p>
          <a:p>
            <a:pPr lvl="1">
              <a:lnSpc>
                <a:spcPct val="120000"/>
              </a:lnSpc>
              <a:buFont typeface="Wingdings" panose="05000000000000000000" pitchFamily="2" charset="2"/>
              <a:buChar char="§"/>
            </a:pPr>
            <a:r>
              <a:rPr lang="en-US" sz="5600"/>
              <a:t>Treatment may be required prior to discharge for removal of aluminum, nickel, nitrite, and manganese which could exceed U.S. Environmental Protection Agency (EPA) drinking water limits. </a:t>
            </a:r>
          </a:p>
          <a:p>
            <a:pPr lvl="1">
              <a:lnSpc>
                <a:spcPct val="120000"/>
              </a:lnSpc>
              <a:buFont typeface="Wingdings" panose="05000000000000000000" pitchFamily="2" charset="2"/>
              <a:buChar char="§"/>
            </a:pPr>
            <a:r>
              <a:rPr lang="en-US" sz="5600"/>
              <a:t>Nitrates - essential plant nutrients, but can cause water quality issues and be toxic to animals when concentrated (wastewater)</a:t>
            </a:r>
            <a:r>
              <a:rPr lang="en-US" sz="5600">
                <a:solidFill>
                  <a:schemeClr val="tx1"/>
                </a:solidFill>
              </a:rPr>
              <a:t>.</a:t>
            </a:r>
          </a:p>
          <a:p>
            <a:pPr lvl="1">
              <a:lnSpc>
                <a:spcPct val="120000"/>
              </a:lnSpc>
              <a:buFont typeface="Wingdings" panose="05000000000000000000" pitchFamily="2" charset="2"/>
              <a:buChar char="§"/>
            </a:pPr>
            <a:r>
              <a:rPr lang="en-US" sz="5600">
                <a:solidFill>
                  <a:schemeClr val="tx1"/>
                </a:solidFill>
              </a:rPr>
              <a:t>Hydrogen gas is not toxic or poisonous. It will not contaminate water sources. </a:t>
            </a:r>
          </a:p>
          <a:p>
            <a:pPr lvl="1">
              <a:lnSpc>
                <a:spcPct val="120000"/>
              </a:lnSpc>
              <a:buFont typeface="Wingdings" panose="05000000000000000000" pitchFamily="2" charset="2"/>
              <a:buChar char="§"/>
            </a:pPr>
            <a:r>
              <a:rPr lang="en-US" sz="5600"/>
              <a:t>Permits and quality standard compliance will be required by the NM State Engineer, NM State Environmental Department, and the EPA. </a:t>
            </a:r>
          </a:p>
          <a:p>
            <a:pPr>
              <a:lnSpc>
                <a:spcPct val="120000"/>
              </a:lnSpc>
              <a:buFont typeface="Wingdings" panose="05000000000000000000" pitchFamily="2" charset="2"/>
              <a:buChar char="§"/>
            </a:pPr>
            <a:endParaRPr lang="en-US" sz="1850"/>
          </a:p>
        </p:txBody>
      </p:sp>
    </p:spTree>
    <p:extLst>
      <p:ext uri="{BB962C8B-B14F-4D97-AF65-F5344CB8AC3E}">
        <p14:creationId xmlns:p14="http://schemas.microsoft.com/office/powerpoint/2010/main" val="2046847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solidFill>
                  <a:schemeClr val="accent5"/>
                </a:solidFill>
              </a:rPr>
              <a:t>How Can </a:t>
            </a:r>
            <a:r>
              <a:rPr lang="en-US" sz="2800" b="1" i="1">
                <a:solidFill>
                  <a:schemeClr val="accent5"/>
                </a:solidFill>
                <a:latin typeface="+mj-lt"/>
              </a:rPr>
              <a:t>Water Impacts </a:t>
            </a:r>
            <a:r>
              <a:rPr lang="en-US">
                <a:solidFill>
                  <a:schemeClr val="accent5"/>
                </a:solidFill>
              </a:rPr>
              <a:t>B</a:t>
            </a:r>
            <a:r>
              <a:rPr lang="en-US" sz="2800" b="1">
                <a:solidFill>
                  <a:schemeClr val="accent5"/>
                </a:solidFill>
                <a:latin typeface="+mj-lt"/>
              </a:rPr>
              <a:t>e </a:t>
            </a:r>
            <a:r>
              <a:rPr lang="en-US" b="1">
                <a:solidFill>
                  <a:schemeClr val="accent5"/>
                </a:solidFill>
              </a:rPr>
              <a:t>M</a:t>
            </a:r>
            <a:r>
              <a:rPr lang="en-US" sz="2800">
                <a:solidFill>
                  <a:schemeClr val="accent5"/>
                </a:solidFill>
                <a:latin typeface="+mj-lt"/>
              </a:rPr>
              <a:t>itigated</a:t>
            </a:r>
            <a:r>
              <a:rPr lang="en-US">
                <a:solidFill>
                  <a:schemeClr val="accent5"/>
                </a:solidFill>
              </a:rPr>
              <a:t>?</a:t>
            </a:r>
          </a:p>
        </p:txBody>
      </p:sp>
      <p:sp>
        <p:nvSpPr>
          <p:cNvPr id="6" name="Content Placeholder 2">
            <a:extLst>
              <a:ext uri="{FF2B5EF4-FFF2-40B4-BE49-F238E27FC236}">
                <a16:creationId xmlns:a16="http://schemas.microsoft.com/office/drawing/2014/main" id="{E4A9191C-4F5A-B87D-A4B9-3579279E8E9F}"/>
              </a:ext>
            </a:extLst>
          </p:cNvPr>
          <p:cNvSpPr txBox="1">
            <a:spLocks/>
          </p:cNvSpPr>
          <p:nvPr/>
        </p:nvSpPr>
        <p:spPr bwMode="auto">
          <a:xfrm>
            <a:off x="480484" y="996992"/>
            <a:ext cx="10742837" cy="5152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nSpc>
                <a:spcPct val="120000"/>
              </a:lnSpc>
              <a:buNone/>
            </a:pPr>
            <a:r>
              <a:rPr lang="en-US" sz="1700" b="1">
                <a:solidFill>
                  <a:schemeClr val="accent1"/>
                </a:solidFill>
              </a:rPr>
              <a:t>How much water will be needed?</a:t>
            </a:r>
          </a:p>
          <a:p>
            <a:pPr lvl="1">
              <a:lnSpc>
                <a:spcPct val="120000"/>
              </a:lnSpc>
              <a:buFont typeface="Wingdings" panose="05000000000000000000" pitchFamily="2" charset="2"/>
              <a:buChar char="§"/>
            </a:pPr>
            <a:r>
              <a:rPr lang="en-US" sz="1500"/>
              <a:t>Considered water-recovery and treatment equipment. Current water-recovery equipment is not cost-effective or water-efficient (not included in project cost). Further study needed to bring water to market.</a:t>
            </a:r>
          </a:p>
          <a:p>
            <a:pPr lvl="1">
              <a:lnSpc>
                <a:spcPct val="120000"/>
              </a:lnSpc>
              <a:buFont typeface="Wingdings" panose="05000000000000000000" pitchFamily="2" charset="2"/>
              <a:buChar char="§"/>
            </a:pPr>
            <a:r>
              <a:rPr lang="en-US" sz="1500"/>
              <a:t>Water consumption without recovery is comparable to natural gas power plants and less than coal power plants. </a:t>
            </a:r>
          </a:p>
          <a:p>
            <a:pPr lvl="1">
              <a:lnSpc>
                <a:spcPct val="120000"/>
              </a:lnSpc>
              <a:buFont typeface="Wingdings" panose="05000000000000000000" pitchFamily="2" charset="2"/>
              <a:buChar char="§"/>
            </a:pPr>
            <a:r>
              <a:rPr lang="en-US" sz="1500"/>
              <a:t>The best available information was used to estimate water consumption, more research required to increase accuracy of estimated water use.</a:t>
            </a:r>
            <a:endParaRPr lang="en-US" sz="1700"/>
          </a:p>
          <a:p>
            <a:pPr marL="57150" indent="0">
              <a:lnSpc>
                <a:spcPct val="120000"/>
              </a:lnSpc>
              <a:buNone/>
            </a:pPr>
            <a:r>
              <a:rPr lang="en-US" sz="1700" b="1">
                <a:solidFill>
                  <a:schemeClr val="accent1"/>
                </a:solidFill>
              </a:rPr>
              <a:t>Where will it come from, and how much will it cost?</a:t>
            </a:r>
          </a:p>
          <a:p>
            <a:pPr lvl="1">
              <a:lnSpc>
                <a:spcPct val="120000"/>
              </a:lnSpc>
              <a:buFont typeface="Wingdings" panose="05000000000000000000" pitchFamily="2" charset="2"/>
              <a:buChar char="§"/>
            </a:pPr>
            <a:r>
              <a:rPr lang="en-US" sz="1500"/>
              <a:t>The coalition is exploring potential sources of water/water rights. Chevron rights are being considered. No village rights are being considered. </a:t>
            </a:r>
            <a:endParaRPr lang="en-US" sz="1700"/>
          </a:p>
          <a:p>
            <a:pPr marL="57150" lvl="1" indent="0">
              <a:lnSpc>
                <a:spcPct val="120000"/>
              </a:lnSpc>
              <a:buNone/>
            </a:pPr>
            <a:r>
              <a:rPr lang="en-US" sz="1700" b="1">
                <a:solidFill>
                  <a:schemeClr val="accent1"/>
                </a:solidFill>
              </a:rPr>
              <a:t>Can water used for hydrogen production be reused? Where will it be discharged, and how will it be treated before it is discharged?</a:t>
            </a:r>
          </a:p>
          <a:p>
            <a:pPr lvl="1">
              <a:lnSpc>
                <a:spcPct val="120000"/>
              </a:lnSpc>
              <a:buFont typeface="Wingdings" panose="05000000000000000000" pitchFamily="2" charset="2"/>
              <a:buChar char="§"/>
            </a:pPr>
            <a:r>
              <a:rPr lang="en-US" sz="1500"/>
              <a:t>Project will need to meet state and EPA standards for water quality. </a:t>
            </a:r>
          </a:p>
          <a:p>
            <a:pPr lvl="1">
              <a:lnSpc>
                <a:spcPct val="120000"/>
              </a:lnSpc>
              <a:buFont typeface="Wingdings" panose="05000000000000000000" pitchFamily="2" charset="2"/>
              <a:buChar char="§"/>
            </a:pPr>
            <a:r>
              <a:rPr lang="en-US" sz="1500"/>
              <a:t>Water treatment and discharge are being considered in feasibility, but costs are expected to be low.</a:t>
            </a:r>
          </a:p>
          <a:p>
            <a:pPr lvl="1">
              <a:lnSpc>
                <a:spcPct val="120000"/>
              </a:lnSpc>
              <a:buFont typeface="Wingdings" panose="05000000000000000000" pitchFamily="2" charset="2"/>
              <a:buChar char="§"/>
            </a:pPr>
            <a:r>
              <a:rPr lang="en-US" sz="1500"/>
              <a:t>System should be designed to allow for monitoring of water quality and prevent and mitigate accidental water discharge. </a:t>
            </a:r>
            <a:endParaRPr lang="en-US" sz="1400"/>
          </a:p>
        </p:txBody>
      </p:sp>
    </p:spTree>
    <p:extLst>
      <p:ext uri="{BB962C8B-B14F-4D97-AF65-F5344CB8AC3E}">
        <p14:creationId xmlns:p14="http://schemas.microsoft.com/office/powerpoint/2010/main" val="3594054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CD2A38C-8D9C-8C5A-B921-86F37D8E9C36}"/>
              </a:ext>
            </a:extLst>
          </p:cNvPr>
          <p:cNvPicPr>
            <a:picLocks noChangeAspect="1"/>
          </p:cNvPicPr>
          <p:nvPr/>
        </p:nvPicPr>
        <p:blipFill rotWithShape="1">
          <a:blip r:embed="rId3">
            <a:extLst>
              <a:ext uri="{28A0092B-C50C-407E-A947-70E740481C1C}">
                <a14:useLocalDpi xmlns:a14="http://schemas.microsoft.com/office/drawing/2010/main" val="0"/>
              </a:ext>
            </a:extLst>
          </a:blip>
          <a:srcRect l="11846" t="7382" r="15012" b="4074"/>
          <a:stretch/>
        </p:blipFill>
        <p:spPr>
          <a:xfrm>
            <a:off x="6884581" y="967861"/>
            <a:ext cx="5162108" cy="2916257"/>
          </a:xfrm>
          <a:prstGeom prst="rect">
            <a:avLst/>
          </a:prstGeom>
        </p:spPr>
      </p:pic>
      <p:sp>
        <p:nvSpPr>
          <p:cNvPr id="8" name="Title 1">
            <a:extLst>
              <a:ext uri="{FF2B5EF4-FFF2-40B4-BE49-F238E27FC236}">
                <a16:creationId xmlns:a16="http://schemas.microsoft.com/office/drawing/2014/main" id="{EF735AB5-051A-0B38-D7C7-983E886ACEE0}"/>
              </a:ext>
            </a:extLst>
          </p:cNvPr>
          <p:cNvSpPr>
            <a:spLocks noGrp="1"/>
          </p:cNvSpPr>
          <p:nvPr>
            <p:ph type="title"/>
          </p:nvPr>
        </p:nvSpPr>
        <p:spPr>
          <a:xfrm>
            <a:off x="480484" y="36285"/>
            <a:ext cx="11633200" cy="722849"/>
          </a:xfrm>
        </p:spPr>
        <p:txBody>
          <a:bodyPr/>
          <a:lstStyle/>
          <a:p>
            <a:r>
              <a:rPr lang="en-US" sz="2800"/>
              <a:t>Example Project: NREL</a:t>
            </a:r>
            <a:r>
              <a:rPr lang="en-US"/>
              <a:t> Test Facility</a:t>
            </a:r>
          </a:p>
        </p:txBody>
      </p:sp>
      <p:pic>
        <p:nvPicPr>
          <p:cNvPr id="2" name="Picture 1">
            <a:extLst>
              <a:ext uri="{FF2B5EF4-FFF2-40B4-BE49-F238E27FC236}">
                <a16:creationId xmlns:a16="http://schemas.microsoft.com/office/drawing/2014/main" id="{EBF9DAB5-5E83-48F1-2810-CB01B231C435}"/>
              </a:ext>
            </a:extLst>
          </p:cNvPr>
          <p:cNvPicPr>
            <a:picLocks noChangeAspect="1"/>
          </p:cNvPicPr>
          <p:nvPr/>
        </p:nvPicPr>
        <p:blipFill rotWithShape="1">
          <a:blip r:embed="rId4">
            <a:extLst>
              <a:ext uri="{28A0092B-C50C-407E-A947-70E740481C1C}">
                <a14:useLocalDpi xmlns:a14="http://schemas.microsoft.com/office/drawing/2010/main" val="0"/>
              </a:ext>
            </a:extLst>
          </a:blip>
          <a:srcRect t="35324" b="14312"/>
          <a:stretch/>
        </p:blipFill>
        <p:spPr>
          <a:xfrm>
            <a:off x="6912960" y="4092845"/>
            <a:ext cx="5133730" cy="1941132"/>
          </a:xfrm>
          <a:prstGeom prst="rect">
            <a:avLst/>
          </a:prstGeom>
        </p:spPr>
      </p:pic>
      <p:sp>
        <p:nvSpPr>
          <p:cNvPr id="4" name="Content Placeholder 2">
            <a:extLst>
              <a:ext uri="{FF2B5EF4-FFF2-40B4-BE49-F238E27FC236}">
                <a16:creationId xmlns:a16="http://schemas.microsoft.com/office/drawing/2014/main" id="{8E8F86FA-4D19-EC3F-23F5-2E677AA7D8FD}"/>
              </a:ext>
            </a:extLst>
          </p:cNvPr>
          <p:cNvSpPr>
            <a:spLocks noGrp="1"/>
          </p:cNvSpPr>
          <p:nvPr>
            <p:ph sz="quarter" idx="10"/>
          </p:nvPr>
        </p:nvSpPr>
        <p:spPr>
          <a:xfrm>
            <a:off x="477616" y="1046532"/>
            <a:ext cx="4999454" cy="4421207"/>
          </a:xfrm>
        </p:spPr>
        <p:txBody>
          <a:bodyPr/>
          <a:lstStyle/>
          <a:p>
            <a:r>
              <a:rPr lang="en-US" b="0" i="0">
                <a:solidFill>
                  <a:srgbClr val="222222"/>
                </a:solidFill>
                <a:effectLst/>
              </a:rPr>
              <a:t>Located in Boulder County, Colorado.</a:t>
            </a:r>
          </a:p>
          <a:p>
            <a:r>
              <a:rPr lang="en-US">
                <a:solidFill>
                  <a:srgbClr val="222222"/>
                </a:solidFill>
              </a:rPr>
              <a:t>Independent research facility t</a:t>
            </a:r>
            <a:r>
              <a:rPr lang="en-US" i="0">
                <a:solidFill>
                  <a:srgbClr val="222222"/>
                </a:solidFill>
                <a:effectLst/>
              </a:rPr>
              <a:t>esting performance in grid-interconnected system.</a:t>
            </a:r>
            <a:endParaRPr lang="en-US">
              <a:solidFill>
                <a:srgbClr val="222222"/>
              </a:solidFill>
            </a:endParaRPr>
          </a:p>
          <a:p>
            <a:r>
              <a:rPr lang="en-US" b="0" i="0">
                <a:solidFill>
                  <a:srgbClr val="222222"/>
                </a:solidFill>
                <a:effectLst/>
              </a:rPr>
              <a:t>Future </a:t>
            </a:r>
            <a:r>
              <a:rPr lang="en-US">
                <a:solidFill>
                  <a:srgbClr val="222222"/>
                </a:solidFill>
              </a:rPr>
              <a:t>test facility s</a:t>
            </a:r>
            <a:r>
              <a:rPr lang="en-US" b="0" i="0">
                <a:solidFill>
                  <a:srgbClr val="222222"/>
                </a:solidFill>
                <a:effectLst/>
              </a:rPr>
              <a:t>tudies may assess water efficiency and recapture.</a:t>
            </a:r>
          </a:p>
          <a:p>
            <a:r>
              <a:rPr lang="en-US"/>
              <a:t>Site design and permitting process included setback distances and fire code requirements, high-level electrical system design, process hazard analysis safety evaluation of storage system, compressor, and gas management panel.</a:t>
            </a:r>
            <a:endParaRPr lang="en-US" b="1"/>
          </a:p>
          <a:p>
            <a:r>
              <a:rPr lang="en-US">
                <a:solidFill>
                  <a:schemeClr val="tx1"/>
                </a:solidFill>
              </a:rPr>
              <a:t>Commissioning planned June 2023.</a:t>
            </a:r>
            <a:endParaRPr lang="en-US" b="0" i="0">
              <a:solidFill>
                <a:schemeClr val="tx1"/>
              </a:solidFill>
              <a:effectLst/>
            </a:endParaRPr>
          </a:p>
          <a:p>
            <a:r>
              <a:rPr lang="en-US" b="0" i="0">
                <a:solidFill>
                  <a:srgbClr val="222222"/>
                </a:solidFill>
                <a:effectLst/>
              </a:rPr>
              <a:t>1.25-MW PEM electrolyzer, 1-MW fuel cell, 600-kg H</a:t>
            </a:r>
            <a:r>
              <a:rPr lang="en-US" b="0" i="0" baseline="-25000">
                <a:solidFill>
                  <a:srgbClr val="222222"/>
                </a:solidFill>
                <a:effectLst/>
              </a:rPr>
              <a:t>2</a:t>
            </a:r>
            <a:r>
              <a:rPr lang="en-US" b="0" i="0">
                <a:solidFill>
                  <a:srgbClr val="222222"/>
                </a:solidFill>
                <a:effectLst/>
              </a:rPr>
              <a:t> storage </a:t>
            </a:r>
            <a:r>
              <a:rPr lang="en-US" b="0" i="0">
                <a:solidFill>
                  <a:srgbClr val="000000"/>
                </a:solidFill>
                <a:effectLst/>
              </a:rPr>
              <a:t>equivalent to</a:t>
            </a:r>
            <a:r>
              <a:rPr lang="en-US">
                <a:solidFill>
                  <a:srgbClr val="000000"/>
                </a:solidFill>
              </a:rPr>
              <a:t> 20 MWh of storage.</a:t>
            </a:r>
            <a:endParaRPr lang="en-US" b="0" i="0">
              <a:solidFill>
                <a:srgbClr val="000000"/>
              </a:solidFill>
              <a:effectLst/>
            </a:endParaRPr>
          </a:p>
          <a:p>
            <a:endParaRPr lang="en-US" b="0" i="0">
              <a:solidFill>
                <a:srgbClr val="222222"/>
              </a:solidFill>
              <a:effectLst/>
            </a:endParaRPr>
          </a:p>
          <a:p>
            <a:pPr marL="0" indent="0">
              <a:buNone/>
            </a:pPr>
            <a:endParaRPr lang="en-US" b="0" i="0">
              <a:solidFill>
                <a:srgbClr val="222222"/>
              </a:solidFill>
              <a:effectLst/>
            </a:endParaRPr>
          </a:p>
        </p:txBody>
      </p:sp>
      <p:sp>
        <p:nvSpPr>
          <p:cNvPr id="3" name="TextBox 2">
            <a:extLst>
              <a:ext uri="{FF2B5EF4-FFF2-40B4-BE49-F238E27FC236}">
                <a16:creationId xmlns:a16="http://schemas.microsoft.com/office/drawing/2014/main" id="{4D209626-703F-9699-7DA8-4BA4EBF42CC2}"/>
              </a:ext>
            </a:extLst>
          </p:cNvPr>
          <p:cNvSpPr txBox="1"/>
          <p:nvPr/>
        </p:nvSpPr>
        <p:spPr>
          <a:xfrm>
            <a:off x="6803162" y="3836275"/>
            <a:ext cx="3806208" cy="215444"/>
          </a:xfrm>
          <a:prstGeom prst="rect">
            <a:avLst/>
          </a:prstGeom>
          <a:noFill/>
        </p:spPr>
        <p:txBody>
          <a:bodyPr wrap="square">
            <a:spAutoFit/>
          </a:bodyPr>
          <a:lstStyle/>
          <a:p>
            <a:r>
              <a:rPr lang="en-US" sz="800">
                <a:solidFill>
                  <a:srgbClr val="757575"/>
                </a:solidFill>
              </a:rPr>
              <a:t>Conceptual hydrogen system design. </a:t>
            </a:r>
            <a:r>
              <a:rPr lang="en-US" sz="800" i="1">
                <a:solidFill>
                  <a:srgbClr val="757575"/>
                </a:solidFill>
              </a:rPr>
              <a:t>Illustration by Alfred Hicks, NREL</a:t>
            </a:r>
            <a:endParaRPr lang="en-US" sz="800" i="1"/>
          </a:p>
        </p:txBody>
      </p:sp>
      <p:sp>
        <p:nvSpPr>
          <p:cNvPr id="6" name="TextBox 5">
            <a:extLst>
              <a:ext uri="{FF2B5EF4-FFF2-40B4-BE49-F238E27FC236}">
                <a16:creationId xmlns:a16="http://schemas.microsoft.com/office/drawing/2014/main" id="{251B5FC0-EFE7-F7E0-D52D-F613166EB066}"/>
              </a:ext>
            </a:extLst>
          </p:cNvPr>
          <p:cNvSpPr txBox="1"/>
          <p:nvPr/>
        </p:nvSpPr>
        <p:spPr>
          <a:xfrm>
            <a:off x="6828561" y="6033977"/>
            <a:ext cx="5138877" cy="215444"/>
          </a:xfrm>
          <a:prstGeom prst="rect">
            <a:avLst/>
          </a:prstGeom>
          <a:noFill/>
        </p:spPr>
        <p:txBody>
          <a:bodyPr wrap="square" lIns="91440" tIns="45720" rIns="91440" bIns="45720" anchor="t">
            <a:spAutoFit/>
          </a:bodyPr>
          <a:lstStyle/>
          <a:p>
            <a:r>
              <a:rPr lang="en-US" sz="800">
                <a:solidFill>
                  <a:srgbClr val="757575"/>
                </a:solidFill>
              </a:rPr>
              <a:t>Installed hydrogen system at NREL's Flat Irons Campus. </a:t>
            </a:r>
            <a:r>
              <a:rPr lang="en-US" sz="800" i="1">
                <a:solidFill>
                  <a:srgbClr val="757575"/>
                </a:solidFill>
              </a:rPr>
              <a:t>Photo by Josh Bauer/Bryan Bechtold, NREL 73051</a:t>
            </a:r>
            <a:endParaRPr lang="en-US" sz="800" i="1"/>
          </a:p>
        </p:txBody>
      </p:sp>
    </p:spTree>
    <p:extLst>
      <p:ext uri="{BB962C8B-B14F-4D97-AF65-F5344CB8AC3E}">
        <p14:creationId xmlns:p14="http://schemas.microsoft.com/office/powerpoint/2010/main" val="2596302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solidFill>
                  <a:schemeClr val="accent5"/>
                </a:solidFill>
              </a:rPr>
              <a:t>What Are </a:t>
            </a:r>
            <a:r>
              <a:rPr lang="en-US" i="1">
                <a:solidFill>
                  <a:schemeClr val="accent5"/>
                </a:solidFill>
              </a:rPr>
              <a:t>Environmental, Health, and Safety Concerns</a:t>
            </a:r>
            <a:r>
              <a:rPr lang="en-US">
                <a:solidFill>
                  <a:schemeClr val="accent5"/>
                </a:solidFill>
              </a:rPr>
              <a:t>?</a:t>
            </a:r>
          </a:p>
        </p:txBody>
      </p:sp>
      <p:sp>
        <p:nvSpPr>
          <p:cNvPr id="4" name="Content Placeholder 2">
            <a:extLst>
              <a:ext uri="{FF2B5EF4-FFF2-40B4-BE49-F238E27FC236}">
                <a16:creationId xmlns:a16="http://schemas.microsoft.com/office/drawing/2014/main" id="{6277B274-1FAF-7E71-C1ED-5C9C41BC7CAB}"/>
              </a:ext>
            </a:extLst>
          </p:cNvPr>
          <p:cNvSpPr txBox="1">
            <a:spLocks/>
          </p:cNvSpPr>
          <p:nvPr/>
        </p:nvSpPr>
        <p:spPr bwMode="auto">
          <a:xfrm>
            <a:off x="480484" y="809102"/>
            <a:ext cx="11081039" cy="5792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fontScale="77500" lnSpcReduction="20000"/>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2300" b="1">
                <a:solidFill>
                  <a:schemeClr val="accent1"/>
                </a:solidFill>
              </a:rPr>
              <a:t>How is hydrogen stored and what if it leaks? </a:t>
            </a:r>
          </a:p>
          <a:p>
            <a:pPr lvl="1">
              <a:lnSpc>
                <a:spcPct val="120000"/>
              </a:lnSpc>
              <a:buFont typeface="Wingdings" panose="05000000000000000000" pitchFamily="2" charset="2"/>
              <a:buChar char="§"/>
            </a:pPr>
            <a:r>
              <a:rPr lang="en-US" sz="1800"/>
              <a:t>Hydrogen is stored in pressurized tubes equipped with leak detection monitoring devices [9].</a:t>
            </a:r>
            <a:r>
              <a:rPr lang="en-US" sz="1800" baseline="25000"/>
              <a:t>  </a:t>
            </a:r>
            <a:r>
              <a:rPr lang="en-US" sz="1800"/>
              <a:t>Hydrogen transport is not anticipated for this project, but industrial supply chains are established, and protocols follow similar procedures to other flammable gases such as natural gas or propane [10].</a:t>
            </a:r>
            <a:r>
              <a:rPr lang="en-US" sz="1800" baseline="25000"/>
              <a:t> </a:t>
            </a:r>
            <a:r>
              <a:rPr lang="en-US" sz="1800"/>
              <a:t> </a:t>
            </a:r>
          </a:p>
          <a:p>
            <a:pPr lvl="1">
              <a:lnSpc>
                <a:spcPct val="120000"/>
              </a:lnSpc>
              <a:buFont typeface="Wingdings" panose="05000000000000000000" pitchFamily="2" charset="2"/>
              <a:buChar char="§"/>
            </a:pPr>
            <a:r>
              <a:rPr lang="en-US" sz="1800">
                <a:solidFill>
                  <a:schemeClr val="tx1"/>
                </a:solidFill>
              </a:rPr>
              <a:t>Estimated leakage rates for hydrogen in steel pipe is between 0.0004%/day and 0.19%/day [11].</a:t>
            </a:r>
            <a:endParaRPr lang="en-US" sz="1800" baseline="25000"/>
          </a:p>
          <a:p>
            <a:pPr lvl="1">
              <a:lnSpc>
                <a:spcPct val="120000"/>
              </a:lnSpc>
              <a:buFont typeface="Wingdings" panose="05000000000000000000" pitchFamily="2" charset="2"/>
              <a:buChar char="§"/>
            </a:pPr>
            <a:r>
              <a:rPr lang="en-US" sz="1800"/>
              <a:t>Small leaks are common because hydrogen is a small molecule. Such leaks do not cause a flammable mixture in air because hydrogen is light and tends to dissipate quickly [9].</a:t>
            </a:r>
            <a:r>
              <a:rPr lang="en-US" sz="1800" baseline="30000"/>
              <a:t> </a:t>
            </a:r>
            <a:r>
              <a:rPr lang="en-US" sz="1800"/>
              <a:t>In order to cause a fire, concentrated hydrogen would need to be exposed to an ignition source, similar to gasoline, natural gas, or propane.</a:t>
            </a:r>
            <a:r>
              <a:rPr lang="en-US" sz="1800">
                <a:solidFill>
                  <a:srgbClr val="FF0000"/>
                </a:solidFill>
              </a:rPr>
              <a:t> </a:t>
            </a:r>
            <a:endParaRPr lang="en-US" sz="1800"/>
          </a:p>
          <a:p>
            <a:pPr marL="0" indent="0">
              <a:lnSpc>
                <a:spcPct val="120000"/>
              </a:lnSpc>
              <a:buNone/>
            </a:pPr>
            <a:r>
              <a:rPr lang="en-US" sz="2300" b="1">
                <a:solidFill>
                  <a:schemeClr val="accent1"/>
                </a:solidFill>
              </a:rPr>
              <a:t>What are the potential public health and safety impacts? </a:t>
            </a:r>
          </a:p>
          <a:p>
            <a:pPr lvl="1">
              <a:lnSpc>
                <a:spcPct val="120000"/>
              </a:lnSpc>
              <a:buFont typeface="Wingdings" panose="05000000000000000000" pitchFamily="2" charset="2"/>
              <a:buChar char="§"/>
            </a:pPr>
            <a:r>
              <a:rPr lang="en-US" sz="1800"/>
              <a:t>If confined in high enough concentrations, hydrogen can be explosive if ignited [9, 12a, 12b]. Fire and explosion can cause loss of life, injury, and property damage. </a:t>
            </a:r>
          </a:p>
          <a:p>
            <a:pPr lvl="1">
              <a:lnSpc>
                <a:spcPct val="120000"/>
              </a:lnSpc>
              <a:buFont typeface="Wingdings" panose="05000000000000000000" pitchFamily="2" charset="2"/>
              <a:buChar char="§"/>
            </a:pPr>
            <a:r>
              <a:rPr lang="en-US" sz="1800"/>
              <a:t>Because it dissipates quickly, risk of a flammable mixture or asphyxiation is greatest in confined areas [9].</a:t>
            </a:r>
            <a:r>
              <a:rPr lang="en-US" sz="1800" baseline="25000"/>
              <a:t> </a:t>
            </a:r>
            <a:r>
              <a:rPr lang="en-US" sz="1800">
                <a:solidFill>
                  <a:schemeClr val="tx1"/>
                </a:solidFill>
                <a:ea typeface="+mn-lt"/>
                <a:cs typeface="+mn-lt"/>
              </a:rPr>
              <a:t>Note that it is impractical to disperse hydrogen quickly enough in the event of a massive release in an enclosed building [10].</a:t>
            </a:r>
            <a:r>
              <a:rPr lang="en-US" sz="1800"/>
              <a:t> </a:t>
            </a:r>
          </a:p>
          <a:p>
            <a:pPr lvl="1">
              <a:lnSpc>
                <a:spcPct val="120000"/>
              </a:lnSpc>
              <a:buFont typeface="Wingdings" panose="05000000000000000000" pitchFamily="2" charset="2"/>
              <a:buChar char="§"/>
            </a:pPr>
            <a:r>
              <a:rPr lang="en-US" sz="1800"/>
              <a:t>Hydrogen flames are nearly invisible to the human eye in daytime and generate less radiant heat than other fuels such as propane</a:t>
            </a:r>
            <a:r>
              <a:rPr lang="en-US" sz="1800">
                <a:solidFill>
                  <a:srgbClr val="FF0000"/>
                </a:solidFill>
              </a:rPr>
              <a:t> </a:t>
            </a:r>
            <a:r>
              <a:rPr lang="en-US" sz="1800">
                <a:latin typeface="Calibri"/>
                <a:ea typeface="Calibri" panose="020F0502020204030204" pitchFamily="34" charset="0"/>
                <a:cs typeface="Calibri"/>
              </a:rPr>
              <a:t>[10, </a:t>
            </a:r>
            <a:r>
              <a:rPr lang="en-US" sz="1800"/>
              <a:t>12b</a:t>
            </a:r>
            <a:r>
              <a:rPr lang="en-US" sz="1800">
                <a:latin typeface="Calibri"/>
                <a:ea typeface="Calibri" panose="020F0502020204030204" pitchFamily="34" charset="0"/>
                <a:cs typeface="Calibri"/>
              </a:rPr>
              <a:t>].</a:t>
            </a:r>
            <a:r>
              <a:rPr lang="en-US" sz="1800" baseline="25000">
                <a:latin typeface="Calibri"/>
                <a:cs typeface="Calibri"/>
              </a:rPr>
              <a:t> </a:t>
            </a:r>
            <a:r>
              <a:rPr lang="en-US" sz="1800">
                <a:latin typeface="Calibri"/>
                <a:cs typeface="Calibri"/>
              </a:rPr>
              <a:t>Hydrogen, itself, is </a:t>
            </a:r>
            <a:r>
              <a:rPr lang="en-US" sz="1800"/>
              <a:t>odorless, colorless, and tasteless [12c],</a:t>
            </a:r>
            <a:r>
              <a:rPr lang="en-US" sz="1800" baseline="25000"/>
              <a:t> </a:t>
            </a:r>
            <a:r>
              <a:rPr lang="en-US" sz="1800"/>
              <a:t> making them difficult to detect. </a:t>
            </a:r>
          </a:p>
          <a:p>
            <a:pPr lvl="1">
              <a:lnSpc>
                <a:spcPct val="120000"/>
              </a:lnSpc>
              <a:buFont typeface="Wingdings" panose="05000000000000000000" pitchFamily="2" charset="2"/>
              <a:buChar char="§"/>
            </a:pPr>
            <a:r>
              <a:rPr lang="en-US" sz="1800"/>
              <a:t>Workers exposed to high concentrations of hydrogen, similar to other gases, can suffer from asphyxiation (lack of oxygen). Otherwise, hydrogen gas is not toxic [9, 12c].</a:t>
            </a:r>
          </a:p>
          <a:p>
            <a:pPr lvl="1">
              <a:lnSpc>
                <a:spcPct val="120000"/>
              </a:lnSpc>
              <a:buFont typeface="Wingdings" panose="05000000000000000000" pitchFamily="2" charset="2"/>
              <a:buChar char="§"/>
            </a:pPr>
            <a:r>
              <a:rPr lang="en-US" sz="1800" err="1">
                <a:solidFill>
                  <a:schemeClr val="tx1"/>
                </a:solidFill>
              </a:rPr>
              <a:t>Electrolyzers</a:t>
            </a:r>
            <a:r>
              <a:rPr lang="en-US" sz="1800">
                <a:solidFill>
                  <a:schemeClr val="tx1"/>
                </a:solidFill>
              </a:rPr>
              <a:t> and pressurized storage systems present hazards to facility workers due to risk of shock, chemical exposure, or rupture if systems are not properly designed and maintained [13].</a:t>
            </a:r>
            <a:endParaRPr lang="en-US" sz="1800"/>
          </a:p>
          <a:p>
            <a:pPr lvl="1">
              <a:lnSpc>
                <a:spcPct val="120000"/>
              </a:lnSpc>
              <a:buFont typeface="Wingdings" panose="05000000000000000000" pitchFamily="2" charset="2"/>
              <a:buChar char="§"/>
            </a:pPr>
            <a:r>
              <a:rPr lang="en-US" sz="1800"/>
              <a:t>When burned, hydrogen generates NO</a:t>
            </a:r>
            <a:r>
              <a:rPr lang="en-US" sz="1800" baseline="-25000"/>
              <a:t>x</a:t>
            </a:r>
            <a:r>
              <a:rPr lang="en-US" sz="1800"/>
              <a:t> </a:t>
            </a:r>
            <a:r>
              <a:rPr lang="en-US" sz="1800">
                <a:latin typeface="Calibri"/>
                <a:ea typeface="Calibri" panose="020F0502020204030204" pitchFamily="34" charset="0"/>
                <a:cs typeface="Calibri"/>
              </a:rPr>
              <a:t>[7],</a:t>
            </a:r>
            <a:r>
              <a:rPr lang="en-US" sz="1800"/>
              <a:t> which can cause human respiratory illness and contributes to climate change [14]. </a:t>
            </a:r>
            <a:r>
              <a:rPr lang="en-US" sz="1800" baseline="25000">
                <a:solidFill>
                  <a:schemeClr val="tx1"/>
                </a:solidFill>
              </a:rPr>
              <a:t> </a:t>
            </a:r>
            <a:r>
              <a:rPr lang="en-US" sz="1800">
                <a:solidFill>
                  <a:schemeClr val="tx1"/>
                </a:solidFill>
              </a:rPr>
              <a:t>NO</a:t>
            </a:r>
            <a:r>
              <a:rPr lang="en-US" sz="1800" baseline="-25000">
                <a:solidFill>
                  <a:schemeClr val="tx1"/>
                </a:solidFill>
              </a:rPr>
              <a:t>x</a:t>
            </a:r>
            <a:r>
              <a:rPr lang="en-US" sz="1800">
                <a:solidFill>
                  <a:schemeClr val="tx1"/>
                </a:solidFill>
              </a:rPr>
              <a:t> forms when fuels are burned at high temperatures and are primarily generated from motor vehicles and other fuel combustion applications. NO</a:t>
            </a:r>
            <a:r>
              <a:rPr lang="en-US" sz="1800" baseline="-25000">
                <a:solidFill>
                  <a:schemeClr val="tx1"/>
                </a:solidFill>
              </a:rPr>
              <a:t>x</a:t>
            </a:r>
            <a:r>
              <a:rPr lang="en-US" sz="1800">
                <a:solidFill>
                  <a:schemeClr val="tx1"/>
                </a:solidFill>
              </a:rPr>
              <a:t> reacts with other chemicals in the atmosphere to form particulate matter and ground-level ozone, which are also harmful to humans and the planet</a:t>
            </a:r>
            <a:r>
              <a:rPr lang="en-US" sz="1800" baseline="25000">
                <a:solidFill>
                  <a:schemeClr val="tx1"/>
                </a:solidFill>
                <a:latin typeface="Calibri"/>
                <a:ea typeface="Calibri" panose="020F0502020204030204" pitchFamily="34" charset="0"/>
                <a:cs typeface="Calibri"/>
              </a:rPr>
              <a:t>  </a:t>
            </a:r>
            <a:r>
              <a:rPr lang="en-US" sz="1800">
                <a:solidFill>
                  <a:schemeClr val="tx1"/>
                </a:solidFill>
                <a:latin typeface="Calibri"/>
                <a:ea typeface="Calibri" panose="020F0502020204030204" pitchFamily="34" charset="0"/>
                <a:cs typeface="Calibri"/>
              </a:rPr>
              <a:t>[14]</a:t>
            </a:r>
            <a:r>
              <a:rPr lang="en-US" sz="1800">
                <a:solidFill>
                  <a:schemeClr val="tx1"/>
                </a:solidFill>
              </a:rPr>
              <a:t> [15].</a:t>
            </a:r>
          </a:p>
        </p:txBody>
      </p:sp>
    </p:spTree>
    <p:extLst>
      <p:ext uri="{BB962C8B-B14F-4D97-AF65-F5344CB8AC3E}">
        <p14:creationId xmlns:p14="http://schemas.microsoft.com/office/powerpoint/2010/main" val="1544416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solidFill>
                  <a:schemeClr val="accent5"/>
                </a:solidFill>
              </a:rPr>
              <a:t>What Are </a:t>
            </a:r>
            <a:r>
              <a:rPr lang="en-US" i="1">
                <a:solidFill>
                  <a:schemeClr val="accent5"/>
                </a:solidFill>
              </a:rPr>
              <a:t>Environmental, Health, and Safety Concerns</a:t>
            </a:r>
            <a:r>
              <a:rPr lang="en-US">
                <a:solidFill>
                  <a:schemeClr val="accent5"/>
                </a:solidFill>
              </a:rPr>
              <a:t>?</a:t>
            </a:r>
          </a:p>
        </p:txBody>
      </p:sp>
      <p:sp>
        <p:nvSpPr>
          <p:cNvPr id="4" name="Content Placeholder 2">
            <a:extLst>
              <a:ext uri="{FF2B5EF4-FFF2-40B4-BE49-F238E27FC236}">
                <a16:creationId xmlns:a16="http://schemas.microsoft.com/office/drawing/2014/main" id="{6277B274-1FAF-7E71-C1ED-5C9C41BC7CAB}"/>
              </a:ext>
            </a:extLst>
          </p:cNvPr>
          <p:cNvSpPr txBox="1">
            <a:spLocks/>
          </p:cNvSpPr>
          <p:nvPr/>
        </p:nvSpPr>
        <p:spPr bwMode="auto">
          <a:xfrm>
            <a:off x="480484" y="809103"/>
            <a:ext cx="11081039" cy="5461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fontScale="70000" lnSpcReduction="20000"/>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2300" b="1">
                <a:solidFill>
                  <a:schemeClr val="accent1"/>
                </a:solidFill>
              </a:rPr>
              <a:t>How is hydrogen stored and what if it leaks? </a:t>
            </a:r>
          </a:p>
          <a:p>
            <a:pPr lvl="1">
              <a:lnSpc>
                <a:spcPct val="120000"/>
              </a:lnSpc>
              <a:buFont typeface="Wingdings" panose="05000000000000000000" pitchFamily="2" charset="2"/>
              <a:buChar char="§"/>
            </a:pPr>
            <a:r>
              <a:rPr lang="en-US" sz="1800"/>
              <a:t>Hydrogen is stored in pressurized tubes equipped with leak detection monitoring devices.</a:t>
            </a:r>
            <a:r>
              <a:rPr lang="en-US" sz="1800" baseline="25000"/>
              <a:t>  </a:t>
            </a:r>
            <a:r>
              <a:rPr lang="en-US" sz="1800"/>
              <a:t>Hydrogen transport is not anticipated for this project, but industrial supply chains are established, and protocols follow similar procedures to other flammable gases such as natural gas or propane.</a:t>
            </a:r>
            <a:r>
              <a:rPr lang="en-US" sz="1800" baseline="25000"/>
              <a:t> </a:t>
            </a:r>
            <a:r>
              <a:rPr lang="en-US" sz="1800"/>
              <a:t> </a:t>
            </a:r>
          </a:p>
          <a:p>
            <a:pPr lvl="1">
              <a:lnSpc>
                <a:spcPct val="120000"/>
              </a:lnSpc>
              <a:buFont typeface="Wingdings" panose="05000000000000000000" pitchFamily="2" charset="2"/>
              <a:buChar char="§"/>
            </a:pPr>
            <a:r>
              <a:rPr lang="en-US" sz="1800">
                <a:solidFill>
                  <a:schemeClr val="tx1"/>
                </a:solidFill>
              </a:rPr>
              <a:t>Estimated leakage rates for hydrogen in steel pipe is between 0.0004%/day and 0.19%/day.</a:t>
            </a:r>
            <a:endParaRPr lang="en-US" sz="1800" baseline="25000"/>
          </a:p>
          <a:p>
            <a:pPr lvl="1">
              <a:lnSpc>
                <a:spcPct val="120000"/>
              </a:lnSpc>
              <a:buFont typeface="Wingdings" panose="05000000000000000000" pitchFamily="2" charset="2"/>
              <a:buChar char="§"/>
            </a:pPr>
            <a:r>
              <a:rPr lang="en-US" sz="1800"/>
              <a:t>Small leaks are common because hydrogen is a small molecule. Such leaks do not cause a flammable mixture in air because hydrogen is light and tends to dissipate quickly.</a:t>
            </a:r>
            <a:r>
              <a:rPr lang="en-US" sz="1800" baseline="30000"/>
              <a:t> </a:t>
            </a:r>
            <a:r>
              <a:rPr lang="en-US" sz="1800"/>
              <a:t>In order to cause a fire, concentrated hydrogen would need to be exposed to an ignition source, similar to gasoline, natural gas, or propane.</a:t>
            </a:r>
            <a:r>
              <a:rPr lang="en-US" sz="1800">
                <a:solidFill>
                  <a:srgbClr val="FF0000"/>
                </a:solidFill>
              </a:rPr>
              <a:t> </a:t>
            </a:r>
            <a:endParaRPr lang="en-US" sz="1800"/>
          </a:p>
          <a:p>
            <a:pPr marL="0" indent="0">
              <a:lnSpc>
                <a:spcPct val="120000"/>
              </a:lnSpc>
              <a:buNone/>
            </a:pPr>
            <a:r>
              <a:rPr lang="en-US" sz="2300" b="1">
                <a:solidFill>
                  <a:schemeClr val="accent1"/>
                </a:solidFill>
              </a:rPr>
              <a:t>What are the potential public health and safety impacts? </a:t>
            </a:r>
          </a:p>
          <a:p>
            <a:pPr lvl="1">
              <a:lnSpc>
                <a:spcPct val="120000"/>
              </a:lnSpc>
              <a:buFont typeface="Wingdings" panose="05000000000000000000" pitchFamily="2" charset="2"/>
              <a:buChar char="§"/>
            </a:pPr>
            <a:r>
              <a:rPr lang="en-US" sz="1800"/>
              <a:t>If confined in high enough concentrations, hydrogen can be explosive if ignited. Fire and explosion can cause loss of life, injury, and property damage. </a:t>
            </a:r>
          </a:p>
          <a:p>
            <a:pPr lvl="1">
              <a:lnSpc>
                <a:spcPct val="120000"/>
              </a:lnSpc>
              <a:buFont typeface="Wingdings" panose="05000000000000000000" pitchFamily="2" charset="2"/>
              <a:buChar char="§"/>
            </a:pPr>
            <a:r>
              <a:rPr lang="en-US" sz="1800"/>
              <a:t>Because it dissipates quickly, risk of a flammable mixture or asphyxiation is greatest in confined areas.</a:t>
            </a:r>
            <a:r>
              <a:rPr lang="en-US" sz="1800" baseline="25000"/>
              <a:t> </a:t>
            </a:r>
            <a:r>
              <a:rPr lang="en-US" sz="1800">
                <a:solidFill>
                  <a:schemeClr val="tx1"/>
                </a:solidFill>
                <a:ea typeface="+mn-lt"/>
                <a:cs typeface="+mn-lt"/>
              </a:rPr>
              <a:t>Note that it is impractical to disperse hydrogen quickly enough in the event of a massive release in an enclosed building.</a:t>
            </a:r>
            <a:r>
              <a:rPr lang="en-US" sz="1800"/>
              <a:t> </a:t>
            </a:r>
          </a:p>
          <a:p>
            <a:pPr lvl="1">
              <a:lnSpc>
                <a:spcPct val="120000"/>
              </a:lnSpc>
              <a:buFont typeface="Wingdings" panose="05000000000000000000" pitchFamily="2" charset="2"/>
              <a:buChar char="§"/>
            </a:pPr>
            <a:r>
              <a:rPr lang="en-US" sz="1800"/>
              <a:t>Hydrogen flames are nearly invisible to the human eye in daytime,</a:t>
            </a:r>
            <a:r>
              <a:rPr lang="en-US" sz="1800" baseline="25000"/>
              <a:t> </a:t>
            </a:r>
            <a:r>
              <a:rPr lang="en-US" sz="1800"/>
              <a:t> making them difficult to detect. Hydrogen flames generate less radiant heat than other fuels such as propane</a:t>
            </a:r>
            <a:r>
              <a:rPr lang="en-US" sz="1800">
                <a:latin typeface="Calibri"/>
                <a:ea typeface="Calibri" panose="020F0502020204030204" pitchFamily="34" charset="0"/>
                <a:cs typeface="Calibri"/>
              </a:rPr>
              <a:t>.</a:t>
            </a:r>
            <a:r>
              <a:rPr lang="en-US" sz="1800"/>
              <a:t>  </a:t>
            </a:r>
          </a:p>
          <a:p>
            <a:pPr lvl="1">
              <a:lnSpc>
                <a:spcPct val="120000"/>
              </a:lnSpc>
              <a:buFont typeface="Wingdings" panose="05000000000000000000" pitchFamily="2" charset="2"/>
              <a:buChar char="§"/>
            </a:pPr>
            <a:r>
              <a:rPr lang="en-US" sz="1800"/>
              <a:t>Workers exposed to high concentrations of hydrogen, similar to other gases, can suffer from asphyxiation (lack of oxygen). Otherwise, hydrogen gas is not toxic.</a:t>
            </a:r>
          </a:p>
          <a:p>
            <a:pPr lvl="1">
              <a:lnSpc>
                <a:spcPct val="120000"/>
              </a:lnSpc>
              <a:buFont typeface="Wingdings" panose="05000000000000000000" pitchFamily="2" charset="2"/>
              <a:buChar char="§"/>
            </a:pPr>
            <a:r>
              <a:rPr lang="en-US" sz="1800" err="1">
                <a:solidFill>
                  <a:schemeClr val="tx1"/>
                </a:solidFill>
              </a:rPr>
              <a:t>Electrolyzers</a:t>
            </a:r>
            <a:r>
              <a:rPr lang="en-US" sz="1800">
                <a:solidFill>
                  <a:schemeClr val="tx1"/>
                </a:solidFill>
              </a:rPr>
              <a:t> and pressurized storage systems present hazards to facility workers due to risk of shock, chemical exposure, or rupture if systems are not properly designed and maintained.</a:t>
            </a:r>
            <a:endParaRPr lang="en-US" sz="1800"/>
          </a:p>
          <a:p>
            <a:pPr lvl="1">
              <a:lnSpc>
                <a:spcPct val="120000"/>
              </a:lnSpc>
              <a:buFont typeface="Wingdings" panose="05000000000000000000" pitchFamily="2" charset="2"/>
              <a:buChar char="§"/>
            </a:pPr>
            <a:r>
              <a:rPr lang="en-US" sz="1800"/>
              <a:t>When burned, hydrogen generates NO</a:t>
            </a:r>
            <a:r>
              <a:rPr lang="en-US" sz="1800" baseline="-25000"/>
              <a:t>x</a:t>
            </a:r>
            <a:r>
              <a:rPr lang="en-US" sz="1800">
                <a:latin typeface="Calibri"/>
                <a:ea typeface="Calibri" panose="020F0502020204030204" pitchFamily="34" charset="0"/>
                <a:cs typeface="Calibri"/>
              </a:rPr>
              <a:t>,</a:t>
            </a:r>
            <a:r>
              <a:rPr lang="en-US" sz="1800"/>
              <a:t> which can cause human respiratory illness and contributes to climate change. </a:t>
            </a:r>
            <a:r>
              <a:rPr lang="en-US" sz="1800" baseline="25000">
                <a:solidFill>
                  <a:schemeClr val="tx1"/>
                </a:solidFill>
              </a:rPr>
              <a:t> </a:t>
            </a:r>
            <a:r>
              <a:rPr lang="en-US" sz="1800">
                <a:solidFill>
                  <a:schemeClr val="tx1"/>
                </a:solidFill>
              </a:rPr>
              <a:t>NO</a:t>
            </a:r>
            <a:r>
              <a:rPr lang="en-US" sz="1800" baseline="-25000">
                <a:solidFill>
                  <a:schemeClr val="tx1"/>
                </a:solidFill>
              </a:rPr>
              <a:t>x</a:t>
            </a:r>
            <a:r>
              <a:rPr lang="en-US" sz="1800">
                <a:solidFill>
                  <a:schemeClr val="tx1"/>
                </a:solidFill>
              </a:rPr>
              <a:t> forms when fuels are burned at high temperatures and are primarily generated from motor vehicles and other fuel combustion applications. NO</a:t>
            </a:r>
            <a:r>
              <a:rPr lang="en-US" sz="1800" baseline="-25000">
                <a:solidFill>
                  <a:schemeClr val="tx1"/>
                </a:solidFill>
              </a:rPr>
              <a:t>x</a:t>
            </a:r>
            <a:r>
              <a:rPr lang="en-US" sz="1800">
                <a:solidFill>
                  <a:schemeClr val="tx1"/>
                </a:solidFill>
              </a:rPr>
              <a:t> reacts with other chemicals in the atmosphere to form particulate matter and ground-level ozone, which are also harmful to humans and the planet</a:t>
            </a:r>
            <a:r>
              <a:rPr lang="en-US" sz="1800" baseline="25000">
                <a:solidFill>
                  <a:schemeClr val="tx1"/>
                </a:solidFill>
                <a:latin typeface="Calibri"/>
                <a:ea typeface="Calibri" panose="020F0502020204030204" pitchFamily="34" charset="0"/>
                <a:cs typeface="Calibri"/>
              </a:rPr>
              <a:t> </a:t>
            </a:r>
            <a:r>
              <a:rPr lang="en-US" sz="1800">
                <a:solidFill>
                  <a:schemeClr val="tx1"/>
                </a:solidFill>
              </a:rPr>
              <a:t>.</a:t>
            </a:r>
          </a:p>
        </p:txBody>
      </p:sp>
    </p:spTree>
    <p:extLst>
      <p:ext uri="{BB962C8B-B14F-4D97-AF65-F5344CB8AC3E}">
        <p14:creationId xmlns:p14="http://schemas.microsoft.com/office/powerpoint/2010/main" val="889747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solidFill>
                  <a:schemeClr val="accent5"/>
                </a:solidFill>
              </a:rPr>
              <a:t>What Are </a:t>
            </a:r>
            <a:r>
              <a:rPr lang="en-US" i="1">
                <a:solidFill>
                  <a:schemeClr val="accent5"/>
                </a:solidFill>
              </a:rPr>
              <a:t>Environmental, Health, and Safety Concerns</a:t>
            </a:r>
            <a:r>
              <a:rPr lang="en-US">
                <a:solidFill>
                  <a:schemeClr val="accent5"/>
                </a:solidFill>
              </a:rPr>
              <a:t>?</a:t>
            </a:r>
          </a:p>
        </p:txBody>
      </p:sp>
      <p:sp>
        <p:nvSpPr>
          <p:cNvPr id="4" name="Content Placeholder 2">
            <a:extLst>
              <a:ext uri="{FF2B5EF4-FFF2-40B4-BE49-F238E27FC236}">
                <a16:creationId xmlns:a16="http://schemas.microsoft.com/office/drawing/2014/main" id="{6277B274-1FAF-7E71-C1ED-5C9C41BC7CAB}"/>
              </a:ext>
            </a:extLst>
          </p:cNvPr>
          <p:cNvSpPr txBox="1">
            <a:spLocks/>
          </p:cNvSpPr>
          <p:nvPr/>
        </p:nvSpPr>
        <p:spPr bwMode="auto">
          <a:xfrm>
            <a:off x="477867" y="890521"/>
            <a:ext cx="11063385" cy="4756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a:solidFill>
                  <a:schemeClr val="accent1"/>
                </a:solidFill>
              </a:rPr>
              <a:t>What are the potential climate and environmental impacts?</a:t>
            </a:r>
          </a:p>
          <a:p>
            <a:pPr lvl="1">
              <a:buFont typeface="Wingdings" panose="05000000000000000000" pitchFamily="2" charset="2"/>
              <a:buChar char="§"/>
            </a:pPr>
            <a:r>
              <a:rPr lang="en-US" sz="1400"/>
              <a:t>Hydrogen is an indirect greenhouse gas that has stronger warming effects, but is shorter-lived, than other greenhouse gases. If leaked, it causes atmospheric warming</a:t>
            </a:r>
            <a:r>
              <a:rPr lang="en-US" sz="1400">
                <a:latin typeface="Calibri"/>
                <a:ea typeface="Calibri" panose="020F0502020204030204" pitchFamily="34" charset="0"/>
                <a:cs typeface="Calibri"/>
              </a:rPr>
              <a:t> [16].</a:t>
            </a:r>
            <a:r>
              <a:rPr lang="en-US" sz="1400"/>
              <a:t>  If burned, hydrogen generates NOx, which contributes to climate change</a:t>
            </a:r>
            <a:r>
              <a:rPr lang="en-US" sz="1400">
                <a:solidFill>
                  <a:schemeClr val="tx1"/>
                </a:solidFill>
                <a:latin typeface="Calibri"/>
                <a:ea typeface="Calibri" panose="020F0502020204030204" pitchFamily="34" charset="0"/>
                <a:cs typeface="Calibri"/>
              </a:rPr>
              <a:t>. </a:t>
            </a:r>
            <a:r>
              <a:rPr lang="en-US" sz="1400">
                <a:solidFill>
                  <a:schemeClr val="tx1"/>
                </a:solidFill>
              </a:rPr>
              <a:t> </a:t>
            </a:r>
          </a:p>
          <a:p>
            <a:pPr marL="0" indent="0">
              <a:buNone/>
            </a:pPr>
            <a:endParaRPr lang="en-US"/>
          </a:p>
          <a:p>
            <a:pPr marL="0" indent="0">
              <a:buNone/>
            </a:pPr>
            <a:r>
              <a:rPr lang="en-US" b="1">
                <a:solidFill>
                  <a:schemeClr val="accent1"/>
                </a:solidFill>
              </a:rPr>
              <a:t>Has this been done before? Is this technology sound and commercially available? </a:t>
            </a:r>
          </a:p>
          <a:p>
            <a:pPr lvl="1">
              <a:buFont typeface="Wingdings" panose="05000000000000000000" pitchFamily="2" charset="2"/>
              <a:buChar char="§"/>
            </a:pPr>
            <a:r>
              <a:rPr lang="en-US" sz="1400"/>
              <a:t>Hydrogen has been used in industrial applications for over 80 years and can be used as safely as gasoline, natural gas, or propane</a:t>
            </a:r>
            <a:r>
              <a:rPr lang="en-US" sz="1400">
                <a:solidFill>
                  <a:schemeClr val="tx1"/>
                </a:solidFill>
                <a:ea typeface="+mn-lt"/>
                <a:cs typeface="+mn-lt"/>
              </a:rPr>
              <a:t>.</a:t>
            </a:r>
            <a:r>
              <a:rPr lang="en-US" sz="1400">
                <a:solidFill>
                  <a:schemeClr val="tx1"/>
                </a:solidFill>
              </a:rPr>
              <a:t> Industrial supply systems are well established.</a:t>
            </a:r>
          </a:p>
          <a:p>
            <a:pPr lvl="1">
              <a:buFont typeface="Wingdings" panose="05000000000000000000" pitchFamily="2" charset="2"/>
              <a:buChar char="§"/>
            </a:pPr>
            <a:r>
              <a:rPr lang="en-US" sz="1400"/>
              <a:t>Pure hydrogen is currently used at scale in oil refining and ammonia production. Thus, there are already standards for safe handling and transport of hydrogen. </a:t>
            </a:r>
            <a:r>
              <a:rPr lang="en-US" sz="1400" err="1"/>
              <a:t>Electrolyzers</a:t>
            </a:r>
            <a:r>
              <a:rPr lang="en-US" sz="1400"/>
              <a:t> and fuel cells are newer technologies based on PEMs. These technologies are currently scaling up, but in their fundamentals are cleaner than legacy hydrogen production and combustion processes. We will provide a few examples of existing systems using </a:t>
            </a:r>
            <a:r>
              <a:rPr lang="en-US" sz="1400" err="1"/>
              <a:t>electrolyzers</a:t>
            </a:r>
            <a:r>
              <a:rPr lang="en-US" sz="1400"/>
              <a:t> and fuel cells in the upcoming slides</a:t>
            </a:r>
            <a:r>
              <a:rPr lang="en-US" sz="1400">
                <a:latin typeface="Calibri"/>
                <a:ea typeface="Calibri" panose="020F0502020204030204" pitchFamily="34" charset="0"/>
                <a:cs typeface="Calibri"/>
              </a:rPr>
              <a:t>.</a:t>
            </a:r>
            <a:r>
              <a:rPr lang="en-US" sz="1400"/>
              <a:t>  </a:t>
            </a:r>
          </a:p>
          <a:p>
            <a:pPr>
              <a:buFont typeface="Wingdings" panose="05000000000000000000" pitchFamily="2" charset="2"/>
              <a:buChar char="§"/>
            </a:pPr>
            <a:endParaRPr lang="en-US" sz="1850"/>
          </a:p>
        </p:txBody>
      </p:sp>
    </p:spTree>
    <p:extLst>
      <p:ext uri="{BB962C8B-B14F-4D97-AF65-F5344CB8AC3E}">
        <p14:creationId xmlns:p14="http://schemas.microsoft.com/office/powerpoint/2010/main" val="3752721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esta’s Application">
            <a:extLst>
              <a:ext uri="{FF2B5EF4-FFF2-40B4-BE49-F238E27FC236}">
                <a16:creationId xmlns:a16="http://schemas.microsoft.com/office/drawing/2014/main" id="{C3A2002A-7EE1-CC45-2D2F-28238DA47EFC}"/>
              </a:ext>
            </a:extLst>
          </p:cNvPr>
          <p:cNvSpPr>
            <a:spLocks noGrp="1"/>
          </p:cNvSpPr>
          <p:nvPr>
            <p:ph type="title"/>
          </p:nvPr>
        </p:nvSpPr>
        <p:spPr/>
        <p:txBody>
          <a:bodyPr/>
          <a:lstStyle/>
          <a:p>
            <a:r>
              <a:rPr lang="en-US"/>
              <a:t>Questa’s Communities LEAP Application</a:t>
            </a:r>
          </a:p>
        </p:txBody>
      </p:sp>
      <p:sp>
        <p:nvSpPr>
          <p:cNvPr id="3" name="Content Placeholder 2">
            <a:extLst>
              <a:ext uri="{FF2B5EF4-FFF2-40B4-BE49-F238E27FC236}">
                <a16:creationId xmlns:a16="http://schemas.microsoft.com/office/drawing/2014/main" id="{1113D424-CF61-8C02-AFA3-A517DE498C3B}"/>
              </a:ext>
            </a:extLst>
          </p:cNvPr>
          <p:cNvSpPr>
            <a:spLocks noGrp="1"/>
          </p:cNvSpPr>
          <p:nvPr>
            <p:ph sz="quarter" idx="10"/>
          </p:nvPr>
        </p:nvSpPr>
        <p:spPr>
          <a:xfrm>
            <a:off x="477615" y="921407"/>
            <a:ext cx="5642449" cy="5370703"/>
          </a:xfrm>
        </p:spPr>
        <p:txBody>
          <a:bodyPr/>
          <a:lstStyle/>
          <a:p>
            <a:pPr marL="0" indent="0">
              <a:buNone/>
            </a:pPr>
            <a:r>
              <a:rPr lang="en-US" sz="1800" b="1">
                <a:solidFill>
                  <a:schemeClr val="accent1"/>
                </a:solidFill>
              </a:rPr>
              <a:t>What? </a:t>
            </a:r>
          </a:p>
          <a:p>
            <a:pPr>
              <a:buFont typeface="Wingdings" panose="05000000000000000000" pitchFamily="2" charset="2"/>
              <a:buChar char="§"/>
            </a:pPr>
            <a:r>
              <a:rPr lang="en-US"/>
              <a:t>Study whether it would be beneficial to reuse mine and local resources (i.e., land, water) to produce electrolytic hydrogen.</a:t>
            </a:r>
          </a:p>
          <a:p>
            <a:pPr marL="0" indent="0">
              <a:buNone/>
            </a:pPr>
            <a:endParaRPr lang="en-US"/>
          </a:p>
          <a:p>
            <a:pPr marL="0" indent="0">
              <a:buNone/>
            </a:pPr>
            <a:r>
              <a:rPr lang="en-US" sz="1800" b="1">
                <a:solidFill>
                  <a:schemeClr val="accent1"/>
                </a:solidFill>
              </a:rPr>
              <a:t>Why?</a:t>
            </a:r>
          </a:p>
          <a:p>
            <a:pPr>
              <a:buFont typeface="Wingdings" panose="05000000000000000000" pitchFamily="2" charset="2"/>
              <a:buChar char="§"/>
            </a:pPr>
            <a:r>
              <a:rPr lang="en-US">
                <a:solidFill>
                  <a:schemeClr val="tx1"/>
                </a:solidFill>
              </a:rPr>
              <a:t>Deliver clean, reliable electricity during non-solar times (KCEC)</a:t>
            </a:r>
          </a:p>
          <a:p>
            <a:pPr>
              <a:buFont typeface="Wingdings" panose="05000000000000000000" pitchFamily="2" charset="2"/>
              <a:buChar char="§"/>
            </a:pPr>
            <a:r>
              <a:rPr lang="en-US">
                <a:solidFill>
                  <a:schemeClr val="tx1"/>
                </a:solidFill>
              </a:rPr>
              <a:t>Create jobs in Questa (Village of Questa, Chevron)</a:t>
            </a:r>
          </a:p>
          <a:p>
            <a:pPr>
              <a:buFont typeface="Wingdings" panose="05000000000000000000" pitchFamily="2" charset="2"/>
              <a:buChar char="§"/>
            </a:pPr>
            <a:r>
              <a:rPr lang="en-US">
                <a:solidFill>
                  <a:schemeClr val="tx1"/>
                </a:solidFill>
              </a:rPr>
              <a:t>Attract more economic activity (Village of Questa, Chevron)</a:t>
            </a:r>
          </a:p>
          <a:p>
            <a:pPr>
              <a:buFont typeface="Wingdings" panose="05000000000000000000" pitchFamily="2" charset="2"/>
              <a:buChar char="§"/>
            </a:pPr>
            <a:r>
              <a:rPr lang="en-US">
                <a:solidFill>
                  <a:schemeClr val="tx1"/>
                </a:solidFill>
              </a:rPr>
              <a:t>Increase tax base (Village of Questa)</a:t>
            </a:r>
          </a:p>
          <a:p>
            <a:pPr>
              <a:buFont typeface="Wingdings" panose="05000000000000000000" pitchFamily="2" charset="2"/>
              <a:buChar char="§"/>
            </a:pPr>
            <a:r>
              <a:rPr lang="en-US">
                <a:solidFill>
                  <a:schemeClr val="tx1"/>
                </a:solidFill>
              </a:rPr>
              <a:t>Put existing assets to beneficial use (Chevron)</a:t>
            </a:r>
          </a:p>
          <a:p>
            <a:pPr>
              <a:buFont typeface="Wingdings" panose="05000000000000000000" pitchFamily="2" charset="2"/>
              <a:buChar char="§"/>
            </a:pPr>
            <a:r>
              <a:rPr lang="en-US">
                <a:solidFill>
                  <a:schemeClr val="tx1"/>
                </a:solidFill>
              </a:rPr>
              <a:t>Maintain affordable energy bills during the transition to clean electricity (KCEC, Village of Questa)</a:t>
            </a:r>
          </a:p>
          <a:p>
            <a:pPr>
              <a:buFont typeface="Wingdings" panose="05000000000000000000" pitchFamily="2" charset="2"/>
              <a:buChar char="§"/>
            </a:pPr>
            <a:r>
              <a:rPr lang="en-US">
                <a:solidFill>
                  <a:schemeClr val="tx1"/>
                </a:solidFill>
              </a:rPr>
              <a:t>Support corporate carbon reduction goals (Chevron)</a:t>
            </a:r>
          </a:p>
          <a:p>
            <a:pPr>
              <a:buFont typeface="Wingdings" panose="05000000000000000000" pitchFamily="2" charset="2"/>
              <a:buChar char="§"/>
            </a:pPr>
            <a:r>
              <a:rPr lang="en-US">
                <a:solidFill>
                  <a:schemeClr val="tx1"/>
                </a:solidFill>
              </a:rPr>
              <a:t>Be a replicable model for other rural and tribal communities (KCEC, Village of Questa).</a:t>
            </a:r>
            <a:endParaRPr lang="en-US" sz="1400">
              <a:solidFill>
                <a:schemeClr val="tx1"/>
              </a:solidFill>
            </a:endParaRPr>
          </a:p>
        </p:txBody>
      </p:sp>
      <p:pic>
        <p:nvPicPr>
          <p:cNvPr id="7" name="Picture 6">
            <a:extLst>
              <a:ext uri="{FF2B5EF4-FFF2-40B4-BE49-F238E27FC236}">
                <a16:creationId xmlns:a16="http://schemas.microsoft.com/office/drawing/2014/main" id="{9A9EB2E7-0E7F-536E-75D7-B257D682AC3F}"/>
              </a:ext>
            </a:extLst>
          </p:cNvPr>
          <p:cNvPicPr>
            <a:picLocks noChangeAspect="1"/>
          </p:cNvPicPr>
          <p:nvPr/>
        </p:nvPicPr>
        <p:blipFill rotWithShape="1">
          <a:blip r:embed="rId3"/>
          <a:srcRect b="2574"/>
          <a:stretch/>
        </p:blipFill>
        <p:spPr>
          <a:xfrm>
            <a:off x="6989207" y="882312"/>
            <a:ext cx="4248100" cy="3091563"/>
          </a:xfrm>
          <a:prstGeom prst="rect">
            <a:avLst/>
          </a:prstGeom>
        </p:spPr>
      </p:pic>
      <p:pic>
        <p:nvPicPr>
          <p:cNvPr id="13" name="Picture 12" descr="image of solar panels with mountains in the background">
            <a:extLst>
              <a:ext uri="{FF2B5EF4-FFF2-40B4-BE49-F238E27FC236}">
                <a16:creationId xmlns:a16="http://schemas.microsoft.com/office/drawing/2014/main" id="{CA35C50E-41D7-5D1F-BB62-5C8655CDE2DD}"/>
              </a:ext>
            </a:extLst>
          </p:cNvPr>
          <p:cNvPicPr>
            <a:picLocks noChangeAspect="1"/>
          </p:cNvPicPr>
          <p:nvPr/>
        </p:nvPicPr>
        <p:blipFill rotWithShape="1">
          <a:blip r:embed="rId4"/>
          <a:srcRect r="35963"/>
          <a:stretch/>
        </p:blipFill>
        <p:spPr>
          <a:xfrm>
            <a:off x="6989207" y="4886064"/>
            <a:ext cx="4248100" cy="1027415"/>
          </a:xfrm>
          <a:prstGeom prst="rect">
            <a:avLst/>
          </a:prstGeom>
        </p:spPr>
      </p:pic>
      <p:sp>
        <p:nvSpPr>
          <p:cNvPr id="14" name="TextBox 13">
            <a:extLst>
              <a:ext uri="{FF2B5EF4-FFF2-40B4-BE49-F238E27FC236}">
                <a16:creationId xmlns:a16="http://schemas.microsoft.com/office/drawing/2014/main" id="{845117BF-2F18-3255-3DBB-872CE791AC35}"/>
              </a:ext>
            </a:extLst>
          </p:cNvPr>
          <p:cNvSpPr txBox="1"/>
          <p:nvPr/>
        </p:nvSpPr>
        <p:spPr>
          <a:xfrm>
            <a:off x="6663731" y="4481042"/>
            <a:ext cx="5449953" cy="338554"/>
          </a:xfrm>
          <a:prstGeom prst="rect">
            <a:avLst/>
          </a:prstGeom>
          <a:noFill/>
        </p:spPr>
        <p:txBody>
          <a:bodyPr wrap="square" rtlCol="0">
            <a:spAutoFit/>
          </a:bodyPr>
          <a:lstStyle/>
          <a:p>
            <a:pPr algn="ctr"/>
            <a:r>
              <a:rPr lang="en-US" sz="1600" b="1">
                <a:solidFill>
                  <a:schemeClr val="accent1">
                    <a:lumMod val="75000"/>
                  </a:schemeClr>
                </a:solidFill>
              </a:rPr>
              <a:t>KCEC is looking beyond their 100% daytime solar goal.</a:t>
            </a:r>
          </a:p>
        </p:txBody>
      </p:sp>
      <p:sp>
        <p:nvSpPr>
          <p:cNvPr id="4" name="TextBox 3">
            <a:extLst>
              <a:ext uri="{FF2B5EF4-FFF2-40B4-BE49-F238E27FC236}">
                <a16:creationId xmlns:a16="http://schemas.microsoft.com/office/drawing/2014/main" id="{2014AC4F-BB72-695C-3B4B-9F9BAF7C5458}"/>
              </a:ext>
            </a:extLst>
          </p:cNvPr>
          <p:cNvSpPr txBox="1"/>
          <p:nvPr/>
        </p:nvSpPr>
        <p:spPr>
          <a:xfrm>
            <a:off x="6914631" y="3973875"/>
            <a:ext cx="4609081" cy="338554"/>
          </a:xfrm>
          <a:prstGeom prst="rect">
            <a:avLst/>
          </a:prstGeom>
          <a:noFill/>
        </p:spPr>
        <p:txBody>
          <a:bodyPr wrap="square">
            <a:spAutoFit/>
          </a:bodyPr>
          <a:lstStyle/>
          <a:p>
            <a:r>
              <a:rPr lang="en-US" sz="800">
                <a:solidFill>
                  <a:srgbClr val="757575"/>
                </a:solidFill>
              </a:rPr>
              <a:t>Map of former molybdenum mine site and tailings facility located in Questa, New Mexico. </a:t>
            </a:r>
            <a:r>
              <a:rPr lang="en-US" sz="800" i="1">
                <a:solidFill>
                  <a:srgbClr val="757575"/>
                </a:solidFill>
              </a:rPr>
              <a:t>Map by EPA </a:t>
            </a:r>
            <a:r>
              <a:rPr lang="en-US" sz="800">
                <a:hlinkClick r:id="rId5"/>
              </a:rPr>
              <a:t>https://onrt.env.nm.gov/wp-content/uploads/2018/05/Final-Questa_RPEA_5.21.18.pdf</a:t>
            </a:r>
            <a:r>
              <a:rPr lang="en-US" sz="800"/>
              <a:t>.</a:t>
            </a:r>
            <a:r>
              <a:rPr lang="en-US" sz="800">
                <a:solidFill>
                  <a:srgbClr val="757575"/>
                </a:solidFill>
              </a:rPr>
              <a:t> </a:t>
            </a:r>
            <a:endParaRPr lang="en-US" sz="800"/>
          </a:p>
        </p:txBody>
      </p:sp>
      <p:sp>
        <p:nvSpPr>
          <p:cNvPr id="5" name="TextBox 4">
            <a:extLst>
              <a:ext uri="{FF2B5EF4-FFF2-40B4-BE49-F238E27FC236}">
                <a16:creationId xmlns:a16="http://schemas.microsoft.com/office/drawing/2014/main" id="{17A20531-367E-ABE7-D757-644A030A0B05}"/>
              </a:ext>
            </a:extLst>
          </p:cNvPr>
          <p:cNvSpPr txBox="1"/>
          <p:nvPr/>
        </p:nvSpPr>
        <p:spPr>
          <a:xfrm>
            <a:off x="6909366" y="5913479"/>
            <a:ext cx="4327942" cy="338554"/>
          </a:xfrm>
          <a:prstGeom prst="rect">
            <a:avLst/>
          </a:prstGeom>
          <a:noFill/>
        </p:spPr>
        <p:txBody>
          <a:bodyPr wrap="square">
            <a:spAutoFit/>
          </a:bodyPr>
          <a:lstStyle/>
          <a:p>
            <a:r>
              <a:rPr lang="en-US" sz="800">
                <a:solidFill>
                  <a:srgbClr val="757575"/>
                </a:solidFill>
              </a:rPr>
              <a:t>Kit Carson Electric Coop (KCEC) solar panels generate daytime power. </a:t>
            </a:r>
            <a:r>
              <a:rPr lang="en-US" sz="800" i="1">
                <a:solidFill>
                  <a:srgbClr val="757575"/>
                </a:solidFill>
              </a:rPr>
              <a:t>Photo by KCEC</a:t>
            </a:r>
            <a:br>
              <a:rPr lang="en-US" sz="800" i="1">
                <a:solidFill>
                  <a:srgbClr val="757575"/>
                </a:solidFill>
              </a:rPr>
            </a:br>
            <a:r>
              <a:rPr lang="en-US" sz="800">
                <a:hlinkClick r:id="rId6"/>
              </a:rPr>
              <a:t>https://kitcarson.com/electric/100-daytime-solar-energy-by-2022/</a:t>
            </a:r>
            <a:r>
              <a:rPr lang="en-US" sz="800"/>
              <a:t>. </a:t>
            </a:r>
          </a:p>
        </p:txBody>
      </p:sp>
    </p:spTree>
    <p:extLst>
      <p:ext uri="{BB962C8B-B14F-4D97-AF65-F5344CB8AC3E}">
        <p14:creationId xmlns:p14="http://schemas.microsoft.com/office/powerpoint/2010/main" val="1924474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solidFill>
                  <a:schemeClr val="accent5"/>
                </a:solidFill>
              </a:rPr>
              <a:t>How Can </a:t>
            </a:r>
            <a:r>
              <a:rPr lang="en-US" i="1">
                <a:solidFill>
                  <a:schemeClr val="accent5"/>
                </a:solidFill>
              </a:rPr>
              <a:t>Environmental, Health, and Safety</a:t>
            </a:r>
            <a:r>
              <a:rPr lang="en-US" sz="2800" b="1" i="1">
                <a:solidFill>
                  <a:schemeClr val="accent5"/>
                </a:solidFill>
                <a:latin typeface="+mj-lt"/>
              </a:rPr>
              <a:t> Impacts</a:t>
            </a:r>
            <a:r>
              <a:rPr lang="en-US" sz="2800" b="1">
                <a:solidFill>
                  <a:schemeClr val="accent5"/>
                </a:solidFill>
                <a:latin typeface="+mj-lt"/>
              </a:rPr>
              <a:t> </a:t>
            </a:r>
            <a:r>
              <a:rPr lang="en-US">
                <a:solidFill>
                  <a:schemeClr val="accent5"/>
                </a:solidFill>
              </a:rPr>
              <a:t>Be </a:t>
            </a:r>
            <a:r>
              <a:rPr lang="en-US" b="1">
                <a:solidFill>
                  <a:schemeClr val="accent5"/>
                </a:solidFill>
              </a:rPr>
              <a:t>M</a:t>
            </a:r>
            <a:r>
              <a:rPr lang="en-US" sz="2800">
                <a:solidFill>
                  <a:schemeClr val="accent5"/>
                </a:solidFill>
                <a:latin typeface="+mj-lt"/>
              </a:rPr>
              <a:t>itigated</a:t>
            </a:r>
            <a:r>
              <a:rPr lang="en-US">
                <a:solidFill>
                  <a:schemeClr val="accent5"/>
                </a:solidFill>
              </a:rPr>
              <a:t>?</a:t>
            </a:r>
          </a:p>
        </p:txBody>
      </p:sp>
      <p:sp>
        <p:nvSpPr>
          <p:cNvPr id="7" name="Content Placeholder 2">
            <a:extLst>
              <a:ext uri="{FF2B5EF4-FFF2-40B4-BE49-F238E27FC236}">
                <a16:creationId xmlns:a16="http://schemas.microsoft.com/office/drawing/2014/main" id="{0CD78005-8DFD-FBA6-F658-737A26D49681}"/>
              </a:ext>
            </a:extLst>
          </p:cNvPr>
          <p:cNvSpPr txBox="1">
            <a:spLocks/>
          </p:cNvSpPr>
          <p:nvPr/>
        </p:nvSpPr>
        <p:spPr bwMode="auto">
          <a:xfrm>
            <a:off x="430380" y="890521"/>
            <a:ext cx="10890505" cy="4903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fontScale="77500" lnSpcReduction="20000"/>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nSpc>
                <a:spcPct val="120000"/>
              </a:lnSpc>
              <a:buNone/>
            </a:pPr>
            <a:r>
              <a:rPr lang="en-US" sz="2100" b="1">
                <a:solidFill>
                  <a:schemeClr val="accent1"/>
                </a:solidFill>
              </a:rPr>
              <a:t>How is hydrogen stored and what if it leaks? </a:t>
            </a:r>
          </a:p>
          <a:p>
            <a:pPr lvl="1">
              <a:lnSpc>
                <a:spcPct val="120000"/>
              </a:lnSpc>
              <a:buFont typeface="Wingdings" panose="05000000000000000000" pitchFamily="2" charset="2"/>
              <a:buChar char="§"/>
            </a:pPr>
            <a:r>
              <a:rPr lang="en-US" sz="1800"/>
              <a:t>Use design best practices: Production, storage, transport, and dispensing equipment should be sited and built to national standards (International Fire Code and </a:t>
            </a:r>
            <a:r>
              <a:rPr lang="fr-FR" sz="1800"/>
              <a:t>NFPA 2 </a:t>
            </a:r>
            <a:r>
              <a:rPr lang="fr-FR" sz="1800" err="1"/>
              <a:t>Hydrogen</a:t>
            </a:r>
            <a:r>
              <a:rPr lang="fr-FR" sz="1800"/>
              <a:t> Technologies Code)</a:t>
            </a:r>
            <a:r>
              <a:rPr lang="en-US" sz="1800"/>
              <a:t>--use of non-corrosive and non-flammable materials; properly ventilated; equipped with seals, backflow pretension, impact sensors, leak detection, thermal and optical flame detection, isolation valves, emergency/automatic shut off, and audible and visual alarm systems</a:t>
            </a:r>
            <a:r>
              <a:rPr lang="en-US" sz="1800">
                <a:solidFill>
                  <a:schemeClr val="tx1"/>
                </a:solidFill>
                <a:ea typeface="+mn-lt"/>
                <a:cs typeface="+mn-lt"/>
              </a:rPr>
              <a:t>.</a:t>
            </a:r>
          </a:p>
          <a:p>
            <a:pPr lvl="1">
              <a:lnSpc>
                <a:spcPct val="120000"/>
              </a:lnSpc>
              <a:buFont typeface="Wingdings" panose="05000000000000000000" pitchFamily="2" charset="2"/>
              <a:buChar char="§"/>
            </a:pPr>
            <a:r>
              <a:rPr lang="en-US" sz="1800">
                <a:solidFill>
                  <a:schemeClr val="tx1"/>
                </a:solidFill>
                <a:ea typeface="+mn-lt"/>
                <a:cs typeface="+mn-lt"/>
              </a:rPr>
              <a:t>Ensure active ventilation at all times for enclosed buildings to prevent accumulation of flammable mixture. </a:t>
            </a:r>
          </a:p>
          <a:p>
            <a:pPr lvl="1">
              <a:lnSpc>
                <a:spcPct val="120000"/>
              </a:lnSpc>
              <a:buFont typeface="Wingdings" panose="05000000000000000000" pitchFamily="2" charset="2"/>
              <a:buChar char="§"/>
            </a:pPr>
            <a:r>
              <a:rPr lang="en-US" sz="1800">
                <a:solidFill>
                  <a:schemeClr val="tx1"/>
                </a:solidFill>
                <a:ea typeface="+mn-lt"/>
                <a:cs typeface="+mn-lt"/>
              </a:rPr>
              <a:t>Decrease risk of ignition in event of hydrogen buildup through design and maintenance of systems</a:t>
            </a:r>
            <a:r>
              <a:rPr lang="en-US" sz="1800">
                <a:solidFill>
                  <a:schemeClr val="tx1"/>
                </a:solidFill>
              </a:rPr>
              <a:t>. </a:t>
            </a:r>
            <a:endParaRPr lang="en-US" sz="1800">
              <a:solidFill>
                <a:schemeClr val="tx1"/>
              </a:solidFill>
              <a:ea typeface="+mn-lt"/>
              <a:cs typeface="+mn-lt"/>
            </a:endParaRPr>
          </a:p>
          <a:p>
            <a:pPr lvl="1">
              <a:lnSpc>
                <a:spcPct val="120000"/>
              </a:lnSpc>
              <a:buFont typeface="Wingdings" panose="05000000000000000000" pitchFamily="2" charset="2"/>
              <a:buChar char="§"/>
            </a:pPr>
            <a:r>
              <a:rPr lang="en-US" sz="1800">
                <a:solidFill>
                  <a:schemeClr val="tx1"/>
                </a:solidFill>
              </a:rPr>
              <a:t>Manage risks: Like all flammable gases, safety relies on assessing and managing hazards, monitoring systems to ensure integrity, maintaining proper ventilation, managing discharges, detecting and isolating leaks, and having trained personnel. </a:t>
            </a:r>
          </a:p>
          <a:p>
            <a:pPr lvl="1">
              <a:lnSpc>
                <a:spcPct val="120000"/>
              </a:lnSpc>
              <a:buFont typeface="Wingdings" panose="05000000000000000000" pitchFamily="2" charset="2"/>
              <a:buChar char="§"/>
            </a:pPr>
            <a:r>
              <a:rPr lang="en-US" sz="1800">
                <a:solidFill>
                  <a:schemeClr val="tx1"/>
                </a:solidFill>
              </a:rPr>
              <a:t>Water can be used to fight hydrogen fires.</a:t>
            </a:r>
          </a:p>
          <a:p>
            <a:pPr marL="57150" indent="0">
              <a:lnSpc>
                <a:spcPct val="120000"/>
              </a:lnSpc>
              <a:buNone/>
            </a:pPr>
            <a:r>
              <a:rPr lang="en-US" sz="2100" b="1">
                <a:solidFill>
                  <a:schemeClr val="accent1"/>
                </a:solidFill>
              </a:rPr>
              <a:t>What are the potential public health and safety impacts? </a:t>
            </a:r>
          </a:p>
          <a:p>
            <a:pPr lvl="1">
              <a:lnSpc>
                <a:spcPct val="120000"/>
              </a:lnSpc>
              <a:buFont typeface="Wingdings" panose="05000000000000000000" pitchFamily="2" charset="2"/>
              <a:buChar char="§"/>
            </a:pPr>
            <a:r>
              <a:rPr lang="en-US" sz="1800"/>
              <a:t>Regularly train emergency management, response, and facilities staff in hydrogen-specific</a:t>
            </a:r>
            <a:r>
              <a:rPr lang="en-US" sz="1800">
                <a:solidFill>
                  <a:schemeClr val="tx1"/>
                </a:solidFill>
              </a:rPr>
              <a:t> safety. Maintain an active emergency response plan, practice drills and review protocols, and conduct public outreach to ensure staff and community are aware of risks and response procedures. See list of training resources. </a:t>
            </a:r>
          </a:p>
          <a:p>
            <a:pPr lvl="1">
              <a:lnSpc>
                <a:spcPct val="120000"/>
              </a:lnSpc>
              <a:buFont typeface="Wingdings" panose="05000000000000000000" pitchFamily="2" charset="2"/>
              <a:buChar char="§"/>
            </a:pPr>
            <a:r>
              <a:rPr lang="en-US" sz="1800">
                <a:solidFill>
                  <a:schemeClr val="tx1"/>
                </a:solidFill>
              </a:rPr>
              <a:t>NO</a:t>
            </a:r>
            <a:r>
              <a:rPr lang="en-US" sz="1800" baseline="-25000">
                <a:solidFill>
                  <a:schemeClr val="tx1"/>
                </a:solidFill>
              </a:rPr>
              <a:t>x</a:t>
            </a:r>
            <a:r>
              <a:rPr lang="en-US" sz="1800">
                <a:solidFill>
                  <a:schemeClr val="tx1"/>
                </a:solidFill>
              </a:rPr>
              <a:t> is generated primarily from the burning of fuel at high temperatures</a:t>
            </a:r>
            <a:r>
              <a:rPr lang="en-US" sz="1800">
                <a:solidFill>
                  <a:schemeClr val="tx1"/>
                </a:solidFill>
                <a:ea typeface="+mn-lt"/>
                <a:cs typeface="+mn-lt"/>
              </a:rPr>
              <a:t>.  </a:t>
            </a:r>
            <a:r>
              <a:rPr lang="en-US" sz="1800">
                <a:solidFill>
                  <a:schemeClr val="tx1"/>
                </a:solidFill>
              </a:rPr>
              <a:t>The vehicle application in this study assumes use of fuel cells to convert hydrogen to electricity, which does not generate NOx, CO2, or particulate matter</a:t>
            </a:r>
            <a:r>
              <a:rPr lang="en-US" sz="1800">
                <a:solidFill>
                  <a:schemeClr val="tx1"/>
                </a:solidFill>
                <a:ea typeface="+mn-lt"/>
                <a:cs typeface="+mn-lt"/>
              </a:rPr>
              <a:t>. </a:t>
            </a:r>
            <a:r>
              <a:rPr lang="en-US" sz="1800">
                <a:solidFill>
                  <a:schemeClr val="tx1"/>
                </a:solidFill>
              </a:rPr>
              <a:t>The vehicle application could generate NO</a:t>
            </a:r>
            <a:r>
              <a:rPr lang="en-US" sz="1800" baseline="-25000">
                <a:solidFill>
                  <a:schemeClr val="tx1"/>
                </a:solidFill>
              </a:rPr>
              <a:t>x</a:t>
            </a:r>
            <a:r>
              <a:rPr lang="en-US" sz="1800">
                <a:solidFill>
                  <a:schemeClr val="tx1"/>
                </a:solidFill>
              </a:rPr>
              <a:t> and particulate matter if hydrogen is combusted with combustion engines rather than fuel cells. </a:t>
            </a:r>
          </a:p>
          <a:p>
            <a:pPr marL="57150" indent="0">
              <a:lnSpc>
                <a:spcPct val="120000"/>
              </a:lnSpc>
              <a:buNone/>
            </a:pPr>
            <a:r>
              <a:rPr lang="en-US" sz="2100" b="1">
                <a:solidFill>
                  <a:schemeClr val="accent1"/>
                </a:solidFill>
              </a:rPr>
              <a:t>What are the potential climate and environmental impacts?</a:t>
            </a:r>
          </a:p>
          <a:p>
            <a:pPr lvl="1">
              <a:lnSpc>
                <a:spcPct val="120000"/>
              </a:lnSpc>
              <a:buFont typeface="Wingdings" panose="05000000000000000000" pitchFamily="2" charset="2"/>
              <a:buChar char="§"/>
            </a:pPr>
            <a:r>
              <a:rPr lang="en-US" sz="1800"/>
              <a:t>Ensuring that systems are built and maintained to have low leakage rates reduces climate, as well as safety and economic, impacts.</a:t>
            </a:r>
          </a:p>
        </p:txBody>
      </p:sp>
    </p:spTree>
    <p:extLst>
      <p:ext uri="{BB962C8B-B14F-4D97-AF65-F5344CB8AC3E}">
        <p14:creationId xmlns:p14="http://schemas.microsoft.com/office/powerpoint/2010/main" val="796551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8B1B-04B6-AA4A-F43A-D03A4BB47AF5}"/>
              </a:ext>
            </a:extLst>
          </p:cNvPr>
          <p:cNvSpPr>
            <a:spLocks noGrp="1"/>
          </p:cNvSpPr>
          <p:nvPr>
            <p:ph type="title"/>
          </p:nvPr>
        </p:nvSpPr>
        <p:spPr/>
        <p:txBody>
          <a:bodyPr/>
          <a:lstStyle/>
          <a:p>
            <a:r>
              <a:rPr lang="en-US" sz="2800"/>
              <a:t>Example Project: </a:t>
            </a:r>
            <a:r>
              <a:rPr lang="en-US"/>
              <a:t>Cal State Green H</a:t>
            </a:r>
            <a:r>
              <a:rPr lang="en-US" baseline="-25000"/>
              <a:t>2</a:t>
            </a:r>
            <a:r>
              <a:rPr lang="en-US"/>
              <a:t> Production and Fueling</a:t>
            </a:r>
          </a:p>
        </p:txBody>
      </p:sp>
      <p:sp>
        <p:nvSpPr>
          <p:cNvPr id="3" name="Content Placeholder 2">
            <a:extLst>
              <a:ext uri="{FF2B5EF4-FFF2-40B4-BE49-F238E27FC236}">
                <a16:creationId xmlns:a16="http://schemas.microsoft.com/office/drawing/2014/main" id="{D02D65CC-7C5A-5EDD-9186-06FB2E168F58}"/>
              </a:ext>
            </a:extLst>
          </p:cNvPr>
          <p:cNvSpPr>
            <a:spLocks noGrp="1"/>
          </p:cNvSpPr>
          <p:nvPr>
            <p:ph sz="quarter" idx="10"/>
          </p:nvPr>
        </p:nvSpPr>
        <p:spPr>
          <a:xfrm>
            <a:off x="477616" y="1046532"/>
            <a:ext cx="5735294" cy="4421207"/>
          </a:xfrm>
        </p:spPr>
        <p:txBody>
          <a:bodyPr/>
          <a:lstStyle/>
          <a:p>
            <a:pPr marL="0" indent="0">
              <a:buNone/>
            </a:pPr>
            <a:r>
              <a:rPr lang="en-US" sz="2800" b="1">
                <a:solidFill>
                  <a:srgbClr val="222222"/>
                </a:solidFill>
              </a:rPr>
              <a:t>O</a:t>
            </a:r>
            <a:r>
              <a:rPr lang="en-US" sz="2800" b="1" i="0">
                <a:solidFill>
                  <a:srgbClr val="222222"/>
                </a:solidFill>
                <a:effectLst/>
              </a:rPr>
              <a:t>perational since 2014</a:t>
            </a:r>
          </a:p>
          <a:p>
            <a:r>
              <a:rPr lang="en-US" b="0" i="0">
                <a:solidFill>
                  <a:srgbClr val="222222"/>
                </a:solidFill>
                <a:effectLst/>
              </a:rPr>
              <a:t>Located 6 miles from downtown Los Angeles, near freeway</a:t>
            </a:r>
          </a:p>
          <a:p>
            <a:r>
              <a:rPr lang="en-US" i="0">
                <a:solidFill>
                  <a:srgbClr val="222222"/>
                </a:solidFill>
                <a:effectLst/>
              </a:rPr>
              <a:t>Considered first in the world to sell hydrogen fuel by the kilogram directly to retail customers </a:t>
            </a:r>
            <a:endParaRPr lang="en-US">
              <a:solidFill>
                <a:srgbClr val="222222"/>
              </a:solidFill>
            </a:endParaRPr>
          </a:p>
          <a:p>
            <a:r>
              <a:rPr lang="en-US" b="0" i="0">
                <a:solidFill>
                  <a:srgbClr val="222222"/>
                </a:solidFill>
                <a:effectLst/>
              </a:rPr>
              <a:t>Capable of producing and storing </a:t>
            </a:r>
            <a:r>
              <a:rPr lang="en-US" i="0">
                <a:solidFill>
                  <a:srgbClr val="222222"/>
                </a:solidFill>
                <a:effectLst/>
              </a:rPr>
              <a:t>60 kg</a:t>
            </a:r>
            <a:r>
              <a:rPr lang="en-US" b="0" i="0">
                <a:solidFill>
                  <a:srgbClr val="222222"/>
                </a:solidFill>
                <a:effectLst/>
              </a:rPr>
              <a:t> of hydrogen on-site from renewable energy sources, per day</a:t>
            </a:r>
            <a:endParaRPr lang="en-US" b="1"/>
          </a:p>
          <a:p>
            <a:r>
              <a:rPr lang="en-US" b="0" i="0">
                <a:solidFill>
                  <a:srgbClr val="222222"/>
                </a:solidFill>
                <a:effectLst/>
              </a:rPr>
              <a:t>Construction began in late 2010 as a design-build process; opened on May 7, 2014</a:t>
            </a:r>
          </a:p>
          <a:p>
            <a:r>
              <a:rPr lang="en-US" b="0" i="0">
                <a:solidFill>
                  <a:srgbClr val="222222"/>
                </a:solidFill>
                <a:effectLst/>
              </a:rPr>
              <a:t>Equipped with leak sensors, flame detectors, and other safety devices</a:t>
            </a:r>
          </a:p>
          <a:p>
            <a:r>
              <a:rPr lang="en-US" b="0" i="0">
                <a:solidFill>
                  <a:srgbClr val="000000"/>
                </a:solidFill>
                <a:effectLst/>
              </a:rPr>
              <a:t>Utilizes a </a:t>
            </a:r>
            <a:r>
              <a:rPr lang="en-US" b="0" i="0" err="1">
                <a:solidFill>
                  <a:srgbClr val="000000"/>
                </a:solidFill>
                <a:effectLst/>
              </a:rPr>
              <a:t>Hydrogenics</a:t>
            </a:r>
            <a:r>
              <a:rPr lang="en-US" b="0" i="0">
                <a:solidFill>
                  <a:srgbClr val="000000"/>
                </a:solidFill>
                <a:effectLst/>
              </a:rPr>
              <a:t> </a:t>
            </a:r>
            <a:r>
              <a:rPr lang="en-US">
                <a:solidFill>
                  <a:srgbClr val="000000"/>
                </a:solidFill>
              </a:rPr>
              <a:t>electrolyzer</a:t>
            </a:r>
            <a:r>
              <a:rPr lang="en-US" b="0" i="0">
                <a:solidFill>
                  <a:srgbClr val="000000"/>
                </a:solidFill>
                <a:effectLst/>
              </a:rPr>
              <a:t>, first- and second-stage compressors enabling 350- and 700-bar fueling, </a:t>
            </a:r>
            <a:r>
              <a:rPr lang="en-US" i="0">
                <a:solidFill>
                  <a:srgbClr val="000000"/>
                </a:solidFill>
                <a:effectLst/>
              </a:rPr>
              <a:t>60 kg of hydrogen storage, </a:t>
            </a:r>
            <a:r>
              <a:rPr lang="en-US" b="0" i="0">
                <a:solidFill>
                  <a:srgbClr val="000000"/>
                </a:solidFill>
                <a:effectLst/>
              </a:rPr>
              <a:t>water purification and equipment cooling system</a:t>
            </a:r>
            <a:r>
              <a:rPr lang="en-US">
                <a:solidFill>
                  <a:srgbClr val="222222"/>
                </a:solidFill>
              </a:rPr>
              <a:t>, g</a:t>
            </a:r>
            <a:r>
              <a:rPr lang="en-US" b="0" i="0">
                <a:solidFill>
                  <a:srgbClr val="222222"/>
                </a:solidFill>
                <a:effectLst/>
              </a:rPr>
              <a:t>rid-tied.</a:t>
            </a:r>
          </a:p>
          <a:p>
            <a:pPr marL="0" indent="0">
              <a:buNone/>
            </a:pPr>
            <a:endParaRPr lang="en-US" b="0" i="0">
              <a:solidFill>
                <a:srgbClr val="222222"/>
              </a:solidFill>
              <a:effectLst/>
            </a:endParaRPr>
          </a:p>
          <a:p>
            <a:pPr marL="0" indent="0">
              <a:buNone/>
            </a:pPr>
            <a:r>
              <a:rPr lang="en-US">
                <a:solidFill>
                  <a:srgbClr val="222222"/>
                </a:solidFill>
              </a:rPr>
              <a:t>Contact: Dr. David Blekhman. blekhman@calstatela.edu</a:t>
            </a:r>
          </a:p>
          <a:p>
            <a:pPr marL="0" indent="0">
              <a:buNone/>
            </a:pPr>
            <a:r>
              <a:rPr lang="en-US">
                <a:solidFill>
                  <a:srgbClr val="222222"/>
                </a:solidFill>
              </a:rPr>
              <a:t>Technical Director, Hydrogen Research and Fueling Facility</a:t>
            </a:r>
          </a:p>
          <a:p>
            <a:pPr marL="0" indent="0">
              <a:buNone/>
            </a:pPr>
            <a:r>
              <a:rPr lang="en-US" b="0" i="0">
                <a:solidFill>
                  <a:srgbClr val="222222"/>
                </a:solidFill>
                <a:effectLst/>
              </a:rPr>
              <a:t>California State University, Los Angeles</a:t>
            </a:r>
          </a:p>
        </p:txBody>
      </p:sp>
      <p:pic>
        <p:nvPicPr>
          <p:cNvPr id="7" name="Picture 6">
            <a:extLst>
              <a:ext uri="{FF2B5EF4-FFF2-40B4-BE49-F238E27FC236}">
                <a16:creationId xmlns:a16="http://schemas.microsoft.com/office/drawing/2014/main" id="{8442ACD1-4E82-829E-1285-1917C5416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5" y="1079530"/>
            <a:ext cx="4719762" cy="2720945"/>
          </a:xfrm>
          <a:prstGeom prst="rect">
            <a:avLst/>
          </a:prstGeom>
        </p:spPr>
      </p:pic>
      <p:pic>
        <p:nvPicPr>
          <p:cNvPr id="13" name="Picture 12" descr="Diagram&#10;&#10;Description automatically generated">
            <a:extLst>
              <a:ext uri="{FF2B5EF4-FFF2-40B4-BE49-F238E27FC236}">
                <a16:creationId xmlns:a16="http://schemas.microsoft.com/office/drawing/2014/main" id="{0A6DAA9C-236B-5021-74F7-52BAAAD0759F}"/>
              </a:ext>
            </a:extLst>
          </p:cNvPr>
          <p:cNvPicPr>
            <a:picLocks noChangeAspect="1"/>
          </p:cNvPicPr>
          <p:nvPr/>
        </p:nvPicPr>
        <p:blipFill rotWithShape="1">
          <a:blip r:embed="rId4">
            <a:extLst>
              <a:ext uri="{28A0092B-C50C-407E-A947-70E740481C1C}">
                <a14:useLocalDpi xmlns:a14="http://schemas.microsoft.com/office/drawing/2010/main" val="0"/>
              </a:ext>
            </a:extLst>
          </a:blip>
          <a:srcRect l="34669" t="35041" r="14008" b="32171"/>
          <a:stretch/>
        </p:blipFill>
        <p:spPr>
          <a:xfrm>
            <a:off x="9242791" y="4253770"/>
            <a:ext cx="2132393" cy="1666875"/>
          </a:xfrm>
          <a:prstGeom prst="rect">
            <a:avLst/>
          </a:prstGeom>
          <a:ln>
            <a:solidFill>
              <a:schemeClr val="bg1"/>
            </a:solidFill>
          </a:ln>
          <a:effectLst/>
        </p:spPr>
      </p:pic>
      <p:sp>
        <p:nvSpPr>
          <p:cNvPr id="4" name="TextBox 3">
            <a:extLst>
              <a:ext uri="{FF2B5EF4-FFF2-40B4-BE49-F238E27FC236}">
                <a16:creationId xmlns:a16="http://schemas.microsoft.com/office/drawing/2014/main" id="{E29083EA-40D1-9C8F-604F-2B3EEE2CA4E1}"/>
              </a:ext>
            </a:extLst>
          </p:cNvPr>
          <p:cNvSpPr txBox="1"/>
          <p:nvPr/>
        </p:nvSpPr>
        <p:spPr>
          <a:xfrm>
            <a:off x="6679887" y="5927007"/>
            <a:ext cx="2320229" cy="338554"/>
          </a:xfrm>
          <a:prstGeom prst="rect">
            <a:avLst/>
          </a:prstGeom>
          <a:noFill/>
        </p:spPr>
        <p:txBody>
          <a:bodyPr wrap="square">
            <a:spAutoFit/>
          </a:bodyPr>
          <a:lstStyle/>
          <a:p>
            <a:r>
              <a:rPr lang="en-US" sz="800">
                <a:solidFill>
                  <a:srgbClr val="757575"/>
                </a:solidFill>
              </a:rPr>
              <a:t>Vehicle refueling</a:t>
            </a:r>
            <a:r>
              <a:rPr lang="en-US" sz="800" i="1">
                <a:solidFill>
                  <a:srgbClr val="757575"/>
                </a:solidFill>
              </a:rPr>
              <a:t>. Picture from Cal State </a:t>
            </a:r>
            <a:r>
              <a:rPr lang="en-US" sz="800">
                <a:hlinkClick r:id="rId5"/>
              </a:rPr>
              <a:t>https://www.calstatela.edu/ecst/h2station</a:t>
            </a:r>
            <a:endParaRPr lang="en-US" sz="800"/>
          </a:p>
        </p:txBody>
      </p:sp>
      <p:sp>
        <p:nvSpPr>
          <p:cNvPr id="5" name="TextBox 4">
            <a:extLst>
              <a:ext uri="{FF2B5EF4-FFF2-40B4-BE49-F238E27FC236}">
                <a16:creationId xmlns:a16="http://schemas.microsoft.com/office/drawing/2014/main" id="{55FFD19F-85EC-7681-25B2-6E8F4EBD25CE}"/>
              </a:ext>
            </a:extLst>
          </p:cNvPr>
          <p:cNvSpPr txBox="1"/>
          <p:nvPr/>
        </p:nvSpPr>
        <p:spPr>
          <a:xfrm>
            <a:off x="9285894" y="5920645"/>
            <a:ext cx="2428490" cy="461665"/>
          </a:xfrm>
          <a:prstGeom prst="rect">
            <a:avLst/>
          </a:prstGeom>
          <a:noFill/>
        </p:spPr>
        <p:txBody>
          <a:bodyPr wrap="square">
            <a:spAutoFit/>
          </a:bodyPr>
          <a:lstStyle/>
          <a:p>
            <a:r>
              <a:rPr lang="en-US" sz="800">
                <a:solidFill>
                  <a:srgbClr val="757575"/>
                </a:solidFill>
              </a:rPr>
              <a:t>Construction drawing.</a:t>
            </a:r>
            <a:r>
              <a:rPr lang="en-US" sz="800" i="1">
                <a:solidFill>
                  <a:srgbClr val="757575"/>
                </a:solidFill>
              </a:rPr>
              <a:t> Image from Cal State </a:t>
            </a:r>
            <a:r>
              <a:rPr lang="en-US" sz="800">
                <a:hlinkClick r:id="rId6"/>
              </a:rPr>
              <a:t>https://www.calstatela.edu/ecst/h2station/history</a:t>
            </a:r>
            <a:endParaRPr lang="en-US" sz="800"/>
          </a:p>
          <a:p>
            <a:endParaRPr lang="en-US" sz="800"/>
          </a:p>
        </p:txBody>
      </p:sp>
      <p:sp>
        <p:nvSpPr>
          <p:cNvPr id="6" name="TextBox 5">
            <a:extLst>
              <a:ext uri="{FF2B5EF4-FFF2-40B4-BE49-F238E27FC236}">
                <a16:creationId xmlns:a16="http://schemas.microsoft.com/office/drawing/2014/main" id="{92DF0E77-9E0B-FA19-6164-AD4DAA389050}"/>
              </a:ext>
            </a:extLst>
          </p:cNvPr>
          <p:cNvSpPr txBox="1"/>
          <p:nvPr/>
        </p:nvSpPr>
        <p:spPr>
          <a:xfrm>
            <a:off x="6679887" y="3799339"/>
            <a:ext cx="4719762" cy="215707"/>
          </a:xfrm>
          <a:prstGeom prst="rect">
            <a:avLst/>
          </a:prstGeom>
          <a:noFill/>
        </p:spPr>
        <p:txBody>
          <a:bodyPr wrap="square">
            <a:spAutoFit/>
          </a:bodyPr>
          <a:lstStyle/>
          <a:p>
            <a:r>
              <a:rPr lang="en-US" sz="800">
                <a:solidFill>
                  <a:srgbClr val="757575"/>
                </a:solidFill>
              </a:rPr>
              <a:t>Aerial view of fueling station. </a:t>
            </a:r>
            <a:r>
              <a:rPr lang="en-US" sz="800" i="1">
                <a:solidFill>
                  <a:srgbClr val="757575"/>
                </a:solidFill>
              </a:rPr>
              <a:t>Picture from Google Streetview</a:t>
            </a:r>
            <a:endParaRPr lang="en-US" sz="800" i="1"/>
          </a:p>
        </p:txBody>
      </p:sp>
      <p:pic>
        <p:nvPicPr>
          <p:cNvPr id="8" name="Picture 7" descr="A white car parked in front of a building&#10;&#10;Description automatically generated with medium confidence">
            <a:extLst>
              <a:ext uri="{FF2B5EF4-FFF2-40B4-BE49-F238E27FC236}">
                <a16:creationId xmlns:a16="http://schemas.microsoft.com/office/drawing/2014/main" id="{B7069985-4FE2-3DCA-4A01-55DC9674D6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4345" y="4270000"/>
            <a:ext cx="2478446" cy="1650645"/>
          </a:xfrm>
          <a:prstGeom prst="rect">
            <a:avLst/>
          </a:prstGeom>
          <a:ln w="38100">
            <a:solidFill>
              <a:schemeClr val="bg1"/>
            </a:solidFill>
          </a:ln>
        </p:spPr>
      </p:pic>
    </p:spTree>
    <p:extLst>
      <p:ext uri="{BB962C8B-B14F-4D97-AF65-F5344CB8AC3E}">
        <p14:creationId xmlns:p14="http://schemas.microsoft.com/office/powerpoint/2010/main" val="3982114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t>What Are the Concerns About </a:t>
            </a:r>
            <a:r>
              <a:rPr lang="en-US" i="1">
                <a:solidFill>
                  <a:schemeClr val="accent5"/>
                </a:solidFill>
              </a:rPr>
              <a:t>Costs and Alternatives</a:t>
            </a:r>
            <a:r>
              <a:rPr lang="en-US"/>
              <a:t>?</a:t>
            </a:r>
          </a:p>
        </p:txBody>
      </p:sp>
      <p:sp>
        <p:nvSpPr>
          <p:cNvPr id="4" name="Content Placeholder 2">
            <a:extLst>
              <a:ext uri="{FF2B5EF4-FFF2-40B4-BE49-F238E27FC236}">
                <a16:creationId xmlns:a16="http://schemas.microsoft.com/office/drawing/2014/main" id="{6277B274-1FAF-7E71-C1ED-5C9C41BC7CAB}"/>
              </a:ext>
            </a:extLst>
          </p:cNvPr>
          <p:cNvSpPr txBox="1">
            <a:spLocks/>
          </p:cNvSpPr>
          <p:nvPr/>
        </p:nvSpPr>
        <p:spPr bwMode="auto">
          <a:xfrm>
            <a:off x="475884" y="892676"/>
            <a:ext cx="11240232" cy="5270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fontScale="85000" lnSpcReduction="20000"/>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None/>
            </a:pPr>
            <a:r>
              <a:rPr lang="en-US" sz="1900" b="1">
                <a:solidFill>
                  <a:schemeClr val="accent1"/>
                </a:solidFill>
              </a:rPr>
              <a:t>What are the alternatives for carbon-free electricity and fuel? Why not use batteries, wind, or pumped hydro?</a:t>
            </a:r>
            <a:r>
              <a:rPr lang="en-US" b="1">
                <a:solidFill>
                  <a:schemeClr val="accent1"/>
                </a:solidFill>
              </a:rPr>
              <a:t> </a:t>
            </a:r>
          </a:p>
          <a:p>
            <a:pPr lvl="1">
              <a:lnSpc>
                <a:spcPct val="120000"/>
              </a:lnSpc>
              <a:buFont typeface="Wingdings" panose="05000000000000000000" pitchFamily="2" charset="2"/>
              <a:buChar char="§"/>
            </a:pPr>
            <a:r>
              <a:rPr lang="en-US"/>
              <a:t>Energy decarbonization is required by New Mexico Law (2019 Energy Transition Act requires rural co-ops to transition to carbon-free electricity by 2050 and 50% clean electricity in 2030). </a:t>
            </a:r>
          </a:p>
          <a:p>
            <a:pPr lvl="1">
              <a:lnSpc>
                <a:spcPct val="120000"/>
              </a:lnSpc>
              <a:buFont typeface="Wingdings" panose="05000000000000000000" pitchFamily="2" charset="2"/>
              <a:buChar char="§"/>
            </a:pPr>
            <a:r>
              <a:rPr lang="en-US"/>
              <a:t>KCEC is deploying multiple existing technologies to meet its 100% renewable generation goal, including solar, batteries, and transmission (to import wind). </a:t>
            </a:r>
          </a:p>
          <a:p>
            <a:pPr lvl="1">
              <a:lnSpc>
                <a:spcPct val="120000"/>
              </a:lnSpc>
              <a:buFont typeface="Wingdings" panose="05000000000000000000" pitchFamily="2" charset="2"/>
              <a:buChar char="§"/>
            </a:pPr>
            <a:r>
              <a:rPr lang="en-US"/>
              <a:t>Other long-duration storage alternatives (bio-fuels, natural gas, pumped hydro), rely on fossil fuels or scarce resources.</a:t>
            </a:r>
          </a:p>
          <a:p>
            <a:pPr>
              <a:lnSpc>
                <a:spcPct val="120000"/>
              </a:lnSpc>
              <a:buFont typeface="Wingdings" panose="05000000000000000000" pitchFamily="2" charset="2"/>
              <a:buChar char="§"/>
            </a:pPr>
            <a:endParaRPr lang="en-US" sz="1400"/>
          </a:p>
          <a:p>
            <a:pPr marL="0" indent="0">
              <a:lnSpc>
                <a:spcPct val="120000"/>
              </a:lnSpc>
              <a:buNone/>
            </a:pPr>
            <a:r>
              <a:rPr lang="en-US" sz="1900" b="1">
                <a:solidFill>
                  <a:schemeClr val="accent1"/>
                </a:solidFill>
              </a:rPr>
              <a:t>What would it cost to build, operate, and maintain? </a:t>
            </a:r>
          </a:p>
          <a:p>
            <a:pPr lvl="1">
              <a:lnSpc>
                <a:spcPct val="120000"/>
              </a:lnSpc>
              <a:buFont typeface="Wingdings" panose="05000000000000000000" pitchFamily="2" charset="2"/>
              <a:buChar char="§"/>
            </a:pPr>
            <a:r>
              <a:rPr lang="en-US"/>
              <a:t>Ultimate cost will be determined by financing approach. Project is pursuing grant funding and tax credits. Could enter into partnerships to reduce costs. Could finance remaining portion of project through low-cost loans, green banks, bonds, or private financial institutions. </a:t>
            </a:r>
          </a:p>
          <a:p>
            <a:pPr>
              <a:lnSpc>
                <a:spcPct val="120000"/>
              </a:lnSpc>
              <a:buFont typeface="Wingdings" panose="05000000000000000000" pitchFamily="2" charset="2"/>
              <a:buChar char="§"/>
            </a:pPr>
            <a:endParaRPr lang="en-US"/>
          </a:p>
          <a:p>
            <a:pPr marL="0" indent="0">
              <a:lnSpc>
                <a:spcPct val="120000"/>
              </a:lnSpc>
              <a:buNone/>
            </a:pPr>
            <a:r>
              <a:rPr lang="en-US" sz="1900" b="1">
                <a:solidFill>
                  <a:schemeClr val="accent1"/>
                </a:solidFill>
              </a:rPr>
              <a:t>Who will pay for it, and how will it impact rate payers?</a:t>
            </a:r>
          </a:p>
          <a:p>
            <a:pPr lvl="1">
              <a:lnSpc>
                <a:spcPct val="120000"/>
              </a:lnSpc>
              <a:buFont typeface="Wingdings" panose="05000000000000000000" pitchFamily="2" charset="2"/>
              <a:buChar char="§"/>
            </a:pPr>
            <a:r>
              <a:rPr lang="en-US"/>
              <a:t>As designed, the hydrogen storage system would only supply 3.1% of KCEC net energy demand in 2027, </a:t>
            </a:r>
            <a:r>
              <a:rPr lang="en-US">
                <a:solidFill>
                  <a:schemeClr val="tx1"/>
                </a:solidFill>
              </a:rPr>
              <a:t>which likely limits rate impacts </a:t>
            </a:r>
            <a:r>
              <a:rPr lang="en-US"/>
              <a:t>(because 96.9% of demand is supplied by other resources). Rate impacts will also depend on coalition success in securing tax credits and/or grant funding.</a:t>
            </a:r>
          </a:p>
          <a:p>
            <a:pPr lvl="1">
              <a:lnSpc>
                <a:spcPct val="120000"/>
              </a:lnSpc>
              <a:buFont typeface="Wingdings" panose="05000000000000000000" pitchFamily="2" charset="2"/>
              <a:buChar char="§"/>
            </a:pPr>
            <a:r>
              <a:rPr lang="en-US"/>
              <a:t>Neither the grid-tied nor alternative fueling application facilities’ ownership has been determined at this time.</a:t>
            </a:r>
          </a:p>
          <a:p>
            <a:pPr>
              <a:lnSpc>
                <a:spcPct val="120000"/>
              </a:lnSpc>
              <a:buFont typeface="Wingdings" panose="05000000000000000000" pitchFamily="2" charset="2"/>
              <a:buChar char="§"/>
            </a:pPr>
            <a:endParaRPr lang="en-US"/>
          </a:p>
          <a:p>
            <a:pPr marL="0" indent="0">
              <a:lnSpc>
                <a:spcPct val="120000"/>
              </a:lnSpc>
              <a:buNone/>
            </a:pPr>
            <a:r>
              <a:rPr lang="en-US" sz="1900" b="1">
                <a:solidFill>
                  <a:schemeClr val="accent1"/>
                </a:solidFill>
              </a:rPr>
              <a:t>Won’t this project use renewable energy that could be utilized elsewhere? Would this slow progress toward </a:t>
            </a:r>
            <a:br>
              <a:rPr lang="en-US" sz="1900" b="1">
                <a:solidFill>
                  <a:schemeClr val="accent1"/>
                </a:solidFill>
              </a:rPr>
            </a:br>
            <a:r>
              <a:rPr lang="en-US" sz="1900" b="1">
                <a:solidFill>
                  <a:schemeClr val="accent1"/>
                </a:solidFill>
              </a:rPr>
              <a:t>direct electrification? </a:t>
            </a:r>
          </a:p>
          <a:p>
            <a:pPr lvl="1">
              <a:lnSpc>
                <a:spcPct val="120000"/>
              </a:lnSpc>
              <a:buFont typeface="Wingdings" panose="05000000000000000000" pitchFamily="2" charset="2"/>
              <a:buChar char="§"/>
            </a:pPr>
            <a:r>
              <a:rPr lang="en-US" err="1"/>
              <a:t>Electrolyzers</a:t>
            </a:r>
            <a:r>
              <a:rPr lang="en-US"/>
              <a:t> would convert surplus solar power from daytime generation into stored energy in the form of hydrogen for future use. </a:t>
            </a:r>
          </a:p>
          <a:p>
            <a:pPr marL="457200" lvl="1" indent="0">
              <a:lnSpc>
                <a:spcPct val="120000"/>
              </a:lnSpc>
              <a:buNone/>
            </a:pPr>
            <a:endParaRPr lang="en-US" sz="1400"/>
          </a:p>
          <a:p>
            <a:pPr>
              <a:lnSpc>
                <a:spcPct val="120000"/>
              </a:lnSpc>
              <a:buFont typeface="Wingdings" panose="05000000000000000000" pitchFamily="2" charset="2"/>
              <a:buChar char="§"/>
            </a:pPr>
            <a:endParaRPr lang="en-US" sz="1400"/>
          </a:p>
        </p:txBody>
      </p:sp>
    </p:spTree>
    <p:extLst>
      <p:ext uri="{BB962C8B-B14F-4D97-AF65-F5344CB8AC3E}">
        <p14:creationId xmlns:p14="http://schemas.microsoft.com/office/powerpoint/2010/main" val="1240176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t>How Are </a:t>
            </a:r>
            <a:r>
              <a:rPr lang="en-US" i="1">
                <a:solidFill>
                  <a:schemeClr val="accent5"/>
                </a:solidFill>
              </a:rPr>
              <a:t>Costs and Alternatives</a:t>
            </a:r>
            <a:r>
              <a:rPr lang="en-US">
                <a:solidFill>
                  <a:schemeClr val="accent1"/>
                </a:solidFill>
              </a:rPr>
              <a:t> </a:t>
            </a:r>
            <a:r>
              <a:rPr lang="en-US"/>
              <a:t>Being Addressed?</a:t>
            </a:r>
          </a:p>
        </p:txBody>
      </p:sp>
      <p:sp>
        <p:nvSpPr>
          <p:cNvPr id="4" name="Content Placeholder 2">
            <a:extLst>
              <a:ext uri="{FF2B5EF4-FFF2-40B4-BE49-F238E27FC236}">
                <a16:creationId xmlns:a16="http://schemas.microsoft.com/office/drawing/2014/main" id="{6277B274-1FAF-7E71-C1ED-5C9C41BC7CAB}"/>
              </a:ext>
            </a:extLst>
          </p:cNvPr>
          <p:cNvSpPr txBox="1">
            <a:spLocks/>
          </p:cNvSpPr>
          <p:nvPr/>
        </p:nvSpPr>
        <p:spPr bwMode="auto">
          <a:xfrm>
            <a:off x="473604" y="1030154"/>
            <a:ext cx="11244791" cy="50857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a:t>There are few alternatives to address times with low solar and wind availability.</a:t>
            </a:r>
          </a:p>
          <a:p>
            <a:pPr>
              <a:buFont typeface="Wingdings" panose="05000000000000000000" pitchFamily="2" charset="2"/>
              <a:buChar char="§"/>
            </a:pPr>
            <a:r>
              <a:rPr lang="en-US"/>
              <a:t>There are few alternatives to provide long-duration resilience.</a:t>
            </a:r>
          </a:p>
          <a:p>
            <a:pPr>
              <a:buFont typeface="Wingdings" panose="05000000000000000000" pitchFamily="2" charset="2"/>
              <a:buChar char="§"/>
            </a:pPr>
            <a:r>
              <a:rPr lang="en-US"/>
              <a:t>KCEC is creating a deployment strategy to optimize the best use of various resources to maximize the benefit to co-op members as the demand for renewable energy increases.</a:t>
            </a:r>
          </a:p>
          <a:p>
            <a:pPr>
              <a:buFont typeface="Wingdings" panose="05000000000000000000" pitchFamily="2" charset="2"/>
              <a:buChar char="§"/>
            </a:pPr>
            <a:r>
              <a:rPr lang="en-US"/>
              <a:t>Energy-economy models often underestimate technology deployment, and thus underestimate cost reductions for new technology</a:t>
            </a:r>
            <a:r>
              <a:rPr lang="en-US">
                <a:effectLst/>
                <a:latin typeface="Calibri" panose="020F0502020204030204" pitchFamily="34" charset="0"/>
                <a:ea typeface="Calibri" panose="020F0502020204030204" pitchFamily="34" charset="0"/>
                <a:cs typeface="Calibri" panose="020F0502020204030204" pitchFamily="34" charset="0"/>
              </a:rPr>
              <a:t>. </a:t>
            </a:r>
            <a:r>
              <a:rPr lang="en-US"/>
              <a:t>Cost of technology is expected to drop over time, due to anticipated learning from projected technology deployment</a:t>
            </a:r>
            <a:r>
              <a:rPr lang="en-US">
                <a:effectLst/>
                <a:latin typeface="Calibri" panose="020F0502020204030204" pitchFamily="34" charset="0"/>
                <a:ea typeface="Calibri" panose="020F0502020204030204" pitchFamily="34" charset="0"/>
                <a:cs typeface="Calibri" panose="020F0502020204030204" pitchFamily="34" charset="0"/>
              </a:rPr>
              <a:t>.</a:t>
            </a:r>
            <a:r>
              <a:rPr lang="en-US"/>
              <a:t> </a:t>
            </a:r>
          </a:p>
          <a:p>
            <a:pPr>
              <a:buFont typeface="Wingdings" panose="05000000000000000000" pitchFamily="2" charset="2"/>
              <a:buChar char="§"/>
            </a:pPr>
            <a:r>
              <a:rPr lang="en-US"/>
              <a:t>Transition to net-zero emissions can provide net economic benefits, compared to no transition</a:t>
            </a:r>
            <a:r>
              <a:rPr lang="en-US">
                <a:effectLst/>
                <a:latin typeface="Calibri" panose="020F0502020204030204" pitchFamily="34" charset="0"/>
                <a:ea typeface="Calibri" panose="020F0502020204030204" pitchFamily="34" charset="0"/>
                <a:cs typeface="Calibri" panose="020F0502020204030204" pitchFamily="34" charset="0"/>
              </a:rPr>
              <a:t>.</a:t>
            </a:r>
            <a:r>
              <a:rPr lang="en-US"/>
              <a:t> </a:t>
            </a:r>
          </a:p>
          <a:p>
            <a:pPr>
              <a:buFont typeface="Wingdings" panose="05000000000000000000" pitchFamily="2" charset="2"/>
              <a:buChar char="§"/>
            </a:pPr>
            <a:endParaRPr lang="en-US" baseline="25000"/>
          </a:p>
          <a:p>
            <a:pPr>
              <a:buFont typeface="Wingdings" panose="05000000000000000000" pitchFamily="2" charset="2"/>
              <a:buChar char="§"/>
              <a:defRPr/>
            </a:pPr>
            <a:endParaRPr lang="en-US"/>
          </a:p>
          <a:p>
            <a:pPr>
              <a:buFont typeface="Wingdings" panose="05000000000000000000" pitchFamily="2" charset="2"/>
              <a:buChar char="§"/>
            </a:pPr>
            <a:endParaRPr lang="en-US"/>
          </a:p>
        </p:txBody>
      </p:sp>
    </p:spTree>
    <p:extLst>
      <p:ext uri="{BB962C8B-B14F-4D97-AF65-F5344CB8AC3E}">
        <p14:creationId xmlns:p14="http://schemas.microsoft.com/office/powerpoint/2010/main" val="939208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DA930-FE3C-F375-F780-CDC1F3B8D693}"/>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AA0925F3-5BD1-496B-E788-523FDC5E2058}"/>
              </a:ext>
            </a:extLst>
          </p:cNvPr>
          <p:cNvSpPr>
            <a:spLocks noGrp="1"/>
          </p:cNvSpPr>
          <p:nvPr>
            <p:ph type="body" sz="quarter" idx="10"/>
          </p:nvPr>
        </p:nvSpPr>
        <p:spPr>
          <a:xfrm>
            <a:off x="480483" y="815498"/>
            <a:ext cx="11281457" cy="5319184"/>
          </a:xfrm>
        </p:spPr>
        <p:txBody>
          <a:bodyPr numCol="2" spcCol="457200"/>
          <a:lstStyle/>
          <a:p>
            <a:pPr marL="0" indent="0">
              <a:buNone/>
            </a:pPr>
            <a:r>
              <a:rPr lang="en-US" sz="1200"/>
              <a:t>[</a:t>
            </a:r>
            <a:r>
              <a:rPr lang="en-US" sz="1200">
                <a:solidFill>
                  <a:schemeClr val="tx1"/>
                </a:solidFill>
              </a:rPr>
              <a:t>1] </a:t>
            </a:r>
            <a:r>
              <a:rPr kumimoji="0" lang="en-US" sz="1200" b="0" i="0" u="none" strike="noStrike" kern="1200" cap="none" spc="0" normalizeH="0" baseline="0" noProof="0">
                <a:ln>
                  <a:noFill/>
                </a:ln>
                <a:solidFill>
                  <a:schemeClr val="tx1"/>
                </a:solidFill>
                <a:effectLst/>
                <a:uLnTx/>
                <a:uFillTx/>
                <a:latin typeface="Franklin Gothic Book"/>
                <a:ea typeface="ヒラギノ角ゴ Pro W3" charset="0"/>
                <a:cs typeface="Arial"/>
              </a:rPr>
              <a:t>Ruth</a:t>
            </a:r>
            <a:r>
              <a:rPr kumimoji="0" lang="en-US" sz="1200" b="0" i="0" u="none" strike="noStrike" kern="1200" cap="none" spc="0" normalizeH="0" baseline="0" noProof="0">
                <a:ln>
                  <a:noFill/>
                </a:ln>
                <a:solidFill>
                  <a:schemeClr val="tx1"/>
                </a:solidFill>
                <a:effectLst/>
                <a:uLnTx/>
                <a:uFillTx/>
                <a:latin typeface="Franklin Gothic Book"/>
                <a:cs typeface="Arial"/>
              </a:rPr>
              <a:t>, M. F. et al. (2020).</a:t>
            </a:r>
            <a:r>
              <a:rPr kumimoji="0" lang="en-US" sz="1200" b="0" i="1" u="none" strike="noStrike" kern="1200" cap="none" spc="0" normalizeH="0" baseline="0" noProof="0">
                <a:ln>
                  <a:noFill/>
                </a:ln>
                <a:solidFill>
                  <a:schemeClr val="tx1"/>
                </a:solidFill>
                <a:effectLst/>
                <a:uLnTx/>
                <a:uFillTx/>
                <a:latin typeface="Franklin Gothic Book"/>
                <a:cs typeface="Arial"/>
              </a:rPr>
              <a:t> The Technical and Economic Potential of the H2@ Scale Hydrogen Concept within the United States. </a:t>
            </a:r>
            <a:r>
              <a:rPr kumimoji="0" lang="en-US" sz="1200" b="0" i="0" u="none" strike="noStrike" kern="1200" cap="none" spc="0" normalizeH="0" baseline="0" noProof="0">
                <a:ln>
                  <a:noFill/>
                </a:ln>
                <a:solidFill>
                  <a:schemeClr val="tx1"/>
                </a:solidFill>
                <a:effectLst/>
                <a:uLnTx/>
                <a:uFillTx/>
                <a:latin typeface="Franklin Gothic Book"/>
                <a:cs typeface="Arial"/>
              </a:rPr>
              <a:t>NREL/TP-6A20-77610. National Renewable Energy Lab.(NREL), Golden, CO (United States).</a:t>
            </a:r>
          </a:p>
          <a:p>
            <a:pPr marL="0" indent="0">
              <a:buNone/>
            </a:pPr>
            <a:r>
              <a:rPr lang="en-US" sz="1200">
                <a:solidFill>
                  <a:schemeClr val="tx1"/>
                </a:solidFill>
                <a:latin typeface="Franklin Gothic Book"/>
              </a:rPr>
              <a:t>[2] </a:t>
            </a:r>
            <a:r>
              <a:rPr lang="en-US" sz="1200" err="1">
                <a:solidFill>
                  <a:schemeClr val="tx1"/>
                </a:solidFill>
              </a:rPr>
              <a:t>Penev</a:t>
            </a:r>
            <a:r>
              <a:rPr lang="en-US" sz="1200">
                <a:solidFill>
                  <a:schemeClr val="tx1"/>
                </a:solidFill>
              </a:rPr>
              <a:t>. (2022). “H2A-Lite: Hydrogen Analysis Lite Production Model.” </a:t>
            </a:r>
            <a:r>
              <a:rPr lang="en-US" sz="1200">
                <a:solidFill>
                  <a:schemeClr val="tx1"/>
                </a:solidFill>
                <a:hlinkClick r:id="rId2">
                  <a:extLst>
                    <a:ext uri="{A12FA001-AC4F-418D-AE19-62706E023703}">
                      <ahyp:hlinkClr xmlns:ahyp="http://schemas.microsoft.com/office/drawing/2018/hyperlinkcolor" val="tx"/>
                    </a:ext>
                  </a:extLst>
                </a:hlinkClick>
              </a:rPr>
              <a:t>https://www.nrel.gov/hydrogen/h2a-lite.html</a:t>
            </a:r>
            <a:r>
              <a:rPr lang="en-US" sz="1200">
                <a:solidFill>
                  <a:schemeClr val="tx1"/>
                </a:solidFill>
              </a:rPr>
              <a:t>. </a:t>
            </a:r>
          </a:p>
          <a:p>
            <a:pPr marL="0" indent="0">
              <a:buNone/>
            </a:pPr>
            <a:r>
              <a:rPr lang="en-US" sz="1200">
                <a:solidFill>
                  <a:schemeClr val="tx1"/>
                </a:solidFill>
              </a:rPr>
              <a:t>[3] Hunter, C. A., </a:t>
            </a:r>
            <a:r>
              <a:rPr lang="en-US" sz="1200" err="1">
                <a:solidFill>
                  <a:schemeClr val="tx1"/>
                </a:solidFill>
              </a:rPr>
              <a:t>Penev</a:t>
            </a:r>
            <a:r>
              <a:rPr lang="en-US" sz="1200">
                <a:solidFill>
                  <a:schemeClr val="tx1"/>
                </a:solidFill>
              </a:rPr>
              <a:t>, M. M., </a:t>
            </a:r>
            <a:r>
              <a:rPr lang="en-US" sz="1200" err="1">
                <a:solidFill>
                  <a:schemeClr val="tx1"/>
                </a:solidFill>
              </a:rPr>
              <a:t>Reznicek</a:t>
            </a:r>
            <a:r>
              <a:rPr lang="en-US" sz="1200">
                <a:solidFill>
                  <a:schemeClr val="tx1"/>
                </a:solidFill>
              </a:rPr>
              <a:t>, E. P., Eichman, J., </a:t>
            </a:r>
            <a:r>
              <a:rPr lang="en-US" sz="1200" err="1">
                <a:solidFill>
                  <a:schemeClr val="tx1"/>
                </a:solidFill>
              </a:rPr>
              <a:t>Rustagi</a:t>
            </a:r>
            <a:r>
              <a:rPr lang="en-US" sz="1200">
                <a:solidFill>
                  <a:schemeClr val="tx1"/>
                </a:solidFill>
              </a:rPr>
              <a:t>, N., &amp; Baldwin, S. F. (2021). “Techno-economic analysis of long-duration energy storage and flexible power generation technologies to support high-variable renewable energy grids.” </a:t>
            </a:r>
            <a:r>
              <a:rPr lang="en-US" sz="1200" i="1">
                <a:solidFill>
                  <a:schemeClr val="tx1"/>
                </a:solidFill>
              </a:rPr>
              <a:t>Joule</a:t>
            </a:r>
            <a:r>
              <a:rPr lang="en-US" sz="1200">
                <a:solidFill>
                  <a:schemeClr val="tx1"/>
                </a:solidFill>
              </a:rPr>
              <a:t>, </a:t>
            </a:r>
            <a:r>
              <a:rPr lang="en-US" sz="1200" i="1">
                <a:solidFill>
                  <a:schemeClr val="tx1"/>
                </a:solidFill>
              </a:rPr>
              <a:t>5</a:t>
            </a:r>
            <a:r>
              <a:rPr lang="en-US" sz="1200">
                <a:solidFill>
                  <a:schemeClr val="tx1"/>
                </a:solidFill>
              </a:rPr>
              <a:t>(8), 2077-2101.</a:t>
            </a:r>
            <a:endParaRPr lang="en-US" sz="1200" baseline="30000">
              <a:solidFill>
                <a:schemeClr val="tx1"/>
              </a:solidFill>
            </a:endParaRPr>
          </a:p>
          <a:p>
            <a:pPr marL="0" indent="0">
              <a:buNone/>
            </a:pPr>
            <a:r>
              <a:rPr lang="en-US" sz="1200">
                <a:solidFill>
                  <a:schemeClr val="tx1"/>
                </a:solidFill>
              </a:rPr>
              <a:t>[4] </a:t>
            </a:r>
            <a:r>
              <a:rPr lang="en-US" sz="1200" err="1">
                <a:solidFill>
                  <a:schemeClr val="tx1"/>
                </a:solidFill>
              </a:rPr>
              <a:t>Tibaquirá</a:t>
            </a:r>
            <a:r>
              <a:rPr lang="en-US" sz="1200">
                <a:solidFill>
                  <a:schemeClr val="tx1"/>
                </a:solidFill>
              </a:rPr>
              <a:t>, J. E., </a:t>
            </a:r>
            <a:r>
              <a:rPr lang="en-US" sz="1200" err="1">
                <a:solidFill>
                  <a:schemeClr val="tx1"/>
                </a:solidFill>
              </a:rPr>
              <a:t>Hristovski</a:t>
            </a:r>
            <a:r>
              <a:rPr lang="en-US" sz="1200">
                <a:solidFill>
                  <a:schemeClr val="tx1"/>
                </a:solidFill>
              </a:rPr>
              <a:t>, K. D., </a:t>
            </a:r>
            <a:r>
              <a:rPr lang="en-US" sz="1200" err="1">
                <a:solidFill>
                  <a:schemeClr val="tx1"/>
                </a:solidFill>
              </a:rPr>
              <a:t>Westerhoff</a:t>
            </a:r>
            <a:r>
              <a:rPr lang="en-US" sz="1200">
                <a:solidFill>
                  <a:schemeClr val="tx1"/>
                </a:solidFill>
              </a:rPr>
              <a:t>, P., &amp; Posner, J. D. (2011). “Recovery and quality of water produced by commercial fuel cells.” </a:t>
            </a:r>
            <a:r>
              <a:rPr lang="en-US" sz="1200" i="1">
                <a:solidFill>
                  <a:schemeClr val="tx1"/>
                </a:solidFill>
              </a:rPr>
              <a:t>International Journal of Hydrogen Energy</a:t>
            </a:r>
            <a:r>
              <a:rPr lang="en-US" sz="1200">
                <a:solidFill>
                  <a:schemeClr val="tx1"/>
                </a:solidFill>
              </a:rPr>
              <a:t>, </a:t>
            </a:r>
            <a:r>
              <a:rPr lang="en-US" sz="1200" i="1">
                <a:solidFill>
                  <a:schemeClr val="tx1"/>
                </a:solidFill>
              </a:rPr>
              <a:t>36</a:t>
            </a:r>
            <a:r>
              <a:rPr lang="en-US" sz="1200">
                <a:solidFill>
                  <a:schemeClr val="tx1"/>
                </a:solidFill>
              </a:rPr>
              <a:t>(6), 4022-4028.</a:t>
            </a:r>
          </a:p>
          <a:p>
            <a:pPr marL="0" indent="0">
              <a:buNone/>
            </a:pPr>
            <a:r>
              <a:rPr lang="en-US" sz="1200">
                <a:solidFill>
                  <a:schemeClr val="tx1"/>
                </a:solidFill>
              </a:rPr>
              <a:t>[5] </a:t>
            </a:r>
            <a:r>
              <a:rPr lang="en-US" sz="1200" err="1">
                <a:solidFill>
                  <a:schemeClr val="tx1"/>
                </a:solidFill>
              </a:rPr>
              <a:t>Wieliczko</a:t>
            </a:r>
            <a:r>
              <a:rPr lang="en-US" sz="1200">
                <a:solidFill>
                  <a:schemeClr val="tx1"/>
                </a:solidFill>
              </a:rPr>
              <a:t>, M., &amp; Stetson, N. (2020). “Hydrogen technologies for energy storage: A perspective.” </a:t>
            </a:r>
            <a:r>
              <a:rPr lang="en-US" sz="1200" i="1">
                <a:solidFill>
                  <a:schemeClr val="tx1"/>
                </a:solidFill>
              </a:rPr>
              <a:t>MRS Energy &amp; Sustainability,</a:t>
            </a:r>
            <a:r>
              <a:rPr lang="en-US" sz="1200">
                <a:solidFill>
                  <a:schemeClr val="tx1"/>
                </a:solidFill>
              </a:rPr>
              <a:t> 7, E41. </a:t>
            </a:r>
          </a:p>
          <a:p>
            <a:pPr marL="0" indent="0">
              <a:buNone/>
            </a:pPr>
            <a:r>
              <a:rPr lang="en-US" sz="1200">
                <a:solidFill>
                  <a:schemeClr val="tx1"/>
                </a:solidFill>
              </a:rPr>
              <a:t>[6] NREL. “LA100: The Los Angeles 100% Renewable Energy Study and Equity Strategies.” </a:t>
            </a:r>
            <a:r>
              <a:rPr lang="en-US" sz="1200">
                <a:solidFill>
                  <a:schemeClr val="tx1"/>
                </a:solidFill>
                <a:hlinkClick r:id="rId3">
                  <a:extLst>
                    <a:ext uri="{A12FA001-AC4F-418D-AE19-62706E023703}">
                      <ahyp:hlinkClr xmlns:ahyp="http://schemas.microsoft.com/office/drawing/2018/hyperlinkcolor" val="tx"/>
                    </a:ext>
                  </a:extLst>
                </a:hlinkClick>
              </a:rPr>
              <a:t>https://maps.nrel.gov/la100/la100-study/report</a:t>
            </a:r>
            <a:r>
              <a:rPr lang="en-US" sz="1200">
                <a:solidFill>
                  <a:schemeClr val="tx1"/>
                </a:solidFill>
              </a:rPr>
              <a:t>. </a:t>
            </a:r>
          </a:p>
          <a:p>
            <a:pPr marL="0" indent="0">
              <a:buNone/>
            </a:pPr>
            <a:r>
              <a:rPr lang="en-US" sz="1200">
                <a:solidFill>
                  <a:schemeClr val="tx1"/>
                </a:solidFill>
              </a:rPr>
              <a:t>[7] Lewis, A. C. (2021). “</a:t>
            </a:r>
            <a:r>
              <a:rPr lang="en-US" sz="1200" err="1">
                <a:solidFill>
                  <a:schemeClr val="tx1"/>
                </a:solidFill>
              </a:rPr>
              <a:t>Optimising</a:t>
            </a:r>
            <a:r>
              <a:rPr lang="en-US" sz="1200">
                <a:solidFill>
                  <a:schemeClr val="tx1"/>
                </a:solidFill>
              </a:rPr>
              <a:t> air quality co-benefits in a hydrogen economy: A case for hydrogen-specific standards for NOx emissions. </a:t>
            </a:r>
            <a:r>
              <a:rPr lang="en-US" sz="1200" i="1">
                <a:solidFill>
                  <a:schemeClr val="tx1"/>
                </a:solidFill>
              </a:rPr>
              <a:t>Environmental Science: Atmospheres</a:t>
            </a:r>
            <a:r>
              <a:rPr lang="en-US" sz="1200">
                <a:solidFill>
                  <a:schemeClr val="tx1"/>
                </a:solidFill>
              </a:rPr>
              <a:t>, 1(5), 201–207. </a:t>
            </a:r>
            <a:r>
              <a:rPr lang="en-US" sz="1200">
                <a:solidFill>
                  <a:schemeClr val="tx1"/>
                </a:solidFill>
                <a:hlinkClick r:id="rId4">
                  <a:extLst>
                    <a:ext uri="{A12FA001-AC4F-418D-AE19-62706E023703}">
                      <ahyp:hlinkClr xmlns:ahyp="http://schemas.microsoft.com/office/drawing/2018/hyperlinkcolor" val="tx"/>
                    </a:ext>
                  </a:extLst>
                </a:hlinkClick>
              </a:rPr>
              <a:t>https://doi.org/10.1039/D1EA00037C</a:t>
            </a:r>
            <a:r>
              <a:rPr lang="en-US" sz="1200">
                <a:solidFill>
                  <a:schemeClr val="tx1"/>
                </a:solidFill>
              </a:rPr>
              <a:t>. </a:t>
            </a:r>
          </a:p>
          <a:p>
            <a:pPr marL="0" indent="0">
              <a:spcBef>
                <a:spcPts val="0"/>
              </a:spcBef>
              <a:spcAft>
                <a:spcPts val="800"/>
              </a:spcAft>
              <a:buNone/>
            </a:pPr>
            <a:r>
              <a:rPr lang="en-US" sz="1200">
                <a:solidFill>
                  <a:schemeClr val="tx1"/>
                </a:solidFill>
              </a:rPr>
              <a:t>[7b]https://www.ose.state.nm.us/WUC/wucTechReports/2015/pdf/2015%20WUR%20final_05142019.pdf </a:t>
            </a:r>
          </a:p>
          <a:p>
            <a:pPr marL="0" indent="0">
              <a:spcBef>
                <a:spcPts val="0"/>
              </a:spcBef>
              <a:spcAft>
                <a:spcPts val="800"/>
              </a:spcAft>
              <a:buNone/>
            </a:pPr>
            <a:r>
              <a:rPr lang="en-US" sz="1200">
                <a:solidFill>
                  <a:schemeClr val="tx1"/>
                </a:solidFill>
              </a:rPr>
              <a:t>[7c] https://www.eia.gov/electricity/sales_revenue_price/pdf/table5_a.pdf</a:t>
            </a:r>
          </a:p>
          <a:p>
            <a:pPr marL="0" indent="0">
              <a:buNone/>
            </a:pPr>
            <a:r>
              <a:rPr lang="en-US" sz="1200"/>
              <a:t>[8] Gagnon, P., Cowiestoll, B., &amp; Schwarz, M. (2023). </a:t>
            </a:r>
            <a:r>
              <a:rPr lang="en-US" sz="1200" i="1"/>
              <a:t>Cambium 2022 Scenario Descriptions and Documentation.</a:t>
            </a:r>
            <a:r>
              <a:rPr lang="en-US" sz="1200"/>
              <a:t> NREL/TP-6A40-84916. National Renewable Energy Lab.(NREL), Golden, CO (United States). </a:t>
            </a:r>
            <a:endParaRPr lang="en-US" sz="1200">
              <a:effectLst/>
              <a:latin typeface="Calibri"/>
              <a:ea typeface="Calibri" panose="020F0502020204030204" pitchFamily="34" charset="0"/>
              <a:cs typeface="Calibri"/>
            </a:endParaRPr>
          </a:p>
          <a:p>
            <a:pPr marL="0" indent="0">
              <a:buNone/>
            </a:pPr>
            <a:r>
              <a:rPr lang="en-US" sz="1200">
                <a:effectLst/>
                <a:latin typeface="Calibri"/>
                <a:ea typeface="Calibri" panose="020F0502020204030204" pitchFamily="34" charset="0"/>
                <a:cs typeface="Calibri"/>
              </a:rPr>
              <a:t>[9] </a:t>
            </a:r>
            <a:r>
              <a:rPr lang="en-US" sz="1200"/>
              <a:t>H2 Tools. “Hydrogen Leaks.” </a:t>
            </a:r>
            <a:r>
              <a:rPr lang="en-US" sz="1200">
                <a:hlinkClick r:id="rId5">
                  <a:extLst>
                    <a:ext uri="{A12FA001-AC4F-418D-AE19-62706E023703}">
                      <ahyp:hlinkClr xmlns:ahyp="http://schemas.microsoft.com/office/drawing/2018/hyperlinkcolor" val="tx"/>
                    </a:ext>
                  </a:extLst>
                </a:hlinkClick>
              </a:rPr>
              <a:t>https://h2tools.org/bestpractices/hydrogen-leaks</a:t>
            </a:r>
            <a:r>
              <a:rPr lang="en-US" sz="1200"/>
              <a:t>.</a:t>
            </a:r>
          </a:p>
          <a:p>
            <a:pPr marL="0" indent="0">
              <a:buNone/>
            </a:pPr>
            <a:r>
              <a:rPr lang="en-US" sz="1200"/>
              <a:t>[10] </a:t>
            </a:r>
            <a:r>
              <a:rPr lang="en-US" sz="1200" err="1"/>
              <a:t>Barilo</a:t>
            </a:r>
            <a:r>
              <a:rPr lang="en-US" sz="1200"/>
              <a:t>, N. (2018). </a:t>
            </a:r>
            <a:r>
              <a:rPr lang="en-US" sz="1200" i="1"/>
              <a:t>Introduction to Hydrogen and Fuel Cell Technologies and Safety Considerations</a:t>
            </a:r>
            <a:r>
              <a:rPr lang="en-US" sz="1200"/>
              <a:t>. PNNL-SA-137745. Pacific Northwest National Laboratory, Richland, WA.</a:t>
            </a:r>
          </a:p>
          <a:p>
            <a:pPr marL="0" indent="0">
              <a:buNone/>
            </a:pPr>
            <a:r>
              <a:rPr lang="en-US" sz="1200"/>
              <a:t>[11] Feng, Z., </a:t>
            </a:r>
            <a:r>
              <a:rPr lang="en-US" sz="1200" err="1"/>
              <a:t>Anovitz</a:t>
            </a:r>
            <a:r>
              <a:rPr lang="en-US" sz="1200"/>
              <a:t>, L. M., </a:t>
            </a:r>
            <a:r>
              <a:rPr lang="en-US" sz="1200" err="1"/>
              <a:t>Blencoe</a:t>
            </a:r>
            <a:r>
              <a:rPr lang="en-US" sz="1200"/>
              <a:t>, J. G., Babu, S., &amp; </a:t>
            </a:r>
            <a:r>
              <a:rPr lang="en-US" sz="1200" err="1"/>
              <a:t>Korinko</a:t>
            </a:r>
            <a:r>
              <a:rPr lang="en-US" sz="1200"/>
              <a:t>, P. S. (2005). </a:t>
            </a:r>
            <a:r>
              <a:rPr lang="en-US" sz="1200" i="1"/>
              <a:t>Hydrogen Permeability and Integrity of Hydrogen Delivery Pipelines</a:t>
            </a:r>
            <a:r>
              <a:rPr lang="en-US" sz="1200"/>
              <a:t>. U.S. Department of Energy: Washington, D.C..</a:t>
            </a:r>
          </a:p>
          <a:p>
            <a:pPr marL="0" indent="0">
              <a:buNone/>
            </a:pPr>
            <a:r>
              <a:rPr lang="en-US" sz="1200"/>
              <a:t>[12a] H2 Tools. “Hydrogen Explosions.” </a:t>
            </a:r>
            <a:r>
              <a:rPr lang="en-US" sz="1200">
                <a:solidFill>
                  <a:schemeClr val="tx1"/>
                </a:solidFill>
                <a:hlinkClick r:id="rId6">
                  <a:extLst>
                    <a:ext uri="{A12FA001-AC4F-418D-AE19-62706E023703}">
                      <ahyp:hlinkClr xmlns:ahyp="http://schemas.microsoft.com/office/drawing/2018/hyperlinkcolor" val="tx"/>
                    </a:ext>
                  </a:extLst>
                </a:hlinkClick>
              </a:rPr>
              <a:t>https://h2tools.org/hydrogen-explosions</a:t>
            </a:r>
            <a:r>
              <a:rPr lang="en-US" sz="1200">
                <a:solidFill>
                  <a:schemeClr val="tx1"/>
                </a:solidFill>
              </a:rPr>
              <a:t> </a:t>
            </a:r>
          </a:p>
          <a:p>
            <a:pPr marL="0" indent="0">
              <a:buNone/>
            </a:pPr>
            <a:r>
              <a:rPr lang="en-US" sz="1200"/>
              <a:t>[12b] H2 Tools. “Hydrogen Flames.” </a:t>
            </a:r>
            <a:r>
              <a:rPr lang="en-US" sz="1200">
                <a:solidFill>
                  <a:schemeClr val="tx1"/>
                </a:solidFill>
                <a:hlinkClick r:id="rId7">
                  <a:extLst>
                    <a:ext uri="{A12FA001-AC4F-418D-AE19-62706E023703}">
                      <ahyp:hlinkClr xmlns:ahyp="http://schemas.microsoft.com/office/drawing/2018/hyperlinkcolor" val="tx"/>
                    </a:ext>
                  </a:extLst>
                </a:hlinkClick>
              </a:rPr>
              <a:t>https://h2tools.org/hydrogen-flames</a:t>
            </a:r>
            <a:endParaRPr lang="en-US" sz="1200">
              <a:solidFill>
                <a:schemeClr val="tx1"/>
              </a:solidFill>
            </a:endParaRPr>
          </a:p>
          <a:p>
            <a:pPr marL="0" indent="0">
              <a:buNone/>
            </a:pPr>
            <a:r>
              <a:rPr lang="en-US" sz="1200"/>
              <a:t>[12c] H2 Tools. “Gaseous Hydrogen Properties and Behaviors.” </a:t>
            </a:r>
            <a:r>
              <a:rPr lang="en-US" sz="1200">
                <a:solidFill>
                  <a:schemeClr val="tx1"/>
                </a:solidFill>
                <a:hlinkClick r:id="rId8">
                  <a:extLst>
                    <a:ext uri="{A12FA001-AC4F-418D-AE19-62706E023703}">
                      <ahyp:hlinkClr xmlns:ahyp="http://schemas.microsoft.com/office/drawing/2018/hyperlinkcolor" val="tx"/>
                    </a:ext>
                  </a:extLst>
                </a:hlinkClick>
              </a:rPr>
              <a:t>https://h2tools.org/gaseous-hydrogen-properties-and-behaviors</a:t>
            </a:r>
            <a:r>
              <a:rPr lang="en-US" sz="1200">
                <a:solidFill>
                  <a:schemeClr val="tx1"/>
                </a:solidFill>
              </a:rPr>
              <a:t> </a:t>
            </a:r>
          </a:p>
          <a:p>
            <a:pPr marL="0" indent="0">
              <a:buNone/>
            </a:pPr>
            <a:r>
              <a:rPr lang="en-US" sz="1200"/>
              <a:t>[13] </a:t>
            </a:r>
            <a:r>
              <a:rPr lang="en-US" sz="1200" err="1"/>
              <a:t>Totalshield</a:t>
            </a:r>
            <a:r>
              <a:rPr lang="en-US" sz="1200"/>
              <a:t>. (2023). </a:t>
            </a:r>
            <a:r>
              <a:rPr lang="en-US" sz="1200">
                <a:hlinkClick r:id="rId9">
                  <a:extLst>
                    <a:ext uri="{A12FA001-AC4F-418D-AE19-62706E023703}">
                      <ahyp:hlinkClr xmlns:ahyp="http://schemas.microsoft.com/office/drawing/2018/hyperlinkcolor" val="tx"/>
                    </a:ext>
                  </a:extLst>
                </a:hlinkClick>
              </a:rPr>
              <a:t>“Electrolyzer and Hydrogen Fuel Safety.” https://totalshield.com/blog/electrolyzer-and-hydrogen-fuel-cell-safety/</a:t>
            </a:r>
            <a:r>
              <a:rPr lang="en-US" sz="1200"/>
              <a:t>. </a:t>
            </a:r>
          </a:p>
          <a:p>
            <a:pPr marL="0" indent="0">
              <a:buNone/>
            </a:pPr>
            <a:r>
              <a:rPr lang="en-US" sz="1200"/>
              <a:t>[14] </a:t>
            </a:r>
            <a:r>
              <a:rPr lang="en-US" sz="1200" err="1"/>
              <a:t>Lammel</a:t>
            </a:r>
            <a:r>
              <a:rPr lang="en-US" sz="1200"/>
              <a:t>, G., &amp; </a:t>
            </a:r>
            <a:r>
              <a:rPr lang="en-US" sz="1200" err="1"/>
              <a:t>Graßl</a:t>
            </a:r>
            <a:r>
              <a:rPr lang="en-US" sz="1200"/>
              <a:t>, H. (1995). “Greenhouse effect of NOX.” </a:t>
            </a:r>
            <a:r>
              <a:rPr lang="en-US" sz="1200" i="1"/>
              <a:t>Environmental Science and Pollution Research</a:t>
            </a:r>
            <a:r>
              <a:rPr lang="en-US" sz="1200"/>
              <a:t>, 2(1), 40–45. </a:t>
            </a:r>
            <a:r>
              <a:rPr lang="en-US" sz="1200">
                <a:hlinkClick r:id="rId10">
                  <a:extLst>
                    <a:ext uri="{A12FA001-AC4F-418D-AE19-62706E023703}">
                      <ahyp:hlinkClr xmlns:ahyp="http://schemas.microsoft.com/office/drawing/2018/hyperlinkcolor" val="tx"/>
                    </a:ext>
                  </a:extLst>
                </a:hlinkClick>
              </a:rPr>
              <a:t>https://doi.org/10.1007/BF02987512</a:t>
            </a:r>
            <a:r>
              <a:rPr lang="en-US" sz="1200"/>
              <a:t>. </a:t>
            </a:r>
          </a:p>
          <a:p>
            <a:pPr marL="0" indent="0">
              <a:buNone/>
            </a:pPr>
            <a:r>
              <a:rPr lang="en-US" sz="1200"/>
              <a:t>[15] EPA</a:t>
            </a:r>
            <a:r>
              <a:rPr lang="en-US" sz="1200">
                <a:effectLst/>
                <a:latin typeface="Calibri"/>
                <a:ea typeface="Calibri" panose="020F0502020204030204" pitchFamily="34" charset="0"/>
                <a:cs typeface="Calibri"/>
              </a:rPr>
              <a:t>. “Basic Information About NO2.” </a:t>
            </a:r>
            <a:r>
              <a:rPr lang="en-US" sz="1200">
                <a:hlinkClick r:id="rId11">
                  <a:extLst>
                    <a:ext uri="{A12FA001-AC4F-418D-AE19-62706E023703}">
                      <ahyp:hlinkClr xmlns:ahyp="http://schemas.microsoft.com/office/drawing/2018/hyperlinkcolor" val="tx"/>
                    </a:ext>
                  </a:extLst>
                </a:hlinkClick>
              </a:rPr>
              <a:t>https://www.epa.gov/no2-pollution/basic-information-about-no2</a:t>
            </a:r>
            <a:r>
              <a:rPr lang="en-US" sz="1200"/>
              <a:t>.  </a:t>
            </a:r>
          </a:p>
          <a:p>
            <a:pPr marL="0" indent="0">
              <a:buNone/>
            </a:pPr>
            <a:r>
              <a:rPr lang="en-US" sz="1200"/>
              <a:t>[16] </a:t>
            </a:r>
            <a:r>
              <a:rPr lang="en-US" sz="1200" b="0" i="0" u="none" strike="noStrike" err="1">
                <a:effectLst/>
                <a:latin typeface="Calibri"/>
                <a:cs typeface="Calibri"/>
              </a:rPr>
              <a:t>Ocko</a:t>
            </a:r>
            <a:r>
              <a:rPr lang="en-US" sz="1200" b="0" i="0" u="none" strike="noStrike">
                <a:effectLst/>
                <a:latin typeface="Calibri"/>
                <a:cs typeface="Calibri"/>
              </a:rPr>
              <a:t>, </a:t>
            </a:r>
            <a:r>
              <a:rPr lang="en-US" sz="1200" b="0" i="0" u="none" strike="noStrike" err="1">
                <a:effectLst/>
                <a:latin typeface="Calibri"/>
                <a:cs typeface="Calibri"/>
              </a:rPr>
              <a:t>Ilissa</a:t>
            </a:r>
            <a:r>
              <a:rPr lang="en-US" sz="1200" b="0" i="0" u="none" strike="noStrike">
                <a:effectLst/>
                <a:latin typeface="Calibri"/>
                <a:cs typeface="Calibri"/>
              </a:rPr>
              <a:t>, </a:t>
            </a:r>
            <a:r>
              <a:rPr lang="en-US" sz="1200">
                <a:latin typeface="Calibri"/>
                <a:cs typeface="Calibri"/>
              </a:rPr>
              <a:t>&amp; </a:t>
            </a:r>
            <a:r>
              <a:rPr lang="en-US" sz="1200" b="0" i="0" u="none" strike="noStrike">
                <a:effectLst/>
                <a:latin typeface="Calibri"/>
                <a:cs typeface="Calibri"/>
              </a:rPr>
              <a:t>Hamburg, Steven. “Climate consequences of hydrogen emissions.” </a:t>
            </a:r>
            <a:r>
              <a:rPr lang="en-US" sz="1200" b="0" i="1" u="none" strike="noStrike">
                <a:effectLst/>
                <a:latin typeface="Calibri"/>
                <a:cs typeface="Calibri"/>
              </a:rPr>
              <a:t>Atmos. Chem. Phys</a:t>
            </a:r>
            <a:r>
              <a:rPr lang="en-US" sz="1200" b="0" i="0" u="none" strike="noStrike">
                <a:effectLst/>
                <a:latin typeface="Calibri"/>
                <a:cs typeface="Calibri"/>
              </a:rPr>
              <a:t>., 22, 9349-9368. </a:t>
            </a:r>
            <a:r>
              <a:rPr lang="en-US" sz="1200" b="0" i="0" u="none" strike="noStrike">
                <a:effectLst/>
                <a:latin typeface="Calibri"/>
                <a:cs typeface="Calibri"/>
                <a:hlinkClick r:id="rId12">
                  <a:extLst>
                    <a:ext uri="{A12FA001-AC4F-418D-AE19-62706E023703}">
                      <ahyp:hlinkClr xmlns:ahyp="http://schemas.microsoft.com/office/drawing/2018/hyperlinkcolor" val="tx"/>
                    </a:ext>
                  </a:extLst>
                </a:hlinkClick>
              </a:rPr>
              <a:t>https://acp.copernicus.org/articles/22/9349/2022/</a:t>
            </a:r>
            <a:r>
              <a:rPr lang="en-US" sz="1200" b="0" i="0" u="none" strike="noStrike">
                <a:effectLst/>
                <a:latin typeface="Calibri"/>
                <a:cs typeface="Calibri"/>
              </a:rPr>
              <a:t>.</a:t>
            </a:r>
            <a:endParaRPr lang="en-US" sz="1200">
              <a:solidFill>
                <a:schemeClr val="tx1"/>
              </a:solidFill>
            </a:endParaRPr>
          </a:p>
          <a:p>
            <a:pPr marL="0" indent="0">
              <a:buFont typeface="Arial" charset="0"/>
              <a:buNone/>
            </a:pPr>
            <a:r>
              <a:rPr lang="en-US" sz="1200"/>
              <a:t>[14] </a:t>
            </a:r>
            <a:r>
              <a:rPr lang="en-US" sz="1200" err="1"/>
              <a:t>Lammel</a:t>
            </a:r>
            <a:r>
              <a:rPr lang="en-US" sz="1200"/>
              <a:t>, G., &amp; </a:t>
            </a:r>
            <a:r>
              <a:rPr lang="en-US" sz="1200" err="1"/>
              <a:t>Graßl</a:t>
            </a:r>
            <a:r>
              <a:rPr lang="en-US" sz="1200"/>
              <a:t>, H. (1995). “Greenhouse effect of NOX.” </a:t>
            </a:r>
            <a:r>
              <a:rPr lang="en-US" sz="1200" i="1"/>
              <a:t>Environmental Science and Pollution Research</a:t>
            </a:r>
            <a:r>
              <a:rPr lang="en-US" sz="1200"/>
              <a:t>, 2(1), 40–45. </a:t>
            </a:r>
            <a:r>
              <a:rPr lang="en-US" sz="1200">
                <a:hlinkClick r:id="rId10">
                  <a:extLst>
                    <a:ext uri="{A12FA001-AC4F-418D-AE19-62706E023703}">
                      <ahyp:hlinkClr xmlns:ahyp="http://schemas.microsoft.com/office/drawing/2018/hyperlinkcolor" val="tx"/>
                    </a:ext>
                  </a:extLst>
                </a:hlinkClick>
              </a:rPr>
              <a:t>https://doi.org/10.1007/BF02987512</a:t>
            </a:r>
            <a:r>
              <a:rPr lang="en-US" sz="1200"/>
              <a:t>. </a:t>
            </a:r>
          </a:p>
          <a:p>
            <a:pPr marL="0" indent="0">
              <a:buFont typeface="Arial" charset="0"/>
              <a:buNone/>
            </a:pPr>
            <a:r>
              <a:rPr lang="en-US" sz="1200"/>
              <a:t>[15] EPA</a:t>
            </a:r>
            <a:r>
              <a:rPr lang="en-US" sz="1200">
                <a:latin typeface="Calibri"/>
                <a:ea typeface="Calibri" panose="020F0502020204030204" pitchFamily="34" charset="0"/>
                <a:cs typeface="Calibri"/>
              </a:rPr>
              <a:t>. “Basic Information About NO2.” </a:t>
            </a:r>
            <a:r>
              <a:rPr lang="en-US" sz="1200">
                <a:hlinkClick r:id="rId11">
                  <a:extLst>
                    <a:ext uri="{A12FA001-AC4F-418D-AE19-62706E023703}">
                      <ahyp:hlinkClr xmlns:ahyp="http://schemas.microsoft.com/office/drawing/2018/hyperlinkcolor" val="tx"/>
                    </a:ext>
                  </a:extLst>
                </a:hlinkClick>
              </a:rPr>
              <a:t>https://www.epa.gov/no2-pollution/basic-information-about-no2</a:t>
            </a:r>
            <a:r>
              <a:rPr lang="en-US" sz="1200"/>
              <a:t>.  </a:t>
            </a:r>
          </a:p>
          <a:p>
            <a:pPr marL="0" indent="0">
              <a:buFont typeface="Arial" charset="0"/>
              <a:buNone/>
            </a:pPr>
            <a:r>
              <a:rPr lang="en-US" sz="1200"/>
              <a:t>[16] </a:t>
            </a:r>
            <a:r>
              <a:rPr lang="en-US" sz="1200" err="1">
                <a:latin typeface="Calibri"/>
                <a:cs typeface="Calibri"/>
              </a:rPr>
              <a:t>Ocko</a:t>
            </a:r>
            <a:r>
              <a:rPr lang="en-US" sz="1200">
                <a:latin typeface="Calibri"/>
                <a:cs typeface="Calibri"/>
              </a:rPr>
              <a:t>, </a:t>
            </a:r>
            <a:r>
              <a:rPr lang="en-US" sz="1200" err="1">
                <a:latin typeface="Calibri"/>
                <a:cs typeface="Calibri"/>
              </a:rPr>
              <a:t>Ilissa</a:t>
            </a:r>
            <a:r>
              <a:rPr lang="en-US" sz="1200">
                <a:latin typeface="Calibri"/>
                <a:cs typeface="Calibri"/>
              </a:rPr>
              <a:t>, &amp; Hamburg, Steven. “Climate consequences of hydrogen emissions.” </a:t>
            </a:r>
            <a:r>
              <a:rPr lang="en-US" sz="1200" i="1">
                <a:latin typeface="Calibri"/>
                <a:cs typeface="Calibri"/>
              </a:rPr>
              <a:t>Atmos. Chem. Phys</a:t>
            </a:r>
            <a:r>
              <a:rPr lang="en-US" sz="1200">
                <a:latin typeface="Calibri"/>
                <a:cs typeface="Calibri"/>
              </a:rPr>
              <a:t>., 22, 9349-9368. </a:t>
            </a:r>
            <a:r>
              <a:rPr lang="en-US" sz="1200">
                <a:latin typeface="Calibri"/>
                <a:cs typeface="Calibri"/>
                <a:hlinkClick r:id="rId12">
                  <a:extLst>
                    <a:ext uri="{A12FA001-AC4F-418D-AE19-62706E023703}">
                      <ahyp:hlinkClr xmlns:ahyp="http://schemas.microsoft.com/office/drawing/2018/hyperlinkcolor" val="tx"/>
                    </a:ext>
                  </a:extLst>
                </a:hlinkClick>
              </a:rPr>
              <a:t>https://acp.copernicus.org/articles/22/9349/2022/</a:t>
            </a:r>
            <a:r>
              <a:rPr lang="en-US" sz="1200">
                <a:latin typeface="Calibri"/>
                <a:cs typeface="Calibri"/>
              </a:rPr>
              <a:t>.</a:t>
            </a:r>
          </a:p>
          <a:p>
            <a:pPr marL="0" indent="0">
              <a:buNone/>
            </a:pPr>
            <a:r>
              <a:rPr lang="en-US" sz="1200"/>
              <a:t>[17] H2 Tools. “Introduction to Hydrogen and Fuel Cell Technologies and Safety Considerations.” </a:t>
            </a:r>
            <a:r>
              <a:rPr lang="en-US" sz="1200">
                <a:ea typeface="+mn-lt"/>
                <a:cs typeface="+mn-lt"/>
                <a:hlinkClick r:id="rId13">
                  <a:extLst>
                    <a:ext uri="{A12FA001-AC4F-418D-AE19-62706E023703}">
                      <ahyp:hlinkClr xmlns:ahyp="http://schemas.microsoft.com/office/drawing/2018/hyperlinkcolor" val="tx"/>
                    </a:ext>
                  </a:extLst>
                </a:hlinkClick>
              </a:rPr>
              <a:t>https://h2tools.org/sites/default/files/IntroToH2FCandSafetyConsiderations_Sept2018.pdf </a:t>
            </a:r>
            <a:r>
              <a:rPr lang="en-US" sz="1200"/>
              <a:t> </a:t>
            </a:r>
            <a:endParaRPr lang="en-US" sz="1200">
              <a:effectLst/>
              <a:ea typeface="Calibri" panose="020F0502020204030204" pitchFamily="34" charset="0"/>
              <a:cs typeface="Calibri"/>
            </a:endParaRPr>
          </a:p>
        </p:txBody>
      </p:sp>
    </p:spTree>
    <p:extLst>
      <p:ext uri="{BB962C8B-B14F-4D97-AF65-F5344CB8AC3E}">
        <p14:creationId xmlns:p14="http://schemas.microsoft.com/office/powerpoint/2010/main" val="994183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E11A2-D955-2CF9-3F26-6DE766DB0078}"/>
              </a:ext>
            </a:extLst>
          </p:cNvPr>
          <p:cNvSpPr>
            <a:spLocks noGrp="1"/>
          </p:cNvSpPr>
          <p:nvPr>
            <p:ph type="title"/>
          </p:nvPr>
        </p:nvSpPr>
        <p:spPr/>
        <p:txBody>
          <a:bodyPr/>
          <a:lstStyle/>
          <a:p>
            <a:r>
              <a:rPr lang="en-US"/>
              <a:t>References (cont.)</a:t>
            </a:r>
          </a:p>
        </p:txBody>
      </p:sp>
      <p:sp>
        <p:nvSpPr>
          <p:cNvPr id="11" name="Text Placeholder 2">
            <a:extLst>
              <a:ext uri="{FF2B5EF4-FFF2-40B4-BE49-F238E27FC236}">
                <a16:creationId xmlns:a16="http://schemas.microsoft.com/office/drawing/2014/main" id="{A064B98E-7366-64BD-E73F-12DE82CB3E4F}"/>
              </a:ext>
            </a:extLst>
          </p:cNvPr>
          <p:cNvSpPr txBox="1">
            <a:spLocks/>
          </p:cNvSpPr>
          <p:nvPr/>
        </p:nvSpPr>
        <p:spPr bwMode="auto">
          <a:xfrm>
            <a:off x="480483" y="815498"/>
            <a:ext cx="11281457" cy="540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2" spcCol="457200"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a:t>[18] Cal State LA. “CAL State LA Hydrogen Research and Fueling Facility (H2 Station).” </a:t>
            </a:r>
            <a:r>
              <a:rPr lang="en-US" sz="1200">
                <a:hlinkClick r:id="rId2"/>
              </a:rPr>
              <a:t>https://www.calstatela.edu/ecst/h2station</a:t>
            </a:r>
            <a:r>
              <a:rPr lang="en-US" sz="1200"/>
              <a:t>. </a:t>
            </a:r>
          </a:p>
          <a:p>
            <a:pPr marL="0" indent="0">
              <a:buNone/>
            </a:pPr>
            <a:r>
              <a:rPr lang="en-US" sz="1200">
                <a:latin typeface="Calibri" panose="020F0502020204030204" pitchFamily="34" charset="0"/>
                <a:cs typeface="Calibri" panose="020F0502020204030204" pitchFamily="34" charset="0"/>
              </a:rPr>
              <a:t>[19] </a:t>
            </a:r>
            <a:r>
              <a:rPr lang="en-US" sz="1200"/>
              <a:t>Winter, L. R., Cooper, N. J., Lee, B., Patel, S. K., Wang, L., &amp; Elimelech, M. (2022). “Mining Nontraditional Water Sources for a Distributed Hydrogen Economy.” </a:t>
            </a:r>
            <a:r>
              <a:rPr lang="en-US" sz="1200" i="1"/>
              <a:t>Environmental Science &amp; Technology</a:t>
            </a:r>
            <a:r>
              <a:rPr lang="en-US" sz="1200"/>
              <a:t>, </a:t>
            </a:r>
            <a:r>
              <a:rPr lang="en-US" sz="1200" i="1"/>
              <a:t>56</a:t>
            </a:r>
            <a:r>
              <a:rPr lang="en-US" sz="1200"/>
              <a:t>(15), 10577-10585.</a:t>
            </a:r>
          </a:p>
          <a:p>
            <a:pPr marL="0" indent="0">
              <a:buNone/>
            </a:pPr>
            <a:r>
              <a:rPr lang="en-US" sz="1200"/>
              <a:t>[20] EPA. </a:t>
            </a:r>
            <a:r>
              <a:rPr lang="en-US" sz="1200">
                <a:hlinkClick r:id="rId3">
                  <a:extLst>
                    <a:ext uri="{A12FA001-AC4F-418D-AE19-62706E023703}">
                      <ahyp:hlinkClr xmlns:ahyp="http://schemas.microsoft.com/office/drawing/2018/hyperlinkcolor" val="tx"/>
                    </a:ext>
                  </a:extLst>
                </a:hlinkClick>
              </a:rPr>
              <a:t>“5.7 Nitrates.” https://archive.epa.gov/water/archive/web/html/vms57.html</a:t>
            </a:r>
            <a:r>
              <a:rPr lang="en-US" sz="1200"/>
              <a:t>. </a:t>
            </a:r>
          </a:p>
          <a:p>
            <a:pPr marL="0" indent="0">
              <a:buNone/>
            </a:pPr>
            <a:r>
              <a:rPr lang="en-US" sz="1200">
                <a:effectLst/>
                <a:latin typeface="Calibri" panose="020F0502020204030204" pitchFamily="34" charset="0"/>
                <a:ea typeface="Calibri" panose="020F0502020204030204" pitchFamily="34" charset="0"/>
                <a:cs typeface="Calibri" panose="020F0502020204030204" pitchFamily="34" charset="0"/>
              </a:rPr>
              <a:t>[21] </a:t>
            </a:r>
            <a:r>
              <a:rPr lang="en-US" sz="1200"/>
              <a:t>Macknick, J., Newmark, R., Heath, G., &amp; Hallett, K. C. (2011). “Review of operational water consumption and withdrawal factors for electricity generating technologies.” </a:t>
            </a:r>
            <a:r>
              <a:rPr lang="en-US" sz="1200" i="1"/>
              <a:t>Environmental Research Letters, </a:t>
            </a:r>
            <a:r>
              <a:rPr lang="en-US" sz="1200"/>
              <a:t>7, 4.  </a:t>
            </a:r>
            <a:r>
              <a:rPr lang="en-US" sz="1200">
                <a:hlinkClick r:id="rId4"/>
              </a:rPr>
              <a:t>https://iopscience.iop.org/article/10.1088/1748-9326/7/4/045802/meta</a:t>
            </a:r>
            <a:r>
              <a:rPr lang="en-US" sz="1200"/>
              <a:t>. </a:t>
            </a:r>
          </a:p>
          <a:p>
            <a:pPr marL="0" indent="0">
              <a:buNone/>
            </a:pPr>
            <a:r>
              <a:rPr lang="en-US" sz="1200"/>
              <a:t>[22] Torcellini, P., Long, N., &amp; Judkoff, R. (2003). </a:t>
            </a:r>
            <a:r>
              <a:rPr lang="en-US" sz="1200" i="1"/>
              <a:t>Consumptive water use for US power production. </a:t>
            </a:r>
            <a:r>
              <a:rPr lang="en-US" sz="1200"/>
              <a:t>NREL/TP-550-33905. National Renewable Energy Lab., Golden, CO (U.S.).</a:t>
            </a:r>
          </a:p>
          <a:p>
            <a:pPr marL="0" indent="0">
              <a:buNone/>
            </a:pPr>
            <a:r>
              <a:rPr lang="en-US" sz="1200">
                <a:latin typeface="Calibri" panose="020F0502020204030204" pitchFamily="34" charset="0"/>
                <a:ea typeface="Calibri" panose="020F0502020204030204" pitchFamily="34" charset="0"/>
                <a:cs typeface="Times New Roman" panose="02020603050405020304" pitchFamily="18" charset="0"/>
              </a:rPr>
              <a:t>[23] Leighton, Daniel, Mohr, Jeffrey, &amp; Hanna, Tavis. (2022). </a:t>
            </a:r>
            <a:r>
              <a:rPr lang="en-US" sz="1200">
                <a:latin typeface="Calibri" panose="020F0502020204030204" pitchFamily="34" charset="0"/>
                <a:ea typeface="Calibri" panose="020F0502020204030204" pitchFamily="34" charset="0"/>
                <a:cs typeface="Times New Roman" panose="02020603050405020304" pitchFamily="18" charset="0"/>
                <a:hlinkClick r:id="rId5"/>
              </a:rPr>
              <a:t>“ARIES/Flatirons Facility-Hydrogen System Capacity Buildout.” </a:t>
            </a:r>
            <a:r>
              <a:rPr lang="en-US" sz="1200">
                <a:hlinkClick r:id="rId5"/>
              </a:rPr>
              <a:t>https://www.hydrogen.energy.gov/pdfs/review22/ta048_leighton_2022_o.pdf</a:t>
            </a:r>
            <a:r>
              <a:rPr lang="en-US" sz="1200"/>
              <a:t>. </a:t>
            </a:r>
          </a:p>
          <a:p>
            <a:pPr marL="0" indent="0">
              <a:buNone/>
            </a:pPr>
            <a:r>
              <a:rPr lang="en-US" sz="1200">
                <a:solidFill>
                  <a:schemeClr val="tx1"/>
                </a:solidFill>
              </a:rPr>
              <a:t>[24] DOE. </a:t>
            </a:r>
            <a:r>
              <a:rPr lang="en-US" sz="1200">
                <a:solidFill>
                  <a:schemeClr val="tx1"/>
                </a:solidFill>
                <a:hlinkClick r:id="rId6">
                  <a:extLst>
                    <a:ext uri="{A12FA001-AC4F-418D-AE19-62706E023703}">
                      <ahyp:hlinkClr xmlns:ahyp="http://schemas.microsoft.com/office/drawing/2018/hyperlinkcolor" val="tx"/>
                    </a:ext>
                  </a:extLst>
                </a:hlinkClick>
              </a:rPr>
              <a:t>“Community Benefit Agreements: Frequently Asked Questions (FAQs).” </a:t>
            </a:r>
            <a:r>
              <a:rPr lang="en-US" sz="1200">
                <a:solidFill>
                  <a:srgbClr val="017A3E"/>
                </a:solidFill>
                <a:cs typeface="Arial"/>
                <a:hlinkClick r:id="rId6">
                  <a:extLst>
                    <a:ext uri="{A12FA001-AC4F-418D-AE19-62706E023703}">
                      <ahyp:hlinkClr xmlns:ahyp="http://schemas.microsoft.com/office/drawing/2018/hyperlinkcolor" val="tx"/>
                    </a:ext>
                  </a:extLst>
                </a:hlinkClick>
              </a:rPr>
              <a:t>https://www.energy.gov/sites/default/files/2017/09/f36/CBA%20Resource%20Guide%20FAQs.pdf</a:t>
            </a:r>
            <a:r>
              <a:rPr lang="en-US" sz="1200">
                <a:solidFill>
                  <a:srgbClr val="FF0000"/>
                </a:solidFill>
                <a:cs typeface="Arial"/>
              </a:rPr>
              <a:t>. </a:t>
            </a:r>
          </a:p>
          <a:p>
            <a:pPr marL="0" indent="0">
              <a:buNone/>
            </a:pPr>
            <a:r>
              <a:rPr lang="en-US" sz="1200"/>
              <a:t>[25] Shell Global. (2021). </a:t>
            </a:r>
            <a:r>
              <a:rPr lang="en-US" sz="1200">
                <a:hlinkClick r:id="rId7"/>
              </a:rPr>
              <a:t>“Shell starts up Europe’s largest PEM green hydrogen </a:t>
            </a:r>
            <a:r>
              <a:rPr lang="en-US" sz="1200" err="1">
                <a:hlinkClick r:id="rId7"/>
              </a:rPr>
              <a:t>electrolyzer</a:t>
            </a:r>
            <a:r>
              <a:rPr lang="en-US" sz="1200">
                <a:hlinkClick r:id="rId7"/>
              </a:rPr>
              <a:t>.” https://www.shell.com/media/news-and-media-releases/2021/shell-starts-up-europes-largest-pem-green-hydrogen-electrolyser.html</a:t>
            </a:r>
            <a:r>
              <a:rPr lang="en-US" sz="1200"/>
              <a:t>. </a:t>
            </a:r>
          </a:p>
          <a:p>
            <a:pPr marL="0" indent="0">
              <a:buNone/>
            </a:pPr>
            <a:r>
              <a:rPr lang="en-US" sz="1200"/>
              <a:t>[26] State of New Mexico. “Senate Bill 489.” </a:t>
            </a:r>
            <a:r>
              <a:rPr lang="en-US" sz="1200">
                <a:hlinkClick r:id="rId8"/>
              </a:rPr>
              <a:t>https://www.nmlegis.gov/Sessions/19%20Regular/bills/senate/SB0489.pdf</a:t>
            </a:r>
            <a:r>
              <a:rPr lang="en-US" sz="1200"/>
              <a:t>. </a:t>
            </a:r>
          </a:p>
          <a:p>
            <a:pPr marL="0" indent="0">
              <a:buNone/>
            </a:pPr>
            <a:endParaRPr lang="en-US" sz="1200"/>
          </a:p>
          <a:p>
            <a:pPr marL="0" indent="0">
              <a:buNone/>
            </a:pPr>
            <a:r>
              <a:rPr lang="en-US" sz="1200"/>
              <a:t>[27] Personal communication with Luis Reyes, CEO and General Manager of Kit Carson Electric Co-op.</a:t>
            </a:r>
          </a:p>
          <a:p>
            <a:pPr marL="0" indent="0">
              <a:buNone/>
            </a:pPr>
            <a:r>
              <a:rPr lang="en-US" sz="1200">
                <a:effectLst/>
                <a:latin typeface="Calibri" panose="020F0502020204030204" pitchFamily="34" charset="0"/>
                <a:ea typeface="Calibri" panose="020F0502020204030204" pitchFamily="34" charset="0"/>
                <a:cs typeface="Calibri" panose="020F0502020204030204" pitchFamily="34" charset="0"/>
              </a:rPr>
              <a:t>[28] </a:t>
            </a:r>
            <a:r>
              <a:rPr lang="en-US" sz="1200"/>
              <a:t>Way, R., Ives, M. C., Mealy, P., &amp; Farmer, J. D. (2022). “Empirically grounded technology forecasts and the energy transition.” </a:t>
            </a:r>
            <a:r>
              <a:rPr lang="en-US" sz="1200" i="1"/>
              <a:t>Joule</a:t>
            </a:r>
            <a:r>
              <a:rPr lang="en-US" sz="1200"/>
              <a:t>, </a:t>
            </a:r>
            <a:r>
              <a:rPr lang="en-US" sz="1200" i="1"/>
              <a:t>6</a:t>
            </a:r>
            <a:r>
              <a:rPr lang="en-US" sz="1200"/>
              <a:t>(9), 2057-2082. </a:t>
            </a:r>
          </a:p>
          <a:p>
            <a:pPr marL="0" indent="0">
              <a:buNone/>
            </a:pPr>
            <a:r>
              <a:rPr lang="en-US" sz="1200">
                <a:cs typeface="Calibri" panose="020F0502020204030204" pitchFamily="34" charset="0"/>
              </a:rPr>
              <a:t>[29] Letter to the Western Hydrogen Hub coalition from the Environmental Defense Fund, </a:t>
            </a:r>
            <a:r>
              <a:rPr lang="en-US" sz="1200" err="1">
                <a:cs typeface="Calibri" panose="020F0502020204030204" pitchFamily="34" charset="0"/>
              </a:rPr>
              <a:t>GreenLatinos</a:t>
            </a:r>
            <a:r>
              <a:rPr lang="en-US" sz="1200">
                <a:cs typeface="Calibri" panose="020F0502020204030204" pitchFamily="34" charset="0"/>
              </a:rPr>
              <a:t>, Natural Resources Defense Council, Colorado Sierra Club, Western Environmental Law Center, and Western Resource Advocates. February 27, 2023. Received via Luis Reyes, April 11, 2023, and forwarded to NREL.</a:t>
            </a:r>
            <a:endParaRPr lang="en-US" sz="120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54820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sources">
            <a:extLst>
              <a:ext uri="{FF2B5EF4-FFF2-40B4-BE49-F238E27FC236}">
                <a16:creationId xmlns:a16="http://schemas.microsoft.com/office/drawing/2014/main" id="{7446ECFC-02FF-1E30-505B-6CEE3410649E}"/>
              </a:ext>
            </a:extLst>
          </p:cNvPr>
          <p:cNvSpPr>
            <a:spLocks noGrp="1"/>
          </p:cNvSpPr>
          <p:nvPr>
            <p:ph type="title"/>
          </p:nvPr>
        </p:nvSpPr>
        <p:spPr/>
        <p:txBody>
          <a:bodyPr/>
          <a:lstStyle/>
          <a:p>
            <a:r>
              <a:rPr lang="en-US"/>
              <a:t>Resources</a:t>
            </a:r>
          </a:p>
        </p:txBody>
      </p:sp>
      <p:sp>
        <p:nvSpPr>
          <p:cNvPr id="9" name="Text Placeholder 5">
            <a:extLst>
              <a:ext uri="{FF2B5EF4-FFF2-40B4-BE49-F238E27FC236}">
                <a16:creationId xmlns:a16="http://schemas.microsoft.com/office/drawing/2014/main" id="{63351943-1B6A-54D3-0830-475510FAF7AE}"/>
              </a:ext>
            </a:extLst>
          </p:cNvPr>
          <p:cNvSpPr txBox="1">
            <a:spLocks/>
          </p:cNvSpPr>
          <p:nvPr/>
        </p:nvSpPr>
        <p:spPr bwMode="auto">
          <a:xfrm>
            <a:off x="475445" y="3620662"/>
            <a:ext cx="5505941" cy="424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None/>
              <a:defRPr sz="2400" b="1"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10" name="Text Placeholder 6">
            <a:extLst>
              <a:ext uri="{FF2B5EF4-FFF2-40B4-BE49-F238E27FC236}">
                <a16:creationId xmlns:a16="http://schemas.microsoft.com/office/drawing/2014/main" id="{15BB9E35-ADED-E57C-5443-30F5D1C57408}"/>
              </a:ext>
            </a:extLst>
          </p:cNvPr>
          <p:cNvSpPr txBox="1">
            <a:spLocks/>
          </p:cNvSpPr>
          <p:nvPr/>
        </p:nvSpPr>
        <p:spPr bwMode="auto">
          <a:xfrm>
            <a:off x="485215" y="4150945"/>
            <a:ext cx="5486400" cy="175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None/>
              <a:defRPr sz="2400" b="1" kern="1200" baseline="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SzPct val="80000"/>
              <a:buFont typeface="Arial" charset="0"/>
              <a:buChar char="–"/>
              <a:defRPr lang="en-US"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1400"/>
          </a:p>
          <a:p>
            <a:pPr marL="57150" indent="0"/>
            <a:endParaRPr lang="en-US" sz="1400" b="0"/>
          </a:p>
          <a:p>
            <a:endParaRPr lang="en-US" sz="1200" b="0" u="sng"/>
          </a:p>
          <a:p>
            <a:endParaRPr lang="en-US" sz="1200" b="0"/>
          </a:p>
          <a:p>
            <a:endParaRPr lang="en-US" sz="1200" b="0"/>
          </a:p>
        </p:txBody>
      </p:sp>
      <p:sp>
        <p:nvSpPr>
          <p:cNvPr id="3" name="Text Placeholder 5">
            <a:extLst>
              <a:ext uri="{FF2B5EF4-FFF2-40B4-BE49-F238E27FC236}">
                <a16:creationId xmlns:a16="http://schemas.microsoft.com/office/drawing/2014/main" id="{B5FAE912-544D-1699-338F-5B13B23D015F}"/>
              </a:ext>
            </a:extLst>
          </p:cNvPr>
          <p:cNvSpPr txBox="1">
            <a:spLocks/>
          </p:cNvSpPr>
          <p:nvPr/>
        </p:nvSpPr>
        <p:spPr bwMode="auto">
          <a:xfrm>
            <a:off x="456395" y="956043"/>
            <a:ext cx="5887255" cy="525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None/>
              <a:defRPr sz="2400" b="1"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pPr>
            <a:r>
              <a:rPr lang="en-US" sz="1200"/>
              <a:t>Questa Green Hydrogen Presentation </a:t>
            </a:r>
            <a:r>
              <a:rPr lang="en-US" sz="1200">
                <a:ea typeface="+mn-lt"/>
                <a:cs typeface="+mn-lt"/>
              </a:rPr>
              <a:t>from the KCEC Board Meeting/Village of Questa Council Meeting on October 22, 2022. </a:t>
            </a:r>
            <a:r>
              <a:rPr lang="en-US" sz="1200"/>
              <a:t> </a:t>
            </a:r>
          </a:p>
          <a:p>
            <a:pPr>
              <a:spcBef>
                <a:spcPts val="0"/>
              </a:spcBef>
              <a:spcAft>
                <a:spcPts val="800"/>
              </a:spcAft>
            </a:pPr>
            <a:r>
              <a:rPr lang="en-US" sz="1200" b="0"/>
              <a:t>Is clean hydrogen production a good fit for Questa? Project Introduction. </a:t>
            </a:r>
          </a:p>
          <a:p>
            <a:pPr>
              <a:spcBef>
                <a:spcPts val="0"/>
              </a:spcBef>
              <a:spcAft>
                <a:spcPts val="800"/>
              </a:spcAft>
            </a:pPr>
            <a:r>
              <a:rPr lang="en-US" sz="1200" b="0">
                <a:hlinkClick r:id="rId3"/>
              </a:rPr>
              <a:t>https://www.nrel.gov/docs/fy23osti/84348.pdf</a:t>
            </a:r>
            <a:r>
              <a:rPr lang="en-US" sz="1200"/>
              <a:t>.  </a:t>
            </a:r>
          </a:p>
          <a:p>
            <a:pPr>
              <a:spcBef>
                <a:spcPts val="0"/>
              </a:spcBef>
              <a:spcAft>
                <a:spcPts val="800"/>
              </a:spcAft>
            </a:pPr>
            <a:r>
              <a:rPr lang="en-US" sz="1200"/>
              <a:t>Hydrogen Concepts</a:t>
            </a:r>
          </a:p>
          <a:p>
            <a:pPr marL="0" indent="0">
              <a:spcBef>
                <a:spcPts val="0"/>
              </a:spcBef>
              <a:spcAft>
                <a:spcPts val="800"/>
              </a:spcAft>
            </a:pPr>
            <a:r>
              <a:rPr lang="en-US" sz="1200" b="0" i="1">
                <a:solidFill>
                  <a:schemeClr val="tx1"/>
                </a:solidFill>
                <a:effectLst/>
              </a:rPr>
              <a:t>Green Hydrogen: A Briefing for Land Managers</a:t>
            </a:r>
            <a:r>
              <a:rPr lang="en-US" sz="1200" b="0" i="0">
                <a:solidFill>
                  <a:schemeClr val="tx1"/>
                </a:solidFill>
                <a:effectLst/>
              </a:rPr>
              <a:t>. </a:t>
            </a:r>
            <a:r>
              <a:rPr lang="en-US" sz="1200" b="0">
                <a:solidFill>
                  <a:schemeClr val="tx1"/>
                </a:solidFill>
              </a:rPr>
              <a:t>May 2023.</a:t>
            </a:r>
            <a:endParaRPr lang="en-US" sz="1200" b="0">
              <a:solidFill>
                <a:schemeClr val="tx1"/>
              </a:solidFill>
              <a:ea typeface="+mn-ea"/>
              <a:cs typeface="+mn-cs"/>
            </a:endParaRPr>
          </a:p>
          <a:p>
            <a:pPr marL="0" indent="0">
              <a:spcBef>
                <a:spcPts val="0"/>
              </a:spcBef>
              <a:spcAft>
                <a:spcPts val="800"/>
              </a:spcAft>
            </a:pPr>
            <a:r>
              <a:rPr lang="en-US" sz="1200" b="0">
                <a:hlinkClick r:id="rId4"/>
              </a:rPr>
              <a:t>https://www.nrel.gov/docs/fy23osti/83885.pdf</a:t>
            </a:r>
            <a:r>
              <a:rPr lang="en-US" sz="1200" b="0"/>
              <a:t>.</a:t>
            </a:r>
          </a:p>
          <a:p>
            <a:pPr marL="0" indent="0">
              <a:spcBef>
                <a:spcPts val="0"/>
              </a:spcBef>
              <a:spcAft>
                <a:spcPts val="800"/>
              </a:spcAft>
            </a:pPr>
            <a:r>
              <a:rPr lang="en-US" sz="1200" b="0">
                <a:solidFill>
                  <a:schemeClr val="tx1"/>
                </a:solidFill>
              </a:rPr>
              <a:t>NACFE. “Hydrogen Trucks: Long-Haul Future?”</a:t>
            </a:r>
          </a:p>
          <a:p>
            <a:pPr marL="0" indent="0">
              <a:spcBef>
                <a:spcPts val="0"/>
              </a:spcBef>
              <a:spcAft>
                <a:spcPts val="800"/>
              </a:spcAft>
            </a:pPr>
            <a:r>
              <a:rPr lang="en-US" sz="1200" b="0">
                <a:hlinkClick r:id="rId5">
                  <a:extLst>
                    <a:ext uri="{A12FA001-AC4F-418D-AE19-62706E023703}">
                      <ahyp:hlinkClr xmlns:ahyp="http://schemas.microsoft.com/office/drawing/2018/hyperlinkcolor" val="tx"/>
                    </a:ext>
                  </a:extLst>
                </a:hlinkClick>
              </a:rPr>
              <a:t>https://nacfe.org/research/electric-trucks/hydrogen/</a:t>
            </a:r>
            <a:r>
              <a:rPr lang="en-US" sz="1200" b="0"/>
              <a:t>.</a:t>
            </a:r>
          </a:p>
          <a:p>
            <a:pPr marL="0" indent="0">
              <a:spcBef>
                <a:spcPts val="0"/>
              </a:spcBef>
              <a:spcAft>
                <a:spcPts val="800"/>
              </a:spcAft>
            </a:pPr>
            <a:r>
              <a:rPr lang="en-US" sz="1200" b="0">
                <a:solidFill>
                  <a:schemeClr val="tx1"/>
                </a:solidFill>
              </a:rPr>
              <a:t>“Demonstration of Hydrogen Flames (video).”</a:t>
            </a:r>
          </a:p>
          <a:p>
            <a:pPr marL="0" indent="0">
              <a:spcBef>
                <a:spcPts val="0"/>
              </a:spcBef>
              <a:spcAft>
                <a:spcPts val="800"/>
              </a:spcAft>
            </a:pPr>
            <a:r>
              <a:rPr lang="en-US" sz="1200" b="0">
                <a:solidFill>
                  <a:schemeClr val="tx1"/>
                </a:solidFill>
                <a:hlinkClick r:id="rId6"/>
              </a:rPr>
              <a:t>https://h2tools.org/sites/default/files/barilo/BurnDemo.mp.4</a:t>
            </a:r>
            <a:r>
              <a:rPr lang="en-US" sz="1200" b="0">
                <a:solidFill>
                  <a:schemeClr val="tx1"/>
                </a:solidFill>
              </a:rPr>
              <a:t>.</a:t>
            </a:r>
          </a:p>
          <a:p>
            <a:pPr marL="0" indent="0">
              <a:spcBef>
                <a:spcPts val="0"/>
              </a:spcBef>
              <a:spcAft>
                <a:spcPts val="800"/>
              </a:spcAft>
            </a:pPr>
            <a:r>
              <a:rPr lang="en-US" sz="1200">
                <a:ea typeface="+mn-lt"/>
                <a:cs typeface="+mn-lt"/>
              </a:rPr>
              <a:t>Hydrogen Safety</a:t>
            </a:r>
          </a:p>
          <a:p>
            <a:pPr marL="0" indent="0">
              <a:spcBef>
                <a:spcPts val="0"/>
              </a:spcBef>
              <a:spcAft>
                <a:spcPts val="800"/>
              </a:spcAft>
            </a:pPr>
            <a:r>
              <a:rPr lang="en-US" sz="1200" b="0" err="1">
                <a:solidFill>
                  <a:schemeClr val="tx1"/>
                </a:solidFill>
                <a:ea typeface="+mn-ea"/>
                <a:cs typeface="+mn-cs"/>
              </a:rPr>
              <a:t>Totalshield</a:t>
            </a:r>
            <a:r>
              <a:rPr lang="en-US" sz="1200" b="0">
                <a:solidFill>
                  <a:schemeClr val="tx1"/>
                </a:solidFill>
                <a:ea typeface="+mn-ea"/>
                <a:cs typeface="+mn-cs"/>
              </a:rPr>
              <a:t>. “Electrolyzer and Hydrogen Fuel Cell Safety.”</a:t>
            </a:r>
          </a:p>
          <a:p>
            <a:pPr marL="0" indent="0">
              <a:spcBef>
                <a:spcPts val="0"/>
              </a:spcBef>
              <a:spcAft>
                <a:spcPts val="800"/>
              </a:spcAft>
            </a:pPr>
            <a:r>
              <a:rPr lang="en-US" sz="1200" b="0">
                <a:solidFill>
                  <a:schemeClr val="tx1"/>
                </a:solidFill>
                <a:ea typeface="+mn-ea"/>
                <a:cs typeface="+mn-cs"/>
                <a:hlinkClick r:id="rId7"/>
              </a:rPr>
              <a:t>https://totalshield.com/blog/electrolyzer-and-hydrogen-fuel-cell-safety/</a:t>
            </a:r>
            <a:r>
              <a:rPr lang="en-US" sz="1200" b="0">
                <a:solidFill>
                  <a:schemeClr val="tx1"/>
                </a:solidFill>
                <a:ea typeface="+mn-ea"/>
                <a:cs typeface="+mn-cs"/>
              </a:rPr>
              <a:t>.</a:t>
            </a:r>
          </a:p>
          <a:p>
            <a:pPr marL="0" indent="0">
              <a:spcBef>
                <a:spcPts val="0"/>
              </a:spcBef>
              <a:spcAft>
                <a:spcPts val="800"/>
              </a:spcAft>
            </a:pPr>
            <a:r>
              <a:rPr lang="en-US" sz="1200" b="0">
                <a:solidFill>
                  <a:schemeClr val="tx1"/>
                </a:solidFill>
                <a:ea typeface="+mn-ea"/>
                <a:cs typeface="+mn-cs"/>
              </a:rPr>
              <a:t>Safety training materials for first responders: </a:t>
            </a:r>
            <a:r>
              <a:rPr lang="en-US" sz="1200" b="0">
                <a:solidFill>
                  <a:schemeClr val="tx1"/>
                </a:solidFill>
                <a:ea typeface="+mn-ea"/>
                <a:cs typeface="+mn-cs"/>
                <a:hlinkClick r:id="rId8"/>
              </a:rPr>
              <a:t>https://h2tools.org/training-materials</a:t>
            </a:r>
            <a:r>
              <a:rPr lang="en-US" sz="1200" b="0">
                <a:solidFill>
                  <a:schemeClr val="tx1"/>
                </a:solidFill>
                <a:ea typeface="+mn-ea"/>
                <a:cs typeface="+mn-cs"/>
              </a:rPr>
              <a:t>.</a:t>
            </a:r>
          </a:p>
          <a:p>
            <a:pPr marL="0" indent="0">
              <a:spcBef>
                <a:spcPts val="0"/>
              </a:spcBef>
              <a:spcAft>
                <a:spcPts val="800"/>
              </a:spcAft>
            </a:pPr>
            <a:r>
              <a:rPr lang="en-US" sz="1200" b="0">
                <a:solidFill>
                  <a:schemeClr val="tx1"/>
                </a:solidFill>
                <a:ea typeface="+mn-ea"/>
                <a:cs typeface="+mn-cs"/>
                <a:hlinkClick r:id="rId9">
                  <a:extLst>
                    <a:ext uri="{A12FA001-AC4F-418D-AE19-62706E023703}">
                      <ahyp:hlinkClr xmlns:ahyp="http://schemas.microsoft.com/office/drawing/2018/hyperlinkcolor" val="tx"/>
                    </a:ext>
                  </a:extLst>
                </a:hlinkClick>
              </a:rPr>
              <a:t>Hydrogen standards: </a:t>
            </a:r>
            <a:r>
              <a:rPr lang="en-US" sz="1200" b="0">
                <a:solidFill>
                  <a:srgbClr val="017A3E"/>
                </a:solidFill>
                <a:ea typeface="+mn-ea"/>
                <a:cs typeface="+mn-cs"/>
                <a:hlinkClick r:id="rId9">
                  <a:extLst>
                    <a:ext uri="{A12FA001-AC4F-418D-AE19-62706E023703}">
                      <ahyp:hlinkClr xmlns:ahyp="http://schemas.microsoft.com/office/drawing/2018/hyperlinkcolor" val="tx"/>
                    </a:ext>
                  </a:extLst>
                </a:hlinkClick>
              </a:rPr>
              <a:t>https://safehydrogenproject.org/</a:t>
            </a:r>
            <a:r>
              <a:rPr lang="en-US" sz="1200" b="0">
                <a:solidFill>
                  <a:srgbClr val="017A3E"/>
                </a:solidFill>
                <a:ea typeface="+mn-ea"/>
                <a:cs typeface="+mn-cs"/>
              </a:rPr>
              <a:t>.</a:t>
            </a:r>
            <a:endParaRPr lang="en-US" sz="1200" b="0">
              <a:solidFill>
                <a:schemeClr val="tx1"/>
              </a:solidFill>
              <a:ea typeface="+mn-ea"/>
              <a:cs typeface="+mn-cs"/>
            </a:endParaRPr>
          </a:p>
          <a:p>
            <a:pPr marL="0" indent="0">
              <a:spcBef>
                <a:spcPts val="0"/>
              </a:spcBef>
              <a:spcAft>
                <a:spcPts val="800"/>
              </a:spcAft>
            </a:pPr>
            <a:r>
              <a:rPr lang="en-US" sz="1200" b="0">
                <a:solidFill>
                  <a:schemeClr val="tx1"/>
                </a:solidFill>
                <a:ea typeface="+mn-ea"/>
                <a:cs typeface="+mn-cs"/>
              </a:rPr>
              <a:t>Hydrogen codes and standards: </a:t>
            </a:r>
            <a:r>
              <a:rPr lang="en-US" sz="1200" b="0">
                <a:solidFill>
                  <a:schemeClr val="tx1"/>
                </a:solidFill>
                <a:ea typeface="+mn-ea"/>
                <a:cs typeface="+mn-cs"/>
                <a:hlinkClick r:id="rId10"/>
              </a:rPr>
              <a:t>https://h2tools.org/codes-standards</a:t>
            </a:r>
            <a:r>
              <a:rPr lang="en-US" sz="1200" b="0">
                <a:solidFill>
                  <a:schemeClr val="tx1"/>
                </a:solidFill>
                <a:ea typeface="+mn-ea"/>
                <a:cs typeface="+mn-cs"/>
              </a:rPr>
              <a:t>.</a:t>
            </a:r>
          </a:p>
          <a:p>
            <a:pPr marL="0" indent="0">
              <a:spcBef>
                <a:spcPts val="0"/>
              </a:spcBef>
              <a:spcAft>
                <a:spcPts val="800"/>
              </a:spcAft>
            </a:pPr>
            <a:r>
              <a:rPr lang="en-US" sz="1200" b="0">
                <a:solidFill>
                  <a:schemeClr val="tx1"/>
                </a:solidFill>
                <a:ea typeface="+mn-ea"/>
                <a:cs typeface="+mn-cs"/>
              </a:rPr>
              <a:t>Introduction to hydrogen for code officials: </a:t>
            </a:r>
            <a:r>
              <a:rPr lang="en-US" sz="1200" b="0">
                <a:solidFill>
                  <a:schemeClr val="tx1"/>
                </a:solidFill>
                <a:ea typeface="+mn-ea"/>
                <a:cs typeface="+mn-cs"/>
                <a:hlinkClick r:id="rId11"/>
              </a:rPr>
              <a:t>https://www.hydrogen.energy.gov/codes_standards.html</a:t>
            </a:r>
            <a:r>
              <a:rPr lang="en-US" sz="1200" b="0">
                <a:solidFill>
                  <a:schemeClr val="tx1"/>
                </a:solidFill>
                <a:ea typeface="+mn-ea"/>
                <a:cs typeface="+mn-cs"/>
              </a:rPr>
              <a:t>.</a:t>
            </a:r>
          </a:p>
          <a:p>
            <a:pPr marL="57150" indent="0">
              <a:buNone/>
            </a:pPr>
            <a:endParaRPr lang="en-US" sz="1600"/>
          </a:p>
          <a:p>
            <a:endParaRPr lang="en-US" sz="2000"/>
          </a:p>
        </p:txBody>
      </p:sp>
      <p:sp>
        <p:nvSpPr>
          <p:cNvPr id="7" name="Text Placeholder 5">
            <a:extLst>
              <a:ext uri="{FF2B5EF4-FFF2-40B4-BE49-F238E27FC236}">
                <a16:creationId xmlns:a16="http://schemas.microsoft.com/office/drawing/2014/main" id="{8C606F74-DB5F-1177-6246-8EE367333991}"/>
              </a:ext>
            </a:extLst>
          </p:cNvPr>
          <p:cNvSpPr txBox="1">
            <a:spLocks/>
          </p:cNvSpPr>
          <p:nvPr/>
        </p:nvSpPr>
        <p:spPr bwMode="auto">
          <a:xfrm>
            <a:off x="6210616" y="956042"/>
            <a:ext cx="5887255" cy="525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None/>
              <a:defRPr sz="2400" b="1"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800"/>
              </a:spcAft>
            </a:pPr>
            <a:r>
              <a:rPr lang="en-US" sz="1200"/>
              <a:t>Hydrogen Water Use</a:t>
            </a:r>
          </a:p>
          <a:p>
            <a:pPr marL="0" indent="0">
              <a:spcBef>
                <a:spcPts val="0"/>
              </a:spcBef>
              <a:spcAft>
                <a:spcPts val="800"/>
              </a:spcAft>
            </a:pPr>
            <a:r>
              <a:rPr lang="en-US" sz="1200" b="0" err="1"/>
              <a:t>Izenson</a:t>
            </a:r>
            <a:r>
              <a:rPr lang="en-US" sz="1200" b="0"/>
              <a:t>, M. G., &amp; </a:t>
            </a:r>
            <a:r>
              <a:rPr lang="en-US" sz="1200" b="0" err="1"/>
              <a:t>Rozzi</a:t>
            </a:r>
            <a:r>
              <a:rPr lang="en-US" sz="1200" b="0"/>
              <a:t>, J. C. (2009, January). “Demonstration of Efficient Water Recovery for Fuel Cell Power Systems.” In </a:t>
            </a:r>
            <a:r>
              <a:rPr lang="en-US" sz="1200" b="0" i="1"/>
              <a:t>International Conference on Fuel Cell Science, Engineering and Technology </a:t>
            </a:r>
            <a:r>
              <a:rPr lang="en-US" sz="1200" b="0"/>
              <a:t>(Vol. 48814, pp. 199-208).</a:t>
            </a:r>
          </a:p>
          <a:p>
            <a:pPr>
              <a:spcBef>
                <a:spcPts val="0"/>
              </a:spcBef>
              <a:spcAft>
                <a:spcPts val="800"/>
              </a:spcAft>
            </a:pPr>
            <a:r>
              <a:rPr lang="en-US" sz="1200"/>
              <a:t>Local Nuisance Regulation Examples</a:t>
            </a:r>
          </a:p>
          <a:p>
            <a:pPr marL="0" indent="0">
              <a:spcBef>
                <a:spcPts val="0"/>
              </a:spcBef>
              <a:spcAft>
                <a:spcPts val="800"/>
              </a:spcAft>
              <a:buNone/>
            </a:pPr>
            <a:r>
              <a:rPr lang="en-US" sz="1200" b="0">
                <a:solidFill>
                  <a:schemeClr val="tx1"/>
                </a:solidFill>
                <a:ea typeface="+mn-ea"/>
                <a:cs typeface="+mn-cs"/>
              </a:rPr>
              <a:t>New Mexico Night Sky Protection Act and example city ordinances: </a:t>
            </a:r>
            <a:r>
              <a:rPr lang="en-US" sz="1200" b="0">
                <a:solidFill>
                  <a:schemeClr val="tx1"/>
                </a:solidFill>
                <a:ea typeface="+mn-ea"/>
                <a:cs typeface="+mn-cs"/>
                <a:hlinkClick r:id="rId12"/>
              </a:rPr>
              <a:t>http://www.darkskynm.org/lightinglaws.html</a:t>
            </a:r>
            <a:r>
              <a:rPr lang="en-US" sz="1200" b="0">
                <a:solidFill>
                  <a:schemeClr val="tx1"/>
                </a:solidFill>
                <a:ea typeface="+mn-ea"/>
                <a:cs typeface="+mn-cs"/>
              </a:rPr>
              <a:t>.</a:t>
            </a:r>
          </a:p>
          <a:p>
            <a:pPr marL="0" indent="0">
              <a:spcBef>
                <a:spcPts val="0"/>
              </a:spcBef>
              <a:spcAft>
                <a:spcPts val="800"/>
              </a:spcAft>
              <a:buNone/>
            </a:pPr>
            <a:r>
              <a:rPr lang="en-US" sz="1200" b="0">
                <a:solidFill>
                  <a:schemeClr val="tx1"/>
                </a:solidFill>
                <a:ea typeface="+mn-ea"/>
                <a:cs typeface="+mn-cs"/>
              </a:rPr>
              <a:t>Taos County Ordinance 2006-9 Night Sky Protection Act: </a:t>
            </a:r>
            <a:r>
              <a:rPr lang="en-US" sz="1200" b="0">
                <a:solidFill>
                  <a:schemeClr val="tx1"/>
                </a:solidFill>
                <a:ea typeface="+mn-ea"/>
                <a:cs typeface="+mn-cs"/>
                <a:hlinkClick r:id="rId13"/>
              </a:rPr>
              <a:t>https://www.taoscounty.org/DocumentCenter/View/1157/Ordinance-2006-9-Night-Sky-Protection-Act?bidId=</a:t>
            </a:r>
            <a:r>
              <a:rPr lang="en-US" sz="1200" b="0">
                <a:solidFill>
                  <a:schemeClr val="tx1"/>
                </a:solidFill>
                <a:ea typeface="+mn-ea"/>
                <a:cs typeface="+mn-cs"/>
              </a:rPr>
              <a:t>.</a:t>
            </a:r>
          </a:p>
          <a:p>
            <a:pPr marL="0" indent="0">
              <a:spcBef>
                <a:spcPts val="0"/>
              </a:spcBef>
              <a:spcAft>
                <a:spcPts val="800"/>
              </a:spcAft>
              <a:buNone/>
            </a:pPr>
            <a:r>
              <a:rPr lang="en-US" sz="1200" b="0">
                <a:solidFill>
                  <a:schemeClr val="tx1"/>
                </a:solidFill>
                <a:ea typeface="+mn-ea"/>
                <a:cs typeface="+mn-cs"/>
              </a:rPr>
              <a:t>City of Albuquerque Noise Control Ordinance: </a:t>
            </a:r>
            <a:r>
              <a:rPr lang="en-US" sz="1200" b="0">
                <a:solidFill>
                  <a:schemeClr val="tx1"/>
                </a:solidFill>
                <a:ea typeface="+mn-ea"/>
                <a:cs typeface="+mn-cs"/>
                <a:hlinkClick r:id="rId14"/>
              </a:rPr>
              <a:t>https://www.cabq.gov/environmentalhealth/noise</a:t>
            </a:r>
            <a:r>
              <a:rPr lang="en-US" sz="1200" b="0">
                <a:solidFill>
                  <a:schemeClr val="tx1"/>
                </a:solidFill>
                <a:ea typeface="+mn-ea"/>
                <a:cs typeface="+mn-cs"/>
              </a:rPr>
              <a:t>.</a:t>
            </a:r>
          </a:p>
          <a:p>
            <a:pPr marL="0" indent="0">
              <a:spcBef>
                <a:spcPts val="0"/>
              </a:spcBef>
              <a:spcAft>
                <a:spcPts val="800"/>
              </a:spcAft>
              <a:buNone/>
            </a:pPr>
            <a:r>
              <a:rPr lang="en-US" sz="1200" b="0">
                <a:solidFill>
                  <a:schemeClr val="tx1"/>
                </a:solidFill>
                <a:ea typeface="+mn-ea"/>
                <a:cs typeface="+mn-cs"/>
              </a:rPr>
              <a:t>City of Hobbs Uniform Traffic Ordinance: </a:t>
            </a:r>
            <a:r>
              <a:rPr lang="en-US" sz="1200" b="0">
                <a:solidFill>
                  <a:schemeClr val="tx1"/>
                </a:solidFill>
                <a:ea typeface="+mn-ea"/>
                <a:cs typeface="+mn-cs"/>
                <a:hlinkClick r:id="rId15"/>
              </a:rPr>
              <a:t>https://www.hobbsnm.org/files/Uniform%20Traffic%20Ordinance.pdf</a:t>
            </a:r>
            <a:r>
              <a:rPr lang="en-US" sz="1200" b="0">
                <a:solidFill>
                  <a:schemeClr val="tx1"/>
                </a:solidFill>
                <a:ea typeface="+mn-ea"/>
                <a:cs typeface="+mn-cs"/>
              </a:rPr>
              <a:t>.</a:t>
            </a:r>
          </a:p>
        </p:txBody>
      </p:sp>
    </p:spTree>
    <p:extLst>
      <p:ext uri="{BB962C8B-B14F-4D97-AF65-F5344CB8AC3E}">
        <p14:creationId xmlns:p14="http://schemas.microsoft.com/office/powerpoint/2010/main" val="2405601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sources">
            <a:extLst>
              <a:ext uri="{FF2B5EF4-FFF2-40B4-BE49-F238E27FC236}">
                <a16:creationId xmlns:a16="http://schemas.microsoft.com/office/drawing/2014/main" id="{7446ECFC-02FF-1E30-505B-6CEE3410649E}"/>
              </a:ext>
            </a:extLst>
          </p:cNvPr>
          <p:cNvSpPr>
            <a:spLocks noGrp="1"/>
          </p:cNvSpPr>
          <p:nvPr>
            <p:ph type="title"/>
          </p:nvPr>
        </p:nvSpPr>
        <p:spPr/>
        <p:txBody>
          <a:bodyPr/>
          <a:lstStyle/>
          <a:p>
            <a:r>
              <a:rPr lang="en-US"/>
              <a:t>Resources</a:t>
            </a:r>
          </a:p>
        </p:txBody>
      </p:sp>
      <p:sp>
        <p:nvSpPr>
          <p:cNvPr id="4" name="Content Placeholder 3">
            <a:extLst>
              <a:ext uri="{FF2B5EF4-FFF2-40B4-BE49-F238E27FC236}">
                <a16:creationId xmlns:a16="http://schemas.microsoft.com/office/drawing/2014/main" id="{09DC69C3-A202-A788-2126-BFBAC16C1721}"/>
              </a:ext>
            </a:extLst>
          </p:cNvPr>
          <p:cNvSpPr>
            <a:spLocks noGrp="1"/>
          </p:cNvSpPr>
          <p:nvPr>
            <p:ph sz="half" idx="2"/>
          </p:nvPr>
        </p:nvSpPr>
        <p:spPr>
          <a:xfrm>
            <a:off x="6297084" y="1525581"/>
            <a:ext cx="5486400" cy="4111638"/>
          </a:xfrm>
        </p:spPr>
        <p:txBody>
          <a:bodyPr/>
          <a:lstStyle/>
          <a:p>
            <a:pPr marL="344488" indent="-344488">
              <a:buNone/>
            </a:pPr>
            <a:r>
              <a:rPr lang="en-US" sz="1600" b="0"/>
              <a:t>Bipartisan Infrastructure Law Programs:</a:t>
            </a:r>
          </a:p>
          <a:p>
            <a:pPr marL="344488" indent="-344488">
              <a:buNone/>
            </a:pPr>
            <a:r>
              <a:rPr lang="en-US" sz="1600" b="0"/>
              <a:t>	</a:t>
            </a:r>
            <a:r>
              <a:rPr lang="en-US" sz="1600" b="0">
                <a:hlinkClick r:id="rId3"/>
              </a:rPr>
              <a:t>https://www.energy.gov/bil/bipartisan-infrastructure-law-programs</a:t>
            </a:r>
            <a:r>
              <a:rPr lang="en-US"/>
              <a:t> </a:t>
            </a:r>
            <a:endParaRPr lang="en-US" sz="1600" b="0"/>
          </a:p>
          <a:p>
            <a:pPr marL="344488" indent="-344488">
              <a:buNone/>
            </a:pPr>
            <a:r>
              <a:rPr lang="en-US" sz="1600" b="0"/>
              <a:t>Inflation Reduction Act:</a:t>
            </a:r>
          </a:p>
          <a:p>
            <a:pPr marL="344488" indent="-344488">
              <a:buNone/>
            </a:pPr>
            <a:r>
              <a:rPr lang="en-US" sz="1600" b="0"/>
              <a:t>	</a:t>
            </a:r>
            <a:r>
              <a:rPr lang="en-US" sz="1600" b="0">
                <a:hlinkClick r:id="rId4"/>
              </a:rPr>
              <a:t>https://www.congress.gov/bill/117th-congress/house-bill/5376/text</a:t>
            </a:r>
            <a:r>
              <a:rPr lang="en-US"/>
              <a:t> </a:t>
            </a:r>
            <a:endParaRPr lang="en-US" sz="1600" b="0"/>
          </a:p>
          <a:p>
            <a:pPr marL="344488" indent="-344488">
              <a:buNone/>
            </a:pPr>
            <a:r>
              <a:rPr lang="en-US" sz="1600" b="0"/>
              <a:t>New Mexico EDD Business Incentives: </a:t>
            </a:r>
          </a:p>
          <a:p>
            <a:pPr marL="344488" indent="-344488">
              <a:buNone/>
            </a:pPr>
            <a:r>
              <a:rPr lang="en-US"/>
              <a:t>	</a:t>
            </a:r>
            <a:r>
              <a:rPr lang="en-US" b="0">
                <a:hlinkClick r:id="rId5"/>
              </a:rPr>
              <a:t>https://edd.newmexico.gov/choose-new-mexico/competitive-business-climate/incentives/</a:t>
            </a:r>
            <a:endParaRPr lang="en-US" b="0"/>
          </a:p>
          <a:p>
            <a:pPr marL="344488" indent="-344488">
              <a:buNone/>
            </a:pPr>
            <a:r>
              <a:rPr lang="en-US"/>
              <a:t>New Mexico EMNRD Tax Incentives:</a:t>
            </a:r>
          </a:p>
          <a:p>
            <a:pPr marL="344488" indent="-344488">
              <a:buNone/>
            </a:pPr>
            <a:r>
              <a:rPr lang="en-US" sz="1600" b="0"/>
              <a:t>	</a:t>
            </a:r>
            <a:r>
              <a:rPr lang="en-US" b="0">
                <a:hlinkClick r:id="rId6"/>
              </a:rPr>
              <a:t>https://www.emnrd.nm.gov/ecmd/tax-incentives/</a:t>
            </a:r>
            <a:r>
              <a:rPr lang="en-US" b="0"/>
              <a:t> </a:t>
            </a:r>
          </a:p>
          <a:p>
            <a:pPr marL="344488" indent="-344488">
              <a:buNone/>
            </a:pPr>
            <a:r>
              <a:rPr lang="en-US"/>
              <a:t>New Mexico EMNRD Grid Modernization Grant Program:</a:t>
            </a:r>
          </a:p>
          <a:p>
            <a:pPr marL="344488" indent="-344488">
              <a:buNone/>
            </a:pPr>
            <a:r>
              <a:rPr lang="en-US" sz="1600" b="0"/>
              <a:t>	</a:t>
            </a:r>
            <a:r>
              <a:rPr lang="en-US" b="0">
                <a:hlinkClick r:id="rId7"/>
              </a:rPr>
              <a:t>https://www.emnrd.nm.gov/ecmd/grid-modernization-grant-program/</a:t>
            </a:r>
            <a:r>
              <a:rPr lang="en-US" b="0"/>
              <a:t> </a:t>
            </a:r>
          </a:p>
          <a:p>
            <a:pPr marL="344488" indent="-344488">
              <a:buNone/>
            </a:pPr>
            <a:r>
              <a:rPr lang="en-US"/>
              <a:t>New Mexico ED Funding Opportunities:</a:t>
            </a:r>
          </a:p>
          <a:p>
            <a:pPr marL="344488" indent="-344488">
              <a:buNone/>
            </a:pPr>
            <a:r>
              <a:rPr lang="en-US" sz="1600" b="0"/>
              <a:t>	</a:t>
            </a:r>
            <a:r>
              <a:rPr lang="en-US" b="0">
                <a:hlinkClick r:id="rId8"/>
              </a:rPr>
              <a:t>https://www.env.nm.gov/funding-opportunities/#</a:t>
            </a:r>
            <a:endParaRPr lang="en-US" sz="1600" b="0"/>
          </a:p>
        </p:txBody>
      </p:sp>
      <p:sp>
        <p:nvSpPr>
          <p:cNvPr id="5" name="Text Placeholder 4">
            <a:extLst>
              <a:ext uri="{FF2B5EF4-FFF2-40B4-BE49-F238E27FC236}">
                <a16:creationId xmlns:a16="http://schemas.microsoft.com/office/drawing/2014/main" id="{60B48A79-333A-A028-6398-0F6880611013}"/>
              </a:ext>
            </a:extLst>
          </p:cNvPr>
          <p:cNvSpPr>
            <a:spLocks noGrp="1"/>
          </p:cNvSpPr>
          <p:nvPr>
            <p:ph type="body" sz="quarter" idx="10"/>
          </p:nvPr>
        </p:nvSpPr>
        <p:spPr>
          <a:xfrm>
            <a:off x="500025" y="1068381"/>
            <a:ext cx="5486400" cy="457200"/>
          </a:xfrm>
        </p:spPr>
        <p:txBody>
          <a:bodyPr/>
          <a:lstStyle/>
          <a:p>
            <a:r>
              <a:rPr lang="en-US"/>
              <a:t>Hydrogen</a:t>
            </a:r>
          </a:p>
        </p:txBody>
      </p:sp>
      <p:sp>
        <p:nvSpPr>
          <p:cNvPr id="6" name="Text Placeholder 5">
            <a:extLst>
              <a:ext uri="{FF2B5EF4-FFF2-40B4-BE49-F238E27FC236}">
                <a16:creationId xmlns:a16="http://schemas.microsoft.com/office/drawing/2014/main" id="{1B0C9946-945D-BDE1-7A49-6E2B8B6E26B8}"/>
              </a:ext>
            </a:extLst>
          </p:cNvPr>
          <p:cNvSpPr>
            <a:spLocks noGrp="1"/>
          </p:cNvSpPr>
          <p:nvPr>
            <p:ph type="body" sz="quarter" idx="11"/>
          </p:nvPr>
        </p:nvSpPr>
        <p:spPr/>
        <p:txBody>
          <a:bodyPr/>
          <a:lstStyle/>
          <a:p>
            <a:r>
              <a:rPr lang="en-US"/>
              <a:t>Relevant Federal and State Actions</a:t>
            </a:r>
          </a:p>
        </p:txBody>
      </p:sp>
      <p:sp>
        <p:nvSpPr>
          <p:cNvPr id="7" name="Text Placeholder 6">
            <a:extLst>
              <a:ext uri="{FF2B5EF4-FFF2-40B4-BE49-F238E27FC236}">
                <a16:creationId xmlns:a16="http://schemas.microsoft.com/office/drawing/2014/main" id="{30701CB8-3413-50EE-2F37-3D251B4FA0B2}"/>
              </a:ext>
            </a:extLst>
          </p:cNvPr>
          <p:cNvSpPr txBox="1">
            <a:spLocks noGrp="1"/>
          </p:cNvSpPr>
          <p:nvPr>
            <p:ph sz="half" idx="1"/>
          </p:nvPr>
        </p:nvSpPr>
        <p:spPr bwMode="auto">
          <a:xfrm>
            <a:off x="500025" y="1525581"/>
            <a:ext cx="5486400" cy="175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None/>
              <a:defRPr sz="2400" b="1"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0"/>
              <a:t>H2@Scale Report: </a:t>
            </a:r>
          </a:p>
          <a:p>
            <a:r>
              <a:rPr lang="en-US" sz="1600" b="0"/>
              <a:t>	</a:t>
            </a:r>
            <a:r>
              <a:rPr lang="en-US" sz="1600">
                <a:hlinkClick r:id="rId9"/>
              </a:rPr>
              <a:t>https://www.nrel.gov/docs/fy21osti/78956.pdf</a:t>
            </a:r>
            <a:endParaRPr lang="en-US" sz="1600"/>
          </a:p>
          <a:p>
            <a:r>
              <a:rPr lang="en-US" sz="1600" b="0"/>
              <a:t>H2A-Lite: Hydrogen Production Analysis Lite Model </a:t>
            </a:r>
            <a:r>
              <a:rPr lang="en-US" sz="1600" b="0">
                <a:hlinkClick r:id="rId10"/>
              </a:rPr>
              <a:t>https://www.nrel.gov/hydrogen/h2a-lite.html</a:t>
            </a:r>
            <a:r>
              <a:rPr lang="en-US" sz="1600" b="0"/>
              <a:t> </a:t>
            </a:r>
            <a:endParaRPr lang="en-US" sz="1400" b="0" u="sng"/>
          </a:p>
        </p:txBody>
      </p:sp>
      <p:sp>
        <p:nvSpPr>
          <p:cNvPr id="9" name="Text Placeholder 5">
            <a:extLst>
              <a:ext uri="{FF2B5EF4-FFF2-40B4-BE49-F238E27FC236}">
                <a16:creationId xmlns:a16="http://schemas.microsoft.com/office/drawing/2014/main" id="{63351943-1B6A-54D3-0830-475510FAF7AE}"/>
              </a:ext>
            </a:extLst>
          </p:cNvPr>
          <p:cNvSpPr txBox="1">
            <a:spLocks/>
          </p:cNvSpPr>
          <p:nvPr/>
        </p:nvSpPr>
        <p:spPr bwMode="auto">
          <a:xfrm>
            <a:off x="500025" y="2920993"/>
            <a:ext cx="548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None/>
              <a:defRPr sz="2400" b="1"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New Mexico’s Clean Energy Plans</a:t>
            </a:r>
          </a:p>
        </p:txBody>
      </p:sp>
      <p:sp>
        <p:nvSpPr>
          <p:cNvPr id="10" name="Text Placeholder 6">
            <a:extLst>
              <a:ext uri="{FF2B5EF4-FFF2-40B4-BE49-F238E27FC236}">
                <a16:creationId xmlns:a16="http://schemas.microsoft.com/office/drawing/2014/main" id="{15BB9E35-ADED-E57C-5443-30F5D1C57408}"/>
              </a:ext>
            </a:extLst>
          </p:cNvPr>
          <p:cNvSpPr txBox="1">
            <a:spLocks/>
          </p:cNvSpPr>
          <p:nvPr/>
        </p:nvSpPr>
        <p:spPr bwMode="auto">
          <a:xfrm>
            <a:off x="480484" y="3378193"/>
            <a:ext cx="5486400" cy="175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None/>
              <a:defRPr sz="2400" b="1" kern="1200" baseline="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SzPct val="80000"/>
              <a:buFont typeface="Arial" charset="0"/>
              <a:buChar char="–"/>
              <a:defRPr lang="en-US"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0">
                <a:solidFill>
                  <a:schemeClr val="tx1"/>
                </a:solidFill>
                <a:effectLst/>
                <a:cs typeface="Calibri" panose="020F0502020204030204" pitchFamily="34" charset="0"/>
              </a:rPr>
              <a:t>Executive Order 2021-003:</a:t>
            </a:r>
            <a:endParaRPr lang="en-US" sz="1600" b="0">
              <a:solidFill>
                <a:schemeClr val="tx1"/>
              </a:solidFill>
            </a:endParaRPr>
          </a:p>
          <a:p>
            <a:r>
              <a:rPr lang="en-US" sz="1600" b="0">
                <a:solidFill>
                  <a:schemeClr val="tx1"/>
                </a:solidFill>
              </a:rPr>
              <a:t>	</a:t>
            </a:r>
            <a:r>
              <a:rPr lang="en-US" sz="1600" b="0">
                <a:solidFill>
                  <a:schemeClr val="tx1"/>
                </a:solidFill>
                <a:effectLst/>
                <a:cs typeface="Calibri" panose="020F0502020204030204" pitchFamily="34" charset="0"/>
                <a:hlinkClick r:id="rId11"/>
              </a:rPr>
              <a:t>https://www.governor.state.nm.us/wp-content/uploads/2019/01/EO_2019-003.pdf</a:t>
            </a:r>
            <a:r>
              <a:rPr lang="en-US" sz="1600" b="0">
                <a:solidFill>
                  <a:schemeClr val="tx1"/>
                </a:solidFill>
                <a:effectLst/>
                <a:cs typeface="Calibri" panose="020F0502020204030204" pitchFamily="34" charset="0"/>
              </a:rPr>
              <a:t>  </a:t>
            </a:r>
          </a:p>
          <a:p>
            <a:r>
              <a:rPr lang="en-US" sz="1600" b="0">
                <a:solidFill>
                  <a:schemeClr val="tx1"/>
                </a:solidFill>
                <a:cs typeface="Calibri" panose="020F0502020204030204" pitchFamily="34" charset="0"/>
              </a:rPr>
              <a:t>Executive Order 2022-013:</a:t>
            </a:r>
          </a:p>
          <a:p>
            <a:r>
              <a:rPr lang="en-US" sz="1600" b="0">
                <a:solidFill>
                  <a:schemeClr val="tx1"/>
                </a:solidFill>
                <a:cs typeface="Calibri" panose="020F0502020204030204" pitchFamily="34" charset="0"/>
              </a:rPr>
              <a:t>	</a:t>
            </a:r>
            <a:r>
              <a:rPr lang="en-US" sz="1600" b="0">
                <a:solidFill>
                  <a:schemeClr val="tx1"/>
                </a:solidFill>
                <a:cs typeface="Calibri" panose="020F0502020204030204" pitchFamily="34" charset="0"/>
                <a:hlinkClick r:id="rId12"/>
              </a:rPr>
              <a:t>https://www.governor.state.nm.us/wp-content/uploads/2022/03/Executive-Order-2022-013.pdf</a:t>
            </a:r>
            <a:r>
              <a:rPr lang="en-US" sz="1600" b="0">
                <a:solidFill>
                  <a:schemeClr val="tx1"/>
                </a:solidFill>
                <a:cs typeface="Calibri" panose="020F0502020204030204" pitchFamily="34" charset="0"/>
              </a:rPr>
              <a:t> </a:t>
            </a:r>
            <a:endParaRPr lang="en-US" sz="1600" b="0">
              <a:solidFill>
                <a:schemeClr val="tx1"/>
              </a:solidFill>
            </a:endParaRPr>
          </a:p>
          <a:p>
            <a:r>
              <a:rPr lang="en-US" sz="1600" b="0"/>
              <a:t>New Mexico Hydrogen Hub Roadmap:</a:t>
            </a:r>
          </a:p>
          <a:p>
            <a:pPr indent="3175"/>
            <a:r>
              <a:rPr lang="en-US" sz="1600" b="0">
                <a:hlinkClick r:id="rId13"/>
              </a:rPr>
              <a:t>https://www.env.nm.gov/wp-content/uploads/2022/01/Defining-and-Envisioning-a-Clean-Hydrogen-Hub-for-NM.pdf </a:t>
            </a:r>
            <a:endParaRPr lang="en-US" sz="1600" b="0"/>
          </a:p>
          <a:p>
            <a:endParaRPr lang="en-US" sz="1400" b="0" u="sng"/>
          </a:p>
          <a:p>
            <a:endParaRPr lang="en-US" sz="1400" b="0"/>
          </a:p>
          <a:p>
            <a:r>
              <a:rPr lang="en-US" sz="1400" b="0"/>
              <a:t> </a:t>
            </a:r>
          </a:p>
        </p:txBody>
      </p:sp>
    </p:spTree>
    <p:extLst>
      <p:ext uri="{BB962C8B-B14F-4D97-AF65-F5344CB8AC3E}">
        <p14:creationId xmlns:p14="http://schemas.microsoft.com/office/powerpoint/2010/main" val="46011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Exploring the benefits, opportunities, and challenges of clean hydrogen production for Questa  ">
            <a:extLst>
              <a:ext uri="{FF2B5EF4-FFF2-40B4-BE49-F238E27FC236}">
                <a16:creationId xmlns:a16="http://schemas.microsoft.com/office/drawing/2014/main" id="{54F92B16-C498-DD3E-4C56-886061C43ADD}"/>
              </a:ext>
            </a:extLst>
          </p:cNvPr>
          <p:cNvSpPr>
            <a:spLocks noGrp="1"/>
          </p:cNvSpPr>
          <p:nvPr>
            <p:ph type="title"/>
          </p:nvPr>
        </p:nvSpPr>
        <p:spPr>
          <a:xfrm>
            <a:off x="297543" y="1027382"/>
            <a:ext cx="11596914" cy="812725"/>
          </a:xfrm>
        </p:spPr>
        <p:txBody>
          <a:bodyPr/>
          <a:lstStyle/>
          <a:p>
            <a:pPr algn="ctr"/>
            <a:r>
              <a:rPr lang="en-US" sz="4000" b="1"/>
              <a:t>Final Questions</a:t>
            </a:r>
            <a:endParaRPr lang="en-US" sz="4000"/>
          </a:p>
        </p:txBody>
      </p:sp>
      <p:pic>
        <p:nvPicPr>
          <p:cNvPr id="4" name="Picture 3" descr="Qr code&#10;&#10;Description automatically generated">
            <a:extLst>
              <a:ext uri="{FF2B5EF4-FFF2-40B4-BE49-F238E27FC236}">
                <a16:creationId xmlns:a16="http://schemas.microsoft.com/office/drawing/2014/main" id="{EF710607-A7CA-B385-0130-6096D7DC56A4}"/>
              </a:ext>
            </a:extLst>
          </p:cNvPr>
          <p:cNvPicPr>
            <a:picLocks noChangeAspect="1"/>
          </p:cNvPicPr>
          <p:nvPr/>
        </p:nvPicPr>
        <p:blipFill rotWithShape="1">
          <a:blip r:embed="rId3">
            <a:extLst>
              <a:ext uri="{28A0092B-C50C-407E-A947-70E740481C1C}">
                <a14:useLocalDpi xmlns:a14="http://schemas.microsoft.com/office/drawing/2010/main" val="0"/>
              </a:ext>
            </a:extLst>
          </a:blip>
          <a:srcRect l="3831" t="32934" r="15358" b="5831"/>
          <a:stretch/>
        </p:blipFill>
        <p:spPr>
          <a:xfrm>
            <a:off x="1047659" y="3247906"/>
            <a:ext cx="4819741" cy="1914525"/>
          </a:xfrm>
          <a:prstGeom prst="rect">
            <a:avLst/>
          </a:prstGeom>
        </p:spPr>
      </p:pic>
      <p:sp>
        <p:nvSpPr>
          <p:cNvPr id="5" name="Title 2" descr="Exploring the benefits, opportunities, and challenges of clean hydrogen production for Questa  ">
            <a:extLst>
              <a:ext uri="{FF2B5EF4-FFF2-40B4-BE49-F238E27FC236}">
                <a16:creationId xmlns:a16="http://schemas.microsoft.com/office/drawing/2014/main" id="{2F2834DF-A588-137E-8331-C9ADA15B1629}"/>
              </a:ext>
            </a:extLst>
          </p:cNvPr>
          <p:cNvSpPr txBox="1">
            <a:spLocks/>
          </p:cNvSpPr>
          <p:nvPr/>
        </p:nvSpPr>
        <p:spPr bwMode="auto">
          <a:xfrm>
            <a:off x="1047659" y="2633782"/>
            <a:ext cx="4819741" cy="519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lang="en-US" sz="2800" b="1" kern="120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fr-FR" sz="4000" err="1">
                <a:solidFill>
                  <a:srgbClr val="0070C0"/>
                </a:solidFill>
              </a:rPr>
              <a:t>Questa</a:t>
            </a:r>
            <a:endParaRPr lang="fr-FR" sz="4000">
              <a:solidFill>
                <a:srgbClr val="0070C0"/>
              </a:solidFill>
            </a:endParaRPr>
          </a:p>
        </p:txBody>
      </p:sp>
      <p:pic>
        <p:nvPicPr>
          <p:cNvPr id="6" name="Picture 5">
            <a:extLst>
              <a:ext uri="{FF2B5EF4-FFF2-40B4-BE49-F238E27FC236}">
                <a16:creationId xmlns:a16="http://schemas.microsoft.com/office/drawing/2014/main" id="{C43958F2-9DC5-1A19-CF1C-470A115E61B8}"/>
              </a:ext>
            </a:extLst>
          </p:cNvPr>
          <p:cNvPicPr>
            <a:picLocks noChangeAspect="1"/>
          </p:cNvPicPr>
          <p:nvPr/>
        </p:nvPicPr>
        <p:blipFill rotWithShape="1">
          <a:blip r:embed="rId4">
            <a:extLst>
              <a:ext uri="{28A0092B-C50C-407E-A947-70E740481C1C}">
                <a14:useLocalDpi xmlns:a14="http://schemas.microsoft.com/office/drawing/2010/main" val="0"/>
              </a:ext>
            </a:extLst>
          </a:blip>
          <a:srcRect l="4353" t="31716" r="11417" b="7049"/>
          <a:stretch/>
        </p:blipFill>
        <p:spPr>
          <a:xfrm>
            <a:off x="6696075" y="3247906"/>
            <a:ext cx="4638675" cy="1914525"/>
          </a:xfrm>
          <a:prstGeom prst="rect">
            <a:avLst/>
          </a:prstGeom>
        </p:spPr>
      </p:pic>
      <p:sp>
        <p:nvSpPr>
          <p:cNvPr id="7" name="Title 2" descr="Exploring the benefits, opportunities, and challenges of clean hydrogen production for Questa  ">
            <a:extLst>
              <a:ext uri="{FF2B5EF4-FFF2-40B4-BE49-F238E27FC236}">
                <a16:creationId xmlns:a16="http://schemas.microsoft.com/office/drawing/2014/main" id="{D62EEA44-63D5-3936-2DCA-86922EC14715}"/>
              </a:ext>
            </a:extLst>
          </p:cNvPr>
          <p:cNvSpPr txBox="1">
            <a:spLocks/>
          </p:cNvSpPr>
          <p:nvPr/>
        </p:nvSpPr>
        <p:spPr bwMode="auto">
          <a:xfrm>
            <a:off x="6696075" y="2652832"/>
            <a:ext cx="4638676" cy="519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lang="en-US" sz="2800" b="1" kern="120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fr-FR" sz="4000">
                <a:solidFill>
                  <a:srgbClr val="0070C0"/>
                </a:solidFill>
              </a:rPr>
              <a:t>Taos</a:t>
            </a:r>
          </a:p>
        </p:txBody>
      </p:sp>
    </p:spTree>
    <p:extLst>
      <p:ext uri="{BB962C8B-B14F-4D97-AF65-F5344CB8AC3E}">
        <p14:creationId xmlns:p14="http://schemas.microsoft.com/office/powerpoint/2010/main" val="883936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FB8F-4617-0F2E-A3A1-2DF760407ED9}"/>
              </a:ext>
            </a:extLst>
          </p:cNvPr>
          <p:cNvSpPr>
            <a:spLocks noGrp="1"/>
          </p:cNvSpPr>
          <p:nvPr>
            <p:ph type="title"/>
          </p:nvPr>
        </p:nvSpPr>
        <p:spPr/>
        <p:txBody>
          <a:bodyPr/>
          <a:lstStyle/>
          <a:p>
            <a:r>
              <a:rPr lang="en-US"/>
              <a:t>Technical Assistance Team</a:t>
            </a:r>
          </a:p>
        </p:txBody>
      </p:sp>
      <p:sp>
        <p:nvSpPr>
          <p:cNvPr id="6" name="Content Placeholder 2">
            <a:extLst>
              <a:ext uri="{FF2B5EF4-FFF2-40B4-BE49-F238E27FC236}">
                <a16:creationId xmlns:a16="http://schemas.microsoft.com/office/drawing/2014/main" id="{1D15114A-5D59-9F7C-8279-F8569E899BDB}"/>
              </a:ext>
            </a:extLst>
          </p:cNvPr>
          <p:cNvSpPr txBox="1">
            <a:spLocks/>
          </p:cNvSpPr>
          <p:nvPr/>
        </p:nvSpPr>
        <p:spPr bwMode="auto">
          <a:xfrm>
            <a:off x="208414" y="2761419"/>
            <a:ext cx="2829827" cy="969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solidFill>
                  <a:schemeClr val="accent1"/>
                </a:solidFill>
              </a:rPr>
              <a:t>Kevin Topolski</a:t>
            </a:r>
          </a:p>
          <a:p>
            <a:pPr marL="0" indent="0" algn="ctr">
              <a:buNone/>
            </a:pPr>
            <a:r>
              <a:rPr lang="en-US" sz="1600" b="0">
                <a:solidFill>
                  <a:schemeClr val="tx1"/>
                </a:solidFill>
              </a:rPr>
              <a:t>Hydrogen Infrastructure Analyst, NREL</a:t>
            </a:r>
          </a:p>
        </p:txBody>
      </p:sp>
      <p:sp>
        <p:nvSpPr>
          <p:cNvPr id="7" name="Content Placeholder 2">
            <a:extLst>
              <a:ext uri="{FF2B5EF4-FFF2-40B4-BE49-F238E27FC236}">
                <a16:creationId xmlns:a16="http://schemas.microsoft.com/office/drawing/2014/main" id="{F96DB5EF-7B09-2386-E678-48F518336D19}"/>
              </a:ext>
            </a:extLst>
          </p:cNvPr>
          <p:cNvSpPr txBox="1">
            <a:spLocks/>
          </p:cNvSpPr>
          <p:nvPr/>
        </p:nvSpPr>
        <p:spPr bwMode="auto">
          <a:xfrm>
            <a:off x="3225803" y="2769225"/>
            <a:ext cx="2773819" cy="107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r>
              <a:rPr lang="en-US" sz="1800" b="1">
                <a:solidFill>
                  <a:schemeClr val="accent1"/>
                </a:solidFill>
              </a:rPr>
              <a:t>Elaine Hale</a:t>
            </a:r>
          </a:p>
          <a:p>
            <a:pPr marL="0" indent="0" algn="ctr">
              <a:buNone/>
            </a:pPr>
            <a:r>
              <a:rPr lang="en-US"/>
              <a:t>Community Lead, NREL</a:t>
            </a:r>
          </a:p>
        </p:txBody>
      </p:sp>
      <p:sp>
        <p:nvSpPr>
          <p:cNvPr id="8" name="Content Placeholder 2">
            <a:extLst>
              <a:ext uri="{FF2B5EF4-FFF2-40B4-BE49-F238E27FC236}">
                <a16:creationId xmlns:a16="http://schemas.microsoft.com/office/drawing/2014/main" id="{72B276CF-3650-D076-15BF-F74D1D495D01}"/>
              </a:ext>
            </a:extLst>
          </p:cNvPr>
          <p:cNvSpPr txBox="1">
            <a:spLocks/>
          </p:cNvSpPr>
          <p:nvPr/>
        </p:nvSpPr>
        <p:spPr bwMode="auto">
          <a:xfrm>
            <a:off x="6232084" y="2769225"/>
            <a:ext cx="2834640" cy="812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solidFill>
                  <a:schemeClr val="accent1"/>
                </a:solidFill>
              </a:rPr>
              <a:t>Chrissy Scarpitti</a:t>
            </a:r>
          </a:p>
          <a:p>
            <a:pPr marL="0" indent="0" algn="ctr">
              <a:buNone/>
            </a:pPr>
            <a:r>
              <a:rPr lang="en-US"/>
              <a:t>Community Lead, NREL</a:t>
            </a:r>
          </a:p>
          <a:p>
            <a:pPr>
              <a:buFont typeface="Wingdings" panose="05000000000000000000" pitchFamily="2" charset="2"/>
              <a:buChar char="§"/>
            </a:pPr>
            <a:endParaRPr lang="en-US" sz="1850"/>
          </a:p>
        </p:txBody>
      </p:sp>
      <p:pic>
        <p:nvPicPr>
          <p:cNvPr id="13" name="Graphic 12" descr="Water outline">
            <a:extLst>
              <a:ext uri="{FF2B5EF4-FFF2-40B4-BE49-F238E27FC236}">
                <a16:creationId xmlns:a16="http://schemas.microsoft.com/office/drawing/2014/main" id="{0A90EB59-2D4D-B5A6-BA45-A7CB836987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55513" y="1687380"/>
            <a:ext cx="914400" cy="914400"/>
          </a:xfrm>
          <a:prstGeom prst="rect">
            <a:avLst/>
          </a:prstGeom>
        </p:spPr>
      </p:pic>
      <p:pic>
        <p:nvPicPr>
          <p:cNvPr id="15" name="Graphic 14" descr="Rolling hills outline">
            <a:extLst>
              <a:ext uri="{FF2B5EF4-FFF2-40B4-BE49-F238E27FC236}">
                <a16:creationId xmlns:a16="http://schemas.microsoft.com/office/drawing/2014/main" id="{15F6A596-4B97-8F05-F6B8-CA1D76C7A7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0010" y="1693589"/>
            <a:ext cx="914400" cy="914400"/>
          </a:xfrm>
          <a:prstGeom prst="rect">
            <a:avLst/>
          </a:prstGeom>
        </p:spPr>
      </p:pic>
      <p:pic>
        <p:nvPicPr>
          <p:cNvPr id="16" name="Graphic 15" descr="Money outline">
            <a:extLst>
              <a:ext uri="{FF2B5EF4-FFF2-40B4-BE49-F238E27FC236}">
                <a16:creationId xmlns:a16="http://schemas.microsoft.com/office/drawing/2014/main" id="{0FF238F1-1D83-61A7-B172-AB26874A22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23107" y="1735005"/>
            <a:ext cx="914400" cy="914400"/>
          </a:xfrm>
          <a:prstGeom prst="rect">
            <a:avLst/>
          </a:prstGeom>
        </p:spPr>
      </p:pic>
      <p:pic>
        <p:nvPicPr>
          <p:cNvPr id="22" name="Picture 21">
            <a:extLst>
              <a:ext uri="{FF2B5EF4-FFF2-40B4-BE49-F238E27FC236}">
                <a16:creationId xmlns:a16="http://schemas.microsoft.com/office/drawing/2014/main" id="{26A3DDD5-7815-F4BE-66E1-EBA2A86E1739}"/>
              </a:ext>
            </a:extLst>
          </p:cNvPr>
          <p:cNvPicPr>
            <a:picLocks noChangeAspect="1"/>
          </p:cNvPicPr>
          <p:nvPr/>
        </p:nvPicPr>
        <p:blipFill rotWithShape="1">
          <a:blip r:embed="rId9">
            <a:extLst>
              <a:ext uri="{28A0092B-C50C-407E-A947-70E740481C1C}">
                <a14:useLocalDpi xmlns:a14="http://schemas.microsoft.com/office/drawing/2010/main" val="0"/>
              </a:ext>
            </a:extLst>
          </a:blip>
          <a:srcRect l="2163" t="3624" r="2188" b="34646"/>
          <a:stretch/>
        </p:blipFill>
        <p:spPr>
          <a:xfrm>
            <a:off x="3799354" y="1019923"/>
            <a:ext cx="1743324" cy="1690893"/>
          </a:xfrm>
          <a:prstGeom prst="ellipse">
            <a:avLst/>
          </a:prstGeom>
          <a:ln w="63500" cap="rnd">
            <a:noFill/>
          </a:ln>
          <a:effectLst/>
        </p:spPr>
      </p:pic>
      <p:pic>
        <p:nvPicPr>
          <p:cNvPr id="25" name="Picture 24">
            <a:extLst>
              <a:ext uri="{FF2B5EF4-FFF2-40B4-BE49-F238E27FC236}">
                <a16:creationId xmlns:a16="http://schemas.microsoft.com/office/drawing/2014/main" id="{1344C8F4-26A4-6E8B-C8B7-BCD2468B80F6}"/>
              </a:ext>
            </a:extLst>
          </p:cNvPr>
          <p:cNvPicPr>
            <a:picLocks noChangeAspect="1"/>
          </p:cNvPicPr>
          <p:nvPr/>
        </p:nvPicPr>
        <p:blipFill>
          <a:blip r:embed="rId10">
            <a:extLst>
              <a:ext uri="{28A0092B-C50C-407E-A947-70E740481C1C}">
                <a14:useLocalDpi xmlns:a14="http://schemas.microsoft.com/office/drawing/2010/main" val="0"/>
              </a:ext>
            </a:extLst>
          </a:blip>
          <a:srcRect t="1504" b="1504"/>
          <a:stretch/>
        </p:blipFill>
        <p:spPr>
          <a:xfrm>
            <a:off x="6777742" y="1022197"/>
            <a:ext cx="1743324" cy="1690893"/>
          </a:xfrm>
          <a:prstGeom prst="ellipse">
            <a:avLst/>
          </a:prstGeom>
          <a:ln w="63500" cap="rnd">
            <a:noFill/>
          </a:ln>
          <a:effectLst/>
        </p:spPr>
      </p:pic>
      <p:pic>
        <p:nvPicPr>
          <p:cNvPr id="28" name="Graphic 27" descr="Open hand with plant outline">
            <a:extLst>
              <a:ext uri="{FF2B5EF4-FFF2-40B4-BE49-F238E27FC236}">
                <a16:creationId xmlns:a16="http://schemas.microsoft.com/office/drawing/2014/main" id="{7B79DE0B-660D-4ED8-F0C3-822644D870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54493" y="1687380"/>
            <a:ext cx="914400" cy="914400"/>
          </a:xfrm>
          <a:prstGeom prst="rect">
            <a:avLst/>
          </a:prstGeom>
        </p:spPr>
      </p:pic>
      <p:pic>
        <p:nvPicPr>
          <p:cNvPr id="20" name="Picture 19">
            <a:extLst>
              <a:ext uri="{FF2B5EF4-FFF2-40B4-BE49-F238E27FC236}">
                <a16:creationId xmlns:a16="http://schemas.microsoft.com/office/drawing/2014/main" id="{BDB6EA76-70FC-B3C2-2195-58059482691F}"/>
              </a:ext>
            </a:extLst>
          </p:cNvPr>
          <p:cNvPicPr>
            <a:picLocks noChangeAspect="1"/>
          </p:cNvPicPr>
          <p:nvPr/>
        </p:nvPicPr>
        <p:blipFill>
          <a:blip r:embed="rId13">
            <a:extLst>
              <a:ext uri="{28A0092B-C50C-407E-A947-70E740481C1C}">
                <a14:useLocalDpi xmlns:a14="http://schemas.microsoft.com/office/drawing/2010/main" val="0"/>
              </a:ext>
            </a:extLst>
          </a:blip>
          <a:srcRect t="1504" b="1504"/>
          <a:stretch/>
        </p:blipFill>
        <p:spPr>
          <a:xfrm>
            <a:off x="751666" y="958512"/>
            <a:ext cx="1743324" cy="1690893"/>
          </a:xfrm>
          <a:prstGeom prst="ellipse">
            <a:avLst/>
          </a:prstGeom>
          <a:ln w="63500" cap="rnd">
            <a:noFill/>
          </a:ln>
          <a:effectLst/>
        </p:spPr>
      </p:pic>
      <p:pic>
        <p:nvPicPr>
          <p:cNvPr id="4" name="Picture 3">
            <a:extLst>
              <a:ext uri="{FF2B5EF4-FFF2-40B4-BE49-F238E27FC236}">
                <a16:creationId xmlns:a16="http://schemas.microsoft.com/office/drawing/2014/main" id="{CA2253DB-F1A8-5FCB-993F-3E2B2B665B19}"/>
              </a:ext>
            </a:extLst>
          </p:cNvPr>
          <p:cNvPicPr>
            <a:picLocks noChangeAspect="1"/>
          </p:cNvPicPr>
          <p:nvPr/>
        </p:nvPicPr>
        <p:blipFill>
          <a:blip r:embed="rId14">
            <a:extLst>
              <a:ext uri="{28A0092B-C50C-407E-A947-70E740481C1C}">
                <a14:useLocalDpi xmlns:a14="http://schemas.microsoft.com/office/drawing/2010/main" val="0"/>
              </a:ext>
            </a:extLst>
          </a:blip>
          <a:srcRect t="1504" b="1504"/>
          <a:stretch/>
        </p:blipFill>
        <p:spPr>
          <a:xfrm>
            <a:off x="9697010" y="1019923"/>
            <a:ext cx="1743324" cy="1690893"/>
          </a:xfrm>
          <a:prstGeom prst="ellipse">
            <a:avLst/>
          </a:prstGeom>
          <a:ln w="63500" cap="rnd">
            <a:noFill/>
          </a:ln>
          <a:effectLst/>
        </p:spPr>
      </p:pic>
      <p:sp>
        <p:nvSpPr>
          <p:cNvPr id="27" name="Content Placeholder 2">
            <a:extLst>
              <a:ext uri="{FF2B5EF4-FFF2-40B4-BE49-F238E27FC236}">
                <a16:creationId xmlns:a16="http://schemas.microsoft.com/office/drawing/2014/main" id="{7A57EF4A-2752-B974-D8FC-611995A74D16}"/>
              </a:ext>
            </a:extLst>
          </p:cNvPr>
          <p:cNvSpPr txBox="1">
            <a:spLocks/>
          </p:cNvSpPr>
          <p:nvPr/>
        </p:nvSpPr>
        <p:spPr bwMode="auto">
          <a:xfrm>
            <a:off x="308639" y="5555545"/>
            <a:ext cx="2829827" cy="969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solidFill>
                  <a:schemeClr val="accent1"/>
                </a:solidFill>
              </a:rPr>
              <a:t>Andre Avelino</a:t>
            </a:r>
          </a:p>
          <a:p>
            <a:pPr marL="0" indent="0" algn="ctr">
              <a:buNone/>
            </a:pPr>
            <a:r>
              <a:rPr lang="en-US" sz="1600" b="0">
                <a:solidFill>
                  <a:schemeClr val="tx1"/>
                </a:solidFill>
              </a:rPr>
              <a:t>Financial Analyst, NREL</a:t>
            </a:r>
          </a:p>
        </p:txBody>
      </p:sp>
      <p:sp>
        <p:nvSpPr>
          <p:cNvPr id="29" name="Content Placeholder 2">
            <a:extLst>
              <a:ext uri="{FF2B5EF4-FFF2-40B4-BE49-F238E27FC236}">
                <a16:creationId xmlns:a16="http://schemas.microsoft.com/office/drawing/2014/main" id="{252D548A-3352-697E-07B2-7040CA91FF8B}"/>
              </a:ext>
            </a:extLst>
          </p:cNvPr>
          <p:cNvSpPr txBox="1">
            <a:spLocks/>
          </p:cNvSpPr>
          <p:nvPr/>
        </p:nvSpPr>
        <p:spPr bwMode="auto">
          <a:xfrm>
            <a:off x="3225803" y="5563351"/>
            <a:ext cx="2773819" cy="1078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r>
              <a:rPr lang="en-US" sz="1800" b="1">
                <a:solidFill>
                  <a:schemeClr val="accent1"/>
                </a:solidFill>
              </a:rPr>
              <a:t>Alberto Solis</a:t>
            </a:r>
          </a:p>
          <a:p>
            <a:pPr marL="0" indent="0" algn="ctr">
              <a:buNone/>
            </a:pPr>
            <a:r>
              <a:rPr lang="en-US" sz="1600" b="0">
                <a:solidFill>
                  <a:schemeClr val="tx1"/>
                </a:solidFill>
              </a:rPr>
              <a:t>Financial Analyst, NREL</a:t>
            </a:r>
          </a:p>
        </p:txBody>
      </p:sp>
      <p:sp>
        <p:nvSpPr>
          <p:cNvPr id="30" name="Content Placeholder 2">
            <a:extLst>
              <a:ext uri="{FF2B5EF4-FFF2-40B4-BE49-F238E27FC236}">
                <a16:creationId xmlns:a16="http://schemas.microsoft.com/office/drawing/2014/main" id="{4CF1E086-F66D-15A3-8FFB-97095F9B0467}"/>
              </a:ext>
            </a:extLst>
          </p:cNvPr>
          <p:cNvSpPr txBox="1">
            <a:spLocks/>
          </p:cNvSpPr>
          <p:nvPr/>
        </p:nvSpPr>
        <p:spPr bwMode="auto">
          <a:xfrm>
            <a:off x="6232084" y="5563351"/>
            <a:ext cx="2834640" cy="812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solidFill>
                  <a:schemeClr val="accent1"/>
                </a:solidFill>
              </a:rPr>
              <a:t>Haider Niaz</a:t>
            </a:r>
          </a:p>
          <a:p>
            <a:pPr marL="0" indent="0" algn="ctr">
              <a:buNone/>
            </a:pPr>
            <a:r>
              <a:rPr lang="en-US"/>
              <a:t>Post Doc, NREL</a:t>
            </a:r>
          </a:p>
          <a:p>
            <a:pPr>
              <a:buFont typeface="Wingdings" panose="05000000000000000000" pitchFamily="2" charset="2"/>
              <a:buChar char="§"/>
            </a:pPr>
            <a:endParaRPr lang="en-US" sz="1850"/>
          </a:p>
        </p:txBody>
      </p:sp>
      <p:pic>
        <p:nvPicPr>
          <p:cNvPr id="32" name="Graphic 31" descr="Water outline">
            <a:extLst>
              <a:ext uri="{FF2B5EF4-FFF2-40B4-BE49-F238E27FC236}">
                <a16:creationId xmlns:a16="http://schemas.microsoft.com/office/drawing/2014/main" id="{B90E69DF-1B30-2BA4-0E8B-0C39254B1E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55513" y="4481506"/>
            <a:ext cx="914400" cy="914400"/>
          </a:xfrm>
          <a:prstGeom prst="rect">
            <a:avLst/>
          </a:prstGeom>
        </p:spPr>
      </p:pic>
      <p:pic>
        <p:nvPicPr>
          <p:cNvPr id="33" name="Graphic 32" descr="Rolling hills outline">
            <a:extLst>
              <a:ext uri="{FF2B5EF4-FFF2-40B4-BE49-F238E27FC236}">
                <a16:creationId xmlns:a16="http://schemas.microsoft.com/office/drawing/2014/main" id="{971EF3C0-7A8B-CF4B-CB8C-77685B084A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0010" y="4487715"/>
            <a:ext cx="914400" cy="914400"/>
          </a:xfrm>
          <a:prstGeom prst="rect">
            <a:avLst/>
          </a:prstGeom>
        </p:spPr>
      </p:pic>
      <p:pic>
        <p:nvPicPr>
          <p:cNvPr id="35" name="Picture 34">
            <a:extLst>
              <a:ext uri="{FF2B5EF4-FFF2-40B4-BE49-F238E27FC236}">
                <a16:creationId xmlns:a16="http://schemas.microsoft.com/office/drawing/2014/main" id="{5ABD8AA3-3990-7A1D-6560-99A69F9EBBD1}"/>
              </a:ext>
            </a:extLst>
          </p:cNvPr>
          <p:cNvPicPr>
            <a:picLocks noChangeAspect="1"/>
          </p:cNvPicPr>
          <p:nvPr/>
        </p:nvPicPr>
        <p:blipFill>
          <a:blip r:embed="rId15">
            <a:extLst>
              <a:ext uri="{28A0092B-C50C-407E-A947-70E740481C1C}">
                <a14:useLocalDpi xmlns:a14="http://schemas.microsoft.com/office/drawing/2010/main" val="0"/>
              </a:ext>
            </a:extLst>
          </a:blip>
          <a:srcRect t="1504" b="1504"/>
          <a:stretch/>
        </p:blipFill>
        <p:spPr>
          <a:xfrm>
            <a:off x="3799354" y="3814049"/>
            <a:ext cx="1743324" cy="1690893"/>
          </a:xfrm>
          <a:prstGeom prst="ellipse">
            <a:avLst/>
          </a:prstGeom>
          <a:ln w="63500" cap="rnd">
            <a:noFill/>
          </a:ln>
          <a:effectLst/>
        </p:spPr>
      </p:pic>
      <p:pic>
        <p:nvPicPr>
          <p:cNvPr id="36" name="Picture 35">
            <a:extLst>
              <a:ext uri="{FF2B5EF4-FFF2-40B4-BE49-F238E27FC236}">
                <a16:creationId xmlns:a16="http://schemas.microsoft.com/office/drawing/2014/main" id="{0EAB5B32-F415-8380-A7DB-C73CFD2E476C}"/>
              </a:ext>
            </a:extLst>
          </p:cNvPr>
          <p:cNvPicPr>
            <a:picLocks noChangeAspect="1"/>
          </p:cNvPicPr>
          <p:nvPr/>
        </p:nvPicPr>
        <p:blipFill rotWithShape="1">
          <a:blip r:embed="rId16">
            <a:extLst>
              <a:ext uri="{28A0092B-C50C-407E-A947-70E740481C1C}">
                <a14:useLocalDpi xmlns:a14="http://schemas.microsoft.com/office/drawing/2010/main" val="0"/>
              </a:ext>
            </a:extLst>
          </a:blip>
          <a:srcRect l="19828" t="5991" r="21640" b="37237"/>
          <a:stretch/>
        </p:blipFill>
        <p:spPr>
          <a:xfrm>
            <a:off x="6777742" y="3816323"/>
            <a:ext cx="1743324" cy="1690893"/>
          </a:xfrm>
          <a:prstGeom prst="ellipse">
            <a:avLst/>
          </a:prstGeom>
          <a:ln w="63500" cap="rnd">
            <a:noFill/>
          </a:ln>
          <a:effectLst/>
        </p:spPr>
      </p:pic>
      <p:pic>
        <p:nvPicPr>
          <p:cNvPr id="37" name="Graphic 36" descr="Open hand with plant outline">
            <a:extLst>
              <a:ext uri="{FF2B5EF4-FFF2-40B4-BE49-F238E27FC236}">
                <a16:creationId xmlns:a16="http://schemas.microsoft.com/office/drawing/2014/main" id="{A0B4A18A-DA0D-B8CA-5C29-50CA897D68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54493" y="4481506"/>
            <a:ext cx="914400" cy="914400"/>
          </a:xfrm>
          <a:prstGeom prst="rect">
            <a:avLst/>
          </a:prstGeom>
        </p:spPr>
      </p:pic>
      <p:pic>
        <p:nvPicPr>
          <p:cNvPr id="38" name="Picture 37">
            <a:extLst>
              <a:ext uri="{FF2B5EF4-FFF2-40B4-BE49-F238E27FC236}">
                <a16:creationId xmlns:a16="http://schemas.microsoft.com/office/drawing/2014/main" id="{9A63395E-AC8D-44A8-E54B-EC30D8CD14E7}"/>
              </a:ext>
            </a:extLst>
          </p:cNvPr>
          <p:cNvPicPr>
            <a:picLocks noChangeAspect="1"/>
          </p:cNvPicPr>
          <p:nvPr/>
        </p:nvPicPr>
        <p:blipFill>
          <a:blip r:embed="rId17">
            <a:extLst>
              <a:ext uri="{28A0092B-C50C-407E-A947-70E740481C1C}">
                <a14:useLocalDpi xmlns:a14="http://schemas.microsoft.com/office/drawing/2010/main" val="0"/>
              </a:ext>
            </a:extLst>
          </a:blip>
          <a:srcRect t="1504" b="1504"/>
          <a:stretch/>
        </p:blipFill>
        <p:spPr>
          <a:xfrm>
            <a:off x="751666" y="3752638"/>
            <a:ext cx="1743324" cy="1690893"/>
          </a:xfrm>
          <a:prstGeom prst="ellipse">
            <a:avLst/>
          </a:prstGeom>
          <a:ln w="63500" cap="rnd">
            <a:noFill/>
          </a:ln>
          <a:effectLst/>
        </p:spPr>
      </p:pic>
      <p:sp>
        <p:nvSpPr>
          <p:cNvPr id="40" name="Content Placeholder 2">
            <a:extLst>
              <a:ext uri="{FF2B5EF4-FFF2-40B4-BE49-F238E27FC236}">
                <a16:creationId xmlns:a16="http://schemas.microsoft.com/office/drawing/2014/main" id="{C7A70C50-6AC6-DBB8-C76E-A6585B72492C}"/>
              </a:ext>
            </a:extLst>
          </p:cNvPr>
          <p:cNvSpPr txBox="1">
            <a:spLocks/>
          </p:cNvSpPr>
          <p:nvPr/>
        </p:nvSpPr>
        <p:spPr bwMode="auto">
          <a:xfrm>
            <a:off x="9190550" y="2761419"/>
            <a:ext cx="2829827" cy="969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solidFill>
                  <a:schemeClr val="accent1"/>
                </a:solidFill>
              </a:rPr>
              <a:t>Kayla Copeland</a:t>
            </a:r>
          </a:p>
          <a:p>
            <a:pPr marL="0" indent="0" algn="ctr">
              <a:buNone/>
            </a:pPr>
            <a:r>
              <a:rPr lang="en-US" sz="1600" b="0">
                <a:solidFill>
                  <a:schemeClr val="tx1"/>
                </a:solidFill>
              </a:rPr>
              <a:t>Facilitator,</a:t>
            </a:r>
            <a:r>
              <a:rPr lang="en-US">
                <a:solidFill>
                  <a:schemeClr val="tx1"/>
                </a:solidFill>
              </a:rPr>
              <a:t> Sundance</a:t>
            </a:r>
            <a:endParaRPr lang="en-US" sz="1600" b="0">
              <a:solidFill>
                <a:schemeClr val="tx1"/>
              </a:solidFill>
            </a:endParaRPr>
          </a:p>
        </p:txBody>
      </p:sp>
      <p:pic>
        <p:nvPicPr>
          <p:cNvPr id="41" name="Graphic 40" descr="Money outline">
            <a:extLst>
              <a:ext uri="{FF2B5EF4-FFF2-40B4-BE49-F238E27FC236}">
                <a16:creationId xmlns:a16="http://schemas.microsoft.com/office/drawing/2014/main" id="{78A86186-5D20-1955-B1A3-D7954B0688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23107" y="4529131"/>
            <a:ext cx="914400" cy="914400"/>
          </a:xfrm>
          <a:prstGeom prst="rect">
            <a:avLst/>
          </a:prstGeom>
        </p:spPr>
      </p:pic>
      <p:pic>
        <p:nvPicPr>
          <p:cNvPr id="42" name="Picture 41">
            <a:extLst>
              <a:ext uri="{FF2B5EF4-FFF2-40B4-BE49-F238E27FC236}">
                <a16:creationId xmlns:a16="http://schemas.microsoft.com/office/drawing/2014/main" id="{A96B5717-40A0-3BA1-11F6-EF1081E57FA9}"/>
              </a:ext>
            </a:extLst>
          </p:cNvPr>
          <p:cNvPicPr>
            <a:picLocks noChangeAspect="1"/>
          </p:cNvPicPr>
          <p:nvPr/>
        </p:nvPicPr>
        <p:blipFill rotWithShape="1">
          <a:blip r:embed="rId18">
            <a:extLst>
              <a:ext uri="{28A0092B-C50C-407E-A947-70E740481C1C}">
                <a14:useLocalDpi xmlns:a14="http://schemas.microsoft.com/office/drawing/2010/main" val="0"/>
              </a:ext>
            </a:extLst>
          </a:blip>
          <a:srcRect l="15093" t="1561" r="15093" b="30724"/>
          <a:stretch/>
        </p:blipFill>
        <p:spPr>
          <a:xfrm>
            <a:off x="9697010" y="3814049"/>
            <a:ext cx="1743324" cy="1690893"/>
          </a:xfrm>
          <a:prstGeom prst="ellipse">
            <a:avLst/>
          </a:prstGeom>
          <a:ln w="63500" cap="rnd">
            <a:noFill/>
          </a:ln>
          <a:effectLst/>
        </p:spPr>
      </p:pic>
      <p:sp>
        <p:nvSpPr>
          <p:cNvPr id="43" name="Content Placeholder 2">
            <a:extLst>
              <a:ext uri="{FF2B5EF4-FFF2-40B4-BE49-F238E27FC236}">
                <a16:creationId xmlns:a16="http://schemas.microsoft.com/office/drawing/2014/main" id="{111A5C72-EEA2-2353-880E-017CE7D0CE88}"/>
              </a:ext>
            </a:extLst>
          </p:cNvPr>
          <p:cNvSpPr txBox="1">
            <a:spLocks/>
          </p:cNvSpPr>
          <p:nvPr/>
        </p:nvSpPr>
        <p:spPr bwMode="auto">
          <a:xfrm>
            <a:off x="9190550" y="5555545"/>
            <a:ext cx="2829827" cy="969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a:solidFill>
                  <a:schemeClr val="accent1"/>
                </a:solidFill>
              </a:rPr>
              <a:t>Riley Wittler</a:t>
            </a:r>
          </a:p>
          <a:p>
            <a:pPr marL="0" indent="0" algn="ctr">
              <a:buNone/>
            </a:pPr>
            <a:r>
              <a:rPr lang="en-US" sz="1600" b="0">
                <a:solidFill>
                  <a:schemeClr val="tx1"/>
                </a:solidFill>
              </a:rPr>
              <a:t>Facilitator,</a:t>
            </a:r>
            <a:r>
              <a:rPr lang="en-US">
                <a:solidFill>
                  <a:schemeClr val="tx1"/>
                </a:solidFill>
              </a:rPr>
              <a:t> Sundance</a:t>
            </a:r>
            <a:endParaRPr lang="en-US" sz="1600" b="0">
              <a:solidFill>
                <a:schemeClr val="tx1"/>
              </a:solidFill>
            </a:endParaRPr>
          </a:p>
        </p:txBody>
      </p:sp>
    </p:spTree>
    <p:extLst>
      <p:ext uri="{BB962C8B-B14F-4D97-AF65-F5344CB8AC3E}">
        <p14:creationId xmlns:p14="http://schemas.microsoft.com/office/powerpoint/2010/main" val="2660416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792F2C-9977-3947-CA78-EC9E57910828}"/>
              </a:ext>
            </a:extLst>
          </p:cNvPr>
          <p:cNvSpPr/>
          <p:nvPr/>
        </p:nvSpPr>
        <p:spPr>
          <a:xfrm>
            <a:off x="289120" y="4985102"/>
            <a:ext cx="11613759" cy="1188381"/>
          </a:xfrm>
          <a:prstGeom prst="rect">
            <a:avLst/>
          </a:prstGeom>
          <a:solidFill>
            <a:schemeClr val="accent2">
              <a:lumMod val="20000"/>
              <a:lumOff val="80000"/>
            </a:schemeClr>
          </a:solidFill>
          <a:ln>
            <a:solidFill>
              <a:srgbClr val="BAA3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1" descr="Questa TA Timeline">
            <a:extLst>
              <a:ext uri="{FF2B5EF4-FFF2-40B4-BE49-F238E27FC236}">
                <a16:creationId xmlns:a16="http://schemas.microsoft.com/office/drawing/2014/main" id="{679D326A-D9E7-FA8B-AB56-588D9F974DC3}"/>
              </a:ext>
            </a:extLst>
          </p:cNvPr>
          <p:cNvSpPr>
            <a:spLocks noGrp="1"/>
          </p:cNvSpPr>
          <p:nvPr>
            <p:ph type="title"/>
          </p:nvPr>
        </p:nvSpPr>
        <p:spPr>
          <a:effectLst/>
        </p:spPr>
        <p:txBody>
          <a:bodyPr/>
          <a:lstStyle/>
          <a:p>
            <a:r>
              <a:rPr lang="en-US"/>
              <a:t>Questa's Communities LEAP Timeline</a:t>
            </a:r>
            <a:endParaRPr lang="en-US" sz="2400"/>
          </a:p>
        </p:txBody>
      </p:sp>
      <p:sp>
        <p:nvSpPr>
          <p:cNvPr id="185" name="Arrow: Right 184" title="Year Arrow">
            <a:extLst>
              <a:ext uri="{FF2B5EF4-FFF2-40B4-BE49-F238E27FC236}">
                <a16:creationId xmlns:a16="http://schemas.microsoft.com/office/drawing/2014/main" id="{A7D364CD-A62A-4E74-A3A3-D45CADD6DED2}"/>
              </a:ext>
            </a:extLst>
          </p:cNvPr>
          <p:cNvSpPr/>
          <p:nvPr/>
        </p:nvSpPr>
        <p:spPr>
          <a:xfrm>
            <a:off x="10007029" y="3149790"/>
            <a:ext cx="1817655" cy="355256"/>
          </a:xfrm>
          <a:prstGeom prst="rightArrow">
            <a:avLst>
              <a:gd name="adj1" fmla="val 100000"/>
              <a:gd name="adj2"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Arrow: Pentagon 3">
            <a:extLst>
              <a:ext uri="{FF2B5EF4-FFF2-40B4-BE49-F238E27FC236}">
                <a16:creationId xmlns:a16="http://schemas.microsoft.com/office/drawing/2014/main" id="{B5539A5E-7892-3DD4-F1CA-06452A6D8594}"/>
              </a:ext>
            </a:extLst>
          </p:cNvPr>
          <p:cNvSpPr/>
          <p:nvPr/>
        </p:nvSpPr>
        <p:spPr>
          <a:xfrm flipV="1">
            <a:off x="1085854" y="3632025"/>
            <a:ext cx="10086020" cy="215697"/>
          </a:xfrm>
          <a:prstGeom prst="homePlat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descr="Milestone Text">
            <a:extLst>
              <a:ext uri="{FF2B5EF4-FFF2-40B4-BE49-F238E27FC236}">
                <a16:creationId xmlns:a16="http://schemas.microsoft.com/office/drawing/2014/main" id="{74D039CB-9CCD-4259-A336-75EB51910395}"/>
              </a:ext>
            </a:extLst>
          </p:cNvPr>
          <p:cNvGrpSpPr/>
          <p:nvPr/>
        </p:nvGrpSpPr>
        <p:grpSpPr>
          <a:xfrm>
            <a:off x="335480" y="934677"/>
            <a:ext cx="1584644" cy="1033664"/>
            <a:chOff x="1067020" y="1002580"/>
            <a:chExt cx="1318683" cy="1033664"/>
          </a:xfrm>
          <a:effectLst/>
        </p:grpSpPr>
        <p:sp>
          <p:nvSpPr>
            <p:cNvPr id="115" name="TextBox 114">
              <a:extLst>
                <a:ext uri="{FF2B5EF4-FFF2-40B4-BE49-F238E27FC236}">
                  <a16:creationId xmlns:a16="http://schemas.microsoft.com/office/drawing/2014/main" id="{0618AC60-DF13-401B-AC73-91C3F019CB3C}"/>
                </a:ext>
              </a:extLst>
            </p:cNvPr>
            <p:cNvSpPr txBox="1"/>
            <p:nvPr/>
          </p:nvSpPr>
          <p:spPr>
            <a:xfrm>
              <a:off x="1090921" y="1002580"/>
              <a:ext cx="1294782" cy="738664"/>
            </a:xfrm>
            <a:prstGeom prst="rect">
              <a:avLst/>
            </a:prstGeom>
            <a:noFill/>
          </p:spPr>
          <p:txBody>
            <a:bodyPr wrap="square" lIns="0" tIns="0" rIns="0" bIns="0" rtlCol="0">
              <a:spAutoFit/>
            </a:bodyPr>
            <a:lstStyle/>
            <a:p>
              <a:pPr algn="ctr"/>
              <a:r>
                <a:rPr lang="en-US" sz="1600" b="1">
                  <a:solidFill>
                    <a:schemeClr val="tx1">
                      <a:lumMod val="75000"/>
                      <a:lumOff val="25000"/>
                    </a:schemeClr>
                  </a:solidFill>
                </a:rPr>
                <a:t>Technical Assistance</a:t>
              </a:r>
            </a:p>
            <a:p>
              <a:pPr algn="ctr"/>
              <a:r>
                <a:rPr lang="en-US" sz="1600" b="1">
                  <a:solidFill>
                    <a:schemeClr val="tx1">
                      <a:lumMod val="75000"/>
                      <a:lumOff val="25000"/>
                    </a:schemeClr>
                  </a:solidFill>
                </a:rPr>
                <a:t>Begins</a:t>
              </a:r>
            </a:p>
          </p:txBody>
        </p:sp>
        <p:sp>
          <p:nvSpPr>
            <p:cNvPr id="117" name="TextBox 116">
              <a:extLst>
                <a:ext uri="{FF2B5EF4-FFF2-40B4-BE49-F238E27FC236}">
                  <a16:creationId xmlns:a16="http://schemas.microsoft.com/office/drawing/2014/main" id="{1F787D19-74CB-4E43-A8E2-2A3F0A45D221}"/>
                </a:ext>
              </a:extLst>
            </p:cNvPr>
            <p:cNvSpPr txBox="1"/>
            <p:nvPr/>
          </p:nvSpPr>
          <p:spPr>
            <a:xfrm>
              <a:off x="1067020" y="1800507"/>
              <a:ext cx="1294781" cy="235737"/>
            </a:xfrm>
            <a:prstGeom prst="rect">
              <a:avLst/>
            </a:prstGeom>
            <a:noFill/>
          </p:spPr>
          <p:txBody>
            <a:bodyPr wrap="square" lIns="0" tIns="0" rIns="0" bIns="0" rtlCol="0">
              <a:noAutofit/>
            </a:bodyPr>
            <a:lstStyle/>
            <a:p>
              <a:pPr algn="ctr"/>
              <a:r>
                <a:rPr lang="en-US" sz="1000">
                  <a:solidFill>
                    <a:schemeClr val="tx1">
                      <a:lumMod val="75000"/>
                      <a:lumOff val="25000"/>
                    </a:schemeClr>
                  </a:solidFill>
                </a:rPr>
                <a:t>Fall 2022</a:t>
              </a:r>
            </a:p>
          </p:txBody>
        </p:sp>
      </p:grpSp>
      <p:sp>
        <p:nvSpPr>
          <p:cNvPr id="122" name="TextBox 121">
            <a:extLst>
              <a:ext uri="{FF2B5EF4-FFF2-40B4-BE49-F238E27FC236}">
                <a16:creationId xmlns:a16="http://schemas.microsoft.com/office/drawing/2014/main" id="{5D435BCF-D2D6-4341-809F-90860DEAC612}"/>
              </a:ext>
            </a:extLst>
          </p:cNvPr>
          <p:cNvSpPr txBox="1"/>
          <p:nvPr/>
        </p:nvSpPr>
        <p:spPr>
          <a:xfrm>
            <a:off x="2918359" y="4235167"/>
            <a:ext cx="1294782" cy="677108"/>
          </a:xfrm>
          <a:prstGeom prst="rect">
            <a:avLst/>
          </a:prstGeom>
          <a:noFill/>
          <a:effectLst/>
        </p:spPr>
        <p:txBody>
          <a:bodyPr wrap="square" lIns="0" tIns="0" rIns="0" bIns="0" rtlCol="0">
            <a:spAutoFit/>
          </a:bodyPr>
          <a:lstStyle/>
          <a:p>
            <a:pPr algn="ctr"/>
            <a:r>
              <a:rPr lang="en-US" sz="1100">
                <a:solidFill>
                  <a:schemeClr val="tx1">
                    <a:lumMod val="75000"/>
                    <a:lumOff val="25000"/>
                  </a:schemeClr>
                </a:solidFill>
              </a:rPr>
              <a:t>Potential </a:t>
            </a:r>
            <a:br>
              <a:rPr lang="en-US" sz="1100">
                <a:solidFill>
                  <a:schemeClr val="tx1">
                    <a:lumMod val="75000"/>
                    <a:lumOff val="25000"/>
                  </a:schemeClr>
                </a:solidFill>
              </a:rPr>
            </a:br>
            <a:r>
              <a:rPr lang="en-US" sz="1100">
                <a:solidFill>
                  <a:schemeClr val="tx1">
                    <a:lumMod val="75000"/>
                    <a:lumOff val="25000"/>
                  </a:schemeClr>
                </a:solidFill>
              </a:rPr>
              <a:t>Partners And </a:t>
            </a:r>
          </a:p>
          <a:p>
            <a:pPr algn="ctr"/>
            <a:r>
              <a:rPr lang="en-US" sz="1100">
                <a:solidFill>
                  <a:schemeClr val="tx1">
                    <a:lumMod val="75000"/>
                    <a:lumOff val="25000"/>
                  </a:schemeClr>
                </a:solidFill>
              </a:rPr>
              <a:t>Regulators</a:t>
            </a:r>
          </a:p>
          <a:p>
            <a:pPr algn="ctr"/>
            <a:endParaRPr lang="en-US" sz="1100">
              <a:solidFill>
                <a:schemeClr val="tx1">
                  <a:lumMod val="75000"/>
                  <a:lumOff val="25000"/>
                </a:schemeClr>
              </a:solidFill>
            </a:endParaRPr>
          </a:p>
        </p:txBody>
      </p:sp>
      <p:sp>
        <p:nvSpPr>
          <p:cNvPr id="131" name="Arrow: Right 130" title="Year Arrow">
            <a:extLst>
              <a:ext uri="{FF2B5EF4-FFF2-40B4-BE49-F238E27FC236}">
                <a16:creationId xmlns:a16="http://schemas.microsoft.com/office/drawing/2014/main" id="{263DB357-E526-408B-9B3F-F017605849ED}"/>
              </a:ext>
            </a:extLst>
          </p:cNvPr>
          <p:cNvSpPr/>
          <p:nvPr/>
        </p:nvSpPr>
        <p:spPr>
          <a:xfrm>
            <a:off x="1586494" y="3149353"/>
            <a:ext cx="8594463" cy="355256"/>
          </a:xfrm>
          <a:prstGeom prst="rightArrow">
            <a:avLst>
              <a:gd name="adj1" fmla="val 100000"/>
              <a:gd name="adj2"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0" name="Arrow: Right 129" title="Year Arrow">
            <a:extLst>
              <a:ext uri="{FF2B5EF4-FFF2-40B4-BE49-F238E27FC236}">
                <a16:creationId xmlns:a16="http://schemas.microsoft.com/office/drawing/2014/main" id="{87B1024A-9540-4EF2-9517-87E3BE7BCE76}"/>
              </a:ext>
            </a:extLst>
          </p:cNvPr>
          <p:cNvSpPr/>
          <p:nvPr/>
        </p:nvSpPr>
        <p:spPr>
          <a:xfrm>
            <a:off x="382084" y="3149353"/>
            <a:ext cx="1389566" cy="355256"/>
          </a:xfrm>
          <a:prstGeom prst="rightArrow">
            <a:avLst>
              <a:gd name="adj1" fmla="val 100000"/>
              <a:gd name="adj2"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9" name="TextBox 198">
            <a:extLst>
              <a:ext uri="{FF2B5EF4-FFF2-40B4-BE49-F238E27FC236}">
                <a16:creationId xmlns:a16="http://schemas.microsoft.com/office/drawing/2014/main" id="{AE1BD594-C6DD-AAAB-02C4-C1ED2B52DCAF}"/>
              </a:ext>
            </a:extLst>
          </p:cNvPr>
          <p:cNvSpPr txBox="1"/>
          <p:nvPr/>
        </p:nvSpPr>
        <p:spPr>
          <a:xfrm>
            <a:off x="5422947" y="4233430"/>
            <a:ext cx="769950" cy="846386"/>
          </a:xfrm>
          <a:prstGeom prst="rect">
            <a:avLst/>
          </a:prstGeom>
          <a:noFill/>
          <a:effectLst/>
        </p:spPr>
        <p:txBody>
          <a:bodyPr wrap="square" lIns="0" tIns="0" rIns="0" bIns="0" rtlCol="0">
            <a:spAutoFit/>
          </a:bodyPr>
          <a:lstStyle/>
          <a:p>
            <a:pPr algn="ctr"/>
            <a:r>
              <a:rPr lang="en-US" sz="1100">
                <a:solidFill>
                  <a:schemeClr val="tx1">
                    <a:lumMod val="75000"/>
                    <a:lumOff val="25000"/>
                  </a:schemeClr>
                </a:solidFill>
              </a:rPr>
              <a:t>Special Interests Groups</a:t>
            </a:r>
          </a:p>
          <a:p>
            <a:pPr algn="ctr"/>
            <a:endParaRPr lang="en-US" sz="1100">
              <a:solidFill>
                <a:schemeClr val="tx1">
                  <a:lumMod val="75000"/>
                  <a:lumOff val="25000"/>
                </a:schemeClr>
              </a:solidFill>
            </a:endParaRPr>
          </a:p>
          <a:p>
            <a:pPr algn="ctr"/>
            <a:endParaRPr lang="en-US" sz="1100">
              <a:solidFill>
                <a:schemeClr val="tx1">
                  <a:lumMod val="75000"/>
                  <a:lumOff val="25000"/>
                </a:schemeClr>
              </a:solidFill>
            </a:endParaRPr>
          </a:p>
        </p:txBody>
      </p:sp>
      <p:sp>
        <p:nvSpPr>
          <p:cNvPr id="200" name="TextBox 199">
            <a:extLst>
              <a:ext uri="{FF2B5EF4-FFF2-40B4-BE49-F238E27FC236}">
                <a16:creationId xmlns:a16="http://schemas.microsoft.com/office/drawing/2014/main" id="{F1BC2AA7-2DD7-D221-1276-2F4C364C6D6F}"/>
              </a:ext>
            </a:extLst>
          </p:cNvPr>
          <p:cNvSpPr txBox="1"/>
          <p:nvPr/>
        </p:nvSpPr>
        <p:spPr>
          <a:xfrm>
            <a:off x="6455647" y="4242183"/>
            <a:ext cx="769950" cy="846386"/>
          </a:xfrm>
          <a:prstGeom prst="rect">
            <a:avLst/>
          </a:prstGeom>
          <a:noFill/>
          <a:effectLst/>
        </p:spPr>
        <p:txBody>
          <a:bodyPr wrap="square" lIns="0" tIns="0" rIns="0" bIns="0" rtlCol="0">
            <a:spAutoFit/>
          </a:bodyPr>
          <a:lstStyle/>
          <a:p>
            <a:pPr algn="ctr"/>
            <a:r>
              <a:rPr lang="en-US" sz="1100">
                <a:solidFill>
                  <a:schemeClr val="tx1">
                    <a:lumMod val="75000"/>
                    <a:lumOff val="25000"/>
                  </a:schemeClr>
                </a:solidFill>
              </a:rPr>
              <a:t>Public Survey and Meetings</a:t>
            </a:r>
          </a:p>
          <a:p>
            <a:pPr algn="ctr"/>
            <a:endParaRPr lang="en-US" sz="1100">
              <a:solidFill>
                <a:schemeClr val="tx1">
                  <a:lumMod val="75000"/>
                  <a:lumOff val="25000"/>
                </a:schemeClr>
              </a:solidFill>
            </a:endParaRPr>
          </a:p>
          <a:p>
            <a:pPr algn="ctr"/>
            <a:endParaRPr lang="en-US" sz="1100">
              <a:solidFill>
                <a:schemeClr val="tx1">
                  <a:lumMod val="75000"/>
                  <a:lumOff val="25000"/>
                </a:schemeClr>
              </a:solidFill>
            </a:endParaRPr>
          </a:p>
        </p:txBody>
      </p:sp>
      <p:sp>
        <p:nvSpPr>
          <p:cNvPr id="195" name="TextBox 194" descr="2022">
            <a:extLst>
              <a:ext uri="{FF2B5EF4-FFF2-40B4-BE49-F238E27FC236}">
                <a16:creationId xmlns:a16="http://schemas.microsoft.com/office/drawing/2014/main" id="{2BD778E6-D334-4389-B4C0-6C793B6E1E82}"/>
              </a:ext>
            </a:extLst>
          </p:cNvPr>
          <p:cNvSpPr txBox="1"/>
          <p:nvPr/>
        </p:nvSpPr>
        <p:spPr>
          <a:xfrm>
            <a:off x="694689" y="3169672"/>
            <a:ext cx="569010" cy="318877"/>
          </a:xfrm>
          <a:prstGeom prst="rect">
            <a:avLst/>
          </a:prstGeom>
          <a:noFill/>
          <a:effectLst/>
        </p:spPr>
        <p:txBody>
          <a:bodyPr wrap="square" lIns="0" tIns="0" rIns="0" bIns="0" rtlCol="0" anchor="ctr">
            <a:noAutofit/>
          </a:bodyPr>
          <a:lstStyle/>
          <a:p>
            <a:pPr algn="ctr"/>
            <a:r>
              <a:rPr lang="en-US" sz="1400" b="1">
                <a:solidFill>
                  <a:schemeClr val="bg1"/>
                </a:solidFill>
              </a:rPr>
              <a:t>2022</a:t>
            </a:r>
          </a:p>
        </p:txBody>
      </p:sp>
      <p:sp>
        <p:nvSpPr>
          <p:cNvPr id="28" name="TextBox 27" descr="2023">
            <a:extLst>
              <a:ext uri="{FF2B5EF4-FFF2-40B4-BE49-F238E27FC236}">
                <a16:creationId xmlns:a16="http://schemas.microsoft.com/office/drawing/2014/main" id="{E3BBD6FD-9782-01E6-FDCE-1EFA343113FA}"/>
              </a:ext>
            </a:extLst>
          </p:cNvPr>
          <p:cNvSpPr txBox="1"/>
          <p:nvPr/>
        </p:nvSpPr>
        <p:spPr>
          <a:xfrm>
            <a:off x="5420497" y="3169672"/>
            <a:ext cx="569010" cy="318877"/>
          </a:xfrm>
          <a:prstGeom prst="rect">
            <a:avLst/>
          </a:prstGeom>
          <a:noFill/>
          <a:effectLst/>
        </p:spPr>
        <p:txBody>
          <a:bodyPr wrap="square" lIns="0" tIns="0" rIns="0" bIns="0" rtlCol="0" anchor="ctr">
            <a:noAutofit/>
          </a:bodyPr>
          <a:lstStyle/>
          <a:p>
            <a:pPr algn="ctr"/>
            <a:r>
              <a:rPr lang="en-US" sz="1400" b="1">
                <a:solidFill>
                  <a:schemeClr val="bg1"/>
                </a:solidFill>
              </a:rPr>
              <a:t>2023</a:t>
            </a:r>
          </a:p>
        </p:txBody>
      </p:sp>
      <p:sp>
        <p:nvSpPr>
          <p:cNvPr id="114" name="Oval 113" title="Milestone Number">
            <a:extLst>
              <a:ext uri="{FF2B5EF4-FFF2-40B4-BE49-F238E27FC236}">
                <a16:creationId xmlns:a16="http://schemas.microsoft.com/office/drawing/2014/main" id="{1A9A1384-BB26-4C08-8F02-CABB6507B872}"/>
              </a:ext>
            </a:extLst>
          </p:cNvPr>
          <p:cNvSpPr/>
          <p:nvPr/>
        </p:nvSpPr>
        <p:spPr>
          <a:xfrm>
            <a:off x="897769" y="2046900"/>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bg1"/>
                </a:solidFill>
              </a:rPr>
              <a:t>01</a:t>
            </a:r>
          </a:p>
        </p:txBody>
      </p:sp>
      <p:sp>
        <p:nvSpPr>
          <p:cNvPr id="187" name="Rectangle 186">
            <a:extLst>
              <a:ext uri="{FF2B5EF4-FFF2-40B4-BE49-F238E27FC236}">
                <a16:creationId xmlns:a16="http://schemas.microsoft.com/office/drawing/2014/main" id="{794AD191-7BDC-F930-8B78-87521AFA5D67}"/>
              </a:ext>
            </a:extLst>
          </p:cNvPr>
          <p:cNvSpPr/>
          <p:nvPr/>
        </p:nvSpPr>
        <p:spPr>
          <a:xfrm>
            <a:off x="775761" y="2481972"/>
            <a:ext cx="627190" cy="1540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title="callout">
            <a:extLst>
              <a:ext uri="{FF2B5EF4-FFF2-40B4-BE49-F238E27FC236}">
                <a16:creationId xmlns:a16="http://schemas.microsoft.com/office/drawing/2014/main" id="{2685B7AC-EC5F-848B-BA78-F344449415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1260076" y="2624848"/>
            <a:ext cx="581025" cy="295275"/>
          </a:xfrm>
          <a:prstGeom prst="rect">
            <a:avLst/>
          </a:prstGeom>
        </p:spPr>
      </p:pic>
      <p:pic>
        <p:nvPicPr>
          <p:cNvPr id="34" name="Graphic 33" title="callout">
            <a:extLst>
              <a:ext uri="{FF2B5EF4-FFF2-40B4-BE49-F238E27FC236}">
                <a16:creationId xmlns:a16="http://schemas.microsoft.com/office/drawing/2014/main" id="{8C61062D-A941-4506-7BA7-62ACC1463CEE}"/>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rot="5400000" flipV="1">
            <a:off x="337610" y="2604530"/>
            <a:ext cx="581025" cy="295276"/>
          </a:xfrm>
          <a:prstGeom prst="rect">
            <a:avLst/>
          </a:prstGeom>
        </p:spPr>
      </p:pic>
      <p:sp>
        <p:nvSpPr>
          <p:cNvPr id="41" name="TextBox 40">
            <a:extLst>
              <a:ext uri="{FF2B5EF4-FFF2-40B4-BE49-F238E27FC236}">
                <a16:creationId xmlns:a16="http://schemas.microsoft.com/office/drawing/2014/main" id="{09A85697-3580-5DBF-C598-EBED79060C10}"/>
              </a:ext>
            </a:extLst>
          </p:cNvPr>
          <p:cNvSpPr txBox="1"/>
          <p:nvPr/>
        </p:nvSpPr>
        <p:spPr>
          <a:xfrm>
            <a:off x="4104978" y="4205908"/>
            <a:ext cx="1294782" cy="507831"/>
          </a:xfrm>
          <a:prstGeom prst="rect">
            <a:avLst/>
          </a:prstGeom>
          <a:noFill/>
          <a:effectLst/>
        </p:spPr>
        <p:txBody>
          <a:bodyPr wrap="square" lIns="0" tIns="0" rIns="0" bIns="0" rtlCol="0">
            <a:spAutoFit/>
          </a:bodyPr>
          <a:lstStyle/>
          <a:p>
            <a:pPr algn="ctr"/>
            <a:r>
              <a:rPr lang="en-US" sz="1100">
                <a:solidFill>
                  <a:schemeClr val="tx1">
                    <a:lumMod val="75000"/>
                    <a:lumOff val="25000"/>
                  </a:schemeClr>
                </a:solidFill>
              </a:rPr>
              <a:t>Key </a:t>
            </a:r>
          </a:p>
          <a:p>
            <a:pPr algn="ctr"/>
            <a:r>
              <a:rPr lang="en-US" sz="1100">
                <a:solidFill>
                  <a:schemeClr val="tx1">
                    <a:lumMod val="75000"/>
                    <a:lumOff val="25000"/>
                  </a:schemeClr>
                </a:solidFill>
              </a:rPr>
              <a:t>Stakeholders</a:t>
            </a:r>
          </a:p>
          <a:p>
            <a:pPr algn="ctr"/>
            <a:endParaRPr lang="en-US" sz="1100">
              <a:solidFill>
                <a:schemeClr val="tx1">
                  <a:lumMod val="75000"/>
                  <a:lumOff val="25000"/>
                </a:schemeClr>
              </a:solidFill>
            </a:endParaRPr>
          </a:p>
        </p:txBody>
      </p:sp>
      <p:sp>
        <p:nvSpPr>
          <p:cNvPr id="10" name="TextBox 9">
            <a:extLst>
              <a:ext uri="{FF2B5EF4-FFF2-40B4-BE49-F238E27FC236}">
                <a16:creationId xmlns:a16="http://schemas.microsoft.com/office/drawing/2014/main" id="{CD414A5A-7368-DC50-C2B0-0DA0C889372A}"/>
              </a:ext>
            </a:extLst>
          </p:cNvPr>
          <p:cNvSpPr txBox="1"/>
          <p:nvPr/>
        </p:nvSpPr>
        <p:spPr>
          <a:xfrm>
            <a:off x="3432726" y="1732604"/>
            <a:ext cx="2473947" cy="235737"/>
          </a:xfrm>
          <a:prstGeom prst="rect">
            <a:avLst/>
          </a:prstGeom>
          <a:noFill/>
        </p:spPr>
        <p:txBody>
          <a:bodyPr wrap="square" lIns="0" tIns="0" rIns="0" bIns="0" rtlCol="0">
            <a:noAutofit/>
          </a:bodyPr>
          <a:lstStyle/>
          <a:p>
            <a:pPr algn="ctr"/>
            <a:r>
              <a:rPr lang="en-US" sz="1000">
                <a:solidFill>
                  <a:schemeClr val="tx1">
                    <a:lumMod val="75000"/>
                    <a:lumOff val="25000"/>
                  </a:schemeClr>
                </a:solidFill>
              </a:rPr>
              <a:t>Spring 2023</a:t>
            </a:r>
          </a:p>
        </p:txBody>
      </p:sp>
      <p:sp>
        <p:nvSpPr>
          <p:cNvPr id="11" name="TextBox 10">
            <a:extLst>
              <a:ext uri="{FF2B5EF4-FFF2-40B4-BE49-F238E27FC236}">
                <a16:creationId xmlns:a16="http://schemas.microsoft.com/office/drawing/2014/main" id="{4DD3EA17-E308-E911-7B60-E5743FABBD4C}"/>
              </a:ext>
            </a:extLst>
          </p:cNvPr>
          <p:cNvSpPr txBox="1"/>
          <p:nvPr/>
        </p:nvSpPr>
        <p:spPr>
          <a:xfrm>
            <a:off x="3855784" y="935364"/>
            <a:ext cx="1555923" cy="738664"/>
          </a:xfrm>
          <a:prstGeom prst="rect">
            <a:avLst/>
          </a:prstGeom>
          <a:noFill/>
        </p:spPr>
        <p:txBody>
          <a:bodyPr wrap="square" lIns="0" tIns="0" rIns="0" bIns="0" rtlCol="0">
            <a:spAutoFit/>
          </a:bodyPr>
          <a:lstStyle/>
          <a:p>
            <a:pPr algn="ctr"/>
            <a:r>
              <a:rPr lang="en-US" sz="1600" b="1">
                <a:solidFill>
                  <a:schemeClr val="tx1">
                    <a:lumMod val="75000"/>
                    <a:lumOff val="25000"/>
                  </a:schemeClr>
                </a:solidFill>
              </a:rPr>
              <a:t>Clean Hydrogen Feasibility </a:t>
            </a:r>
          </a:p>
          <a:p>
            <a:pPr algn="ctr"/>
            <a:r>
              <a:rPr lang="en-US" sz="1600" b="1">
                <a:solidFill>
                  <a:schemeClr val="tx1">
                    <a:lumMod val="75000"/>
                    <a:lumOff val="25000"/>
                  </a:schemeClr>
                </a:solidFill>
              </a:rPr>
              <a:t>Complete</a:t>
            </a:r>
          </a:p>
        </p:txBody>
      </p:sp>
      <p:pic>
        <p:nvPicPr>
          <p:cNvPr id="17" name="Graphic 16" title="callout">
            <a:extLst>
              <a:ext uri="{FF2B5EF4-FFF2-40B4-BE49-F238E27FC236}">
                <a16:creationId xmlns:a16="http://schemas.microsoft.com/office/drawing/2014/main" id="{A81FF455-9B25-BFE4-23BB-1F62926FB606}"/>
              </a:ext>
            </a:extLst>
          </p:cNvPr>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rot="5400000" flipV="1">
            <a:off x="4174016" y="2616723"/>
            <a:ext cx="581025" cy="295276"/>
          </a:xfrm>
          <a:prstGeom prst="rect">
            <a:avLst/>
          </a:prstGeom>
          <a:effectLst/>
        </p:spPr>
      </p:pic>
      <p:sp>
        <p:nvSpPr>
          <p:cNvPr id="18" name="Oval 17" title="Milestone Number">
            <a:extLst>
              <a:ext uri="{FF2B5EF4-FFF2-40B4-BE49-F238E27FC236}">
                <a16:creationId xmlns:a16="http://schemas.microsoft.com/office/drawing/2014/main" id="{E64C2617-135E-4EA6-C6B7-37168D7D9315}"/>
              </a:ext>
            </a:extLst>
          </p:cNvPr>
          <p:cNvSpPr/>
          <p:nvPr/>
        </p:nvSpPr>
        <p:spPr>
          <a:xfrm>
            <a:off x="4408330" y="2046900"/>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bg1"/>
                </a:solidFill>
              </a:rPr>
              <a:t>02</a:t>
            </a:r>
          </a:p>
        </p:txBody>
      </p:sp>
      <p:pic>
        <p:nvPicPr>
          <p:cNvPr id="19" name="Graphic 18" title="callout">
            <a:extLst>
              <a:ext uri="{FF2B5EF4-FFF2-40B4-BE49-F238E27FC236}">
                <a16:creationId xmlns:a16="http://schemas.microsoft.com/office/drawing/2014/main" id="{48DAFCA3-E8C7-2F33-A1D1-E96AF42D4B14}"/>
              </a:ext>
            </a:extLst>
          </p:cNvPr>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rot="5400000" flipV="1">
            <a:off x="6101087" y="2616727"/>
            <a:ext cx="581025" cy="295276"/>
          </a:xfrm>
          <a:prstGeom prst="rect">
            <a:avLst/>
          </a:prstGeom>
          <a:effectLst/>
        </p:spPr>
      </p:pic>
      <p:sp>
        <p:nvSpPr>
          <p:cNvPr id="21" name="TextBox 20">
            <a:extLst>
              <a:ext uri="{FF2B5EF4-FFF2-40B4-BE49-F238E27FC236}">
                <a16:creationId xmlns:a16="http://schemas.microsoft.com/office/drawing/2014/main" id="{733AEA64-3616-AD88-DC3C-5F56AC92778B}"/>
              </a:ext>
            </a:extLst>
          </p:cNvPr>
          <p:cNvSpPr txBox="1"/>
          <p:nvPr/>
        </p:nvSpPr>
        <p:spPr>
          <a:xfrm>
            <a:off x="5278985" y="1732604"/>
            <a:ext cx="2473947" cy="235737"/>
          </a:xfrm>
          <a:prstGeom prst="rect">
            <a:avLst/>
          </a:prstGeom>
          <a:noFill/>
        </p:spPr>
        <p:txBody>
          <a:bodyPr wrap="square" lIns="0" tIns="0" rIns="0" bIns="0" rtlCol="0">
            <a:noAutofit/>
          </a:bodyPr>
          <a:lstStyle/>
          <a:p>
            <a:pPr algn="ctr"/>
            <a:r>
              <a:rPr lang="en-US" sz="1000">
                <a:solidFill>
                  <a:schemeClr val="tx1">
                    <a:lumMod val="75000"/>
                    <a:lumOff val="25000"/>
                  </a:schemeClr>
                </a:solidFill>
              </a:rPr>
              <a:t>Summer 2023</a:t>
            </a:r>
          </a:p>
        </p:txBody>
      </p:sp>
      <p:sp>
        <p:nvSpPr>
          <p:cNvPr id="22" name="TextBox 21">
            <a:extLst>
              <a:ext uri="{FF2B5EF4-FFF2-40B4-BE49-F238E27FC236}">
                <a16:creationId xmlns:a16="http://schemas.microsoft.com/office/drawing/2014/main" id="{9E8F1BA5-1EA4-9625-8C90-B73B14D31EC5}"/>
              </a:ext>
            </a:extLst>
          </p:cNvPr>
          <p:cNvSpPr txBox="1"/>
          <p:nvPr/>
        </p:nvSpPr>
        <p:spPr>
          <a:xfrm>
            <a:off x="5278983" y="930056"/>
            <a:ext cx="2473949" cy="738664"/>
          </a:xfrm>
          <a:prstGeom prst="rect">
            <a:avLst/>
          </a:prstGeom>
          <a:noFill/>
        </p:spPr>
        <p:txBody>
          <a:bodyPr wrap="square" lIns="0" tIns="0" rIns="0" bIns="0" rtlCol="0">
            <a:spAutoFit/>
          </a:bodyPr>
          <a:lstStyle/>
          <a:p>
            <a:pPr algn="ctr"/>
            <a:r>
              <a:rPr lang="en-US" sz="1600" b="1">
                <a:solidFill>
                  <a:schemeClr val="tx1">
                    <a:lumMod val="75000"/>
                    <a:lumOff val="25000"/>
                  </a:schemeClr>
                </a:solidFill>
              </a:rPr>
              <a:t>Economic Impact</a:t>
            </a:r>
          </a:p>
          <a:p>
            <a:pPr algn="ctr"/>
            <a:r>
              <a:rPr lang="en-US" sz="1600" b="1">
                <a:solidFill>
                  <a:schemeClr val="tx1">
                    <a:lumMod val="75000"/>
                    <a:lumOff val="25000"/>
                  </a:schemeClr>
                </a:solidFill>
              </a:rPr>
              <a:t>and Workforce </a:t>
            </a:r>
            <a:br>
              <a:rPr lang="en-US" sz="1600" b="1">
                <a:solidFill>
                  <a:schemeClr val="tx1">
                    <a:lumMod val="75000"/>
                    <a:lumOff val="25000"/>
                  </a:schemeClr>
                </a:solidFill>
              </a:rPr>
            </a:br>
            <a:r>
              <a:rPr lang="en-US" sz="1600" b="1">
                <a:solidFill>
                  <a:schemeClr val="tx1">
                    <a:lumMod val="75000"/>
                    <a:lumOff val="25000"/>
                  </a:schemeClr>
                </a:solidFill>
              </a:rPr>
              <a:t>Plan Complete</a:t>
            </a:r>
          </a:p>
        </p:txBody>
      </p:sp>
      <p:sp>
        <p:nvSpPr>
          <p:cNvPr id="23" name="Oval 22" title="Milestone Number">
            <a:extLst>
              <a:ext uri="{FF2B5EF4-FFF2-40B4-BE49-F238E27FC236}">
                <a16:creationId xmlns:a16="http://schemas.microsoft.com/office/drawing/2014/main" id="{98C5FD91-7CCF-BF09-95D6-455827A2A4C2}"/>
              </a:ext>
            </a:extLst>
          </p:cNvPr>
          <p:cNvSpPr/>
          <p:nvPr/>
        </p:nvSpPr>
        <p:spPr>
          <a:xfrm>
            <a:off x="6319872" y="2046900"/>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bg1"/>
                </a:solidFill>
              </a:rPr>
              <a:t>03</a:t>
            </a:r>
          </a:p>
        </p:txBody>
      </p:sp>
      <p:pic>
        <p:nvPicPr>
          <p:cNvPr id="25" name="Graphic 24" title="callout">
            <a:extLst>
              <a:ext uri="{FF2B5EF4-FFF2-40B4-BE49-F238E27FC236}">
                <a16:creationId xmlns:a16="http://schemas.microsoft.com/office/drawing/2014/main" id="{884003BA-5DC3-5B9A-51AE-EE1D4400808F}"/>
              </a:ext>
            </a:extLst>
          </p:cNvPr>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rot="5400000" flipV="1">
            <a:off x="7788142" y="2616727"/>
            <a:ext cx="581025" cy="295277"/>
          </a:xfrm>
          <a:prstGeom prst="rect">
            <a:avLst/>
          </a:prstGeom>
          <a:effectLst/>
        </p:spPr>
      </p:pic>
      <p:sp>
        <p:nvSpPr>
          <p:cNvPr id="36" name="TextBox 35">
            <a:extLst>
              <a:ext uri="{FF2B5EF4-FFF2-40B4-BE49-F238E27FC236}">
                <a16:creationId xmlns:a16="http://schemas.microsoft.com/office/drawing/2014/main" id="{C14F0A72-FA50-F5A1-075F-4D7D060D324C}"/>
              </a:ext>
            </a:extLst>
          </p:cNvPr>
          <p:cNvSpPr txBox="1"/>
          <p:nvPr/>
        </p:nvSpPr>
        <p:spPr>
          <a:xfrm>
            <a:off x="6989318" y="1732693"/>
            <a:ext cx="2473947" cy="235737"/>
          </a:xfrm>
          <a:prstGeom prst="rect">
            <a:avLst/>
          </a:prstGeom>
          <a:noFill/>
        </p:spPr>
        <p:txBody>
          <a:bodyPr wrap="square" lIns="0" tIns="0" rIns="0" bIns="0" rtlCol="0">
            <a:noAutofit/>
          </a:bodyPr>
          <a:lstStyle/>
          <a:p>
            <a:pPr algn="ctr"/>
            <a:r>
              <a:rPr lang="en-US" sz="1000">
                <a:solidFill>
                  <a:schemeClr val="tx1">
                    <a:lumMod val="75000"/>
                    <a:lumOff val="25000"/>
                  </a:schemeClr>
                </a:solidFill>
              </a:rPr>
              <a:t>Fall 2023</a:t>
            </a:r>
          </a:p>
        </p:txBody>
      </p:sp>
      <p:sp>
        <p:nvSpPr>
          <p:cNvPr id="37" name="TextBox 36">
            <a:extLst>
              <a:ext uri="{FF2B5EF4-FFF2-40B4-BE49-F238E27FC236}">
                <a16:creationId xmlns:a16="http://schemas.microsoft.com/office/drawing/2014/main" id="{C21E2455-ECA6-0FCD-1060-E37F0CADFDCE}"/>
              </a:ext>
            </a:extLst>
          </p:cNvPr>
          <p:cNvSpPr txBox="1"/>
          <p:nvPr/>
        </p:nvSpPr>
        <p:spPr>
          <a:xfrm>
            <a:off x="6989318" y="934677"/>
            <a:ext cx="2473949" cy="738664"/>
          </a:xfrm>
          <a:prstGeom prst="rect">
            <a:avLst/>
          </a:prstGeom>
          <a:noFill/>
        </p:spPr>
        <p:txBody>
          <a:bodyPr wrap="square" lIns="0" tIns="0" rIns="0" bIns="0" rtlCol="0">
            <a:spAutoFit/>
          </a:bodyPr>
          <a:lstStyle/>
          <a:p>
            <a:pPr algn="ctr"/>
            <a:r>
              <a:rPr lang="en-US" sz="1600" b="1">
                <a:solidFill>
                  <a:schemeClr val="tx1">
                    <a:lumMod val="75000"/>
                    <a:lumOff val="25000"/>
                  </a:schemeClr>
                </a:solidFill>
              </a:rPr>
              <a:t>Technical </a:t>
            </a:r>
            <a:br>
              <a:rPr lang="en-US" sz="1600" b="1">
                <a:solidFill>
                  <a:schemeClr val="tx1">
                    <a:lumMod val="75000"/>
                    <a:lumOff val="25000"/>
                  </a:schemeClr>
                </a:solidFill>
              </a:rPr>
            </a:br>
            <a:r>
              <a:rPr lang="en-US" sz="1600" b="1">
                <a:solidFill>
                  <a:schemeClr val="tx1">
                    <a:lumMod val="75000"/>
                    <a:lumOff val="25000"/>
                  </a:schemeClr>
                </a:solidFill>
              </a:rPr>
              <a:t>Assistance</a:t>
            </a:r>
          </a:p>
          <a:p>
            <a:pPr algn="ctr"/>
            <a:r>
              <a:rPr lang="en-US" sz="1600" b="1">
                <a:solidFill>
                  <a:schemeClr val="tx1">
                    <a:lumMod val="75000"/>
                    <a:lumOff val="25000"/>
                  </a:schemeClr>
                </a:solidFill>
              </a:rPr>
              <a:t> Complete</a:t>
            </a:r>
          </a:p>
        </p:txBody>
      </p:sp>
      <p:sp>
        <p:nvSpPr>
          <p:cNvPr id="40" name="Oval 39" title="Milestone Number">
            <a:extLst>
              <a:ext uri="{FF2B5EF4-FFF2-40B4-BE49-F238E27FC236}">
                <a16:creationId xmlns:a16="http://schemas.microsoft.com/office/drawing/2014/main" id="{0E3E7C70-3D2F-2420-01CC-42C68E06907B}"/>
              </a:ext>
            </a:extLst>
          </p:cNvPr>
          <p:cNvSpPr/>
          <p:nvPr/>
        </p:nvSpPr>
        <p:spPr>
          <a:xfrm>
            <a:off x="8008284" y="2046900"/>
            <a:ext cx="407673" cy="40767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a:solidFill>
                  <a:schemeClr val="bg1"/>
                </a:solidFill>
              </a:rPr>
              <a:t>04</a:t>
            </a:r>
          </a:p>
        </p:txBody>
      </p:sp>
      <p:sp>
        <p:nvSpPr>
          <p:cNvPr id="48" name="TextBox 47" descr="ED: Environment Department&#10;EDD: Economic Development Department&#10;EMNRD: Energy, Minerals and Natural Resources Department&#10;LANL: Los Alamos National Laboratory&#10;LOECC: Land of Enchantment Clean Cities&#10;NMSU: New Mexico State University&#10;RETA: New Mexico Renewable Energy Transmission Authority&#10;WISHH: Western Interstate Hydrogen Hub&#10;">
            <a:extLst>
              <a:ext uri="{FF2B5EF4-FFF2-40B4-BE49-F238E27FC236}">
                <a16:creationId xmlns:a16="http://schemas.microsoft.com/office/drawing/2014/main" id="{9FC4ADC3-1BBB-2092-B74B-029B31458D3C}"/>
              </a:ext>
            </a:extLst>
          </p:cNvPr>
          <p:cNvSpPr txBox="1"/>
          <p:nvPr/>
        </p:nvSpPr>
        <p:spPr>
          <a:xfrm>
            <a:off x="1296061" y="5052230"/>
            <a:ext cx="3137555" cy="1015663"/>
          </a:xfrm>
          <a:prstGeom prst="rect">
            <a:avLst/>
          </a:prstGeom>
          <a:noFill/>
          <a:effectLst/>
        </p:spPr>
        <p:txBody>
          <a:bodyPr wrap="square" rtlCol="0">
            <a:spAutoFit/>
          </a:bodyPr>
          <a:lstStyle/>
          <a:p>
            <a:r>
              <a:rPr lang="en-US" sz="1000">
                <a:solidFill>
                  <a:schemeClr val="tx1">
                    <a:lumMod val="75000"/>
                    <a:lumOff val="25000"/>
                  </a:schemeClr>
                </a:solidFill>
              </a:rPr>
              <a:t>ED: NM Environment Department</a:t>
            </a:r>
          </a:p>
          <a:p>
            <a:r>
              <a:rPr lang="en-US" sz="1000">
                <a:solidFill>
                  <a:schemeClr val="tx1">
                    <a:lumMod val="75000"/>
                    <a:lumOff val="25000"/>
                  </a:schemeClr>
                </a:solidFill>
              </a:rPr>
              <a:t>EDD: NM Economic Development Department</a:t>
            </a:r>
          </a:p>
          <a:p>
            <a:r>
              <a:rPr lang="en-US" sz="1000">
                <a:solidFill>
                  <a:schemeClr val="tx1">
                    <a:lumMod val="75000"/>
                    <a:lumOff val="25000"/>
                  </a:schemeClr>
                </a:solidFill>
              </a:rPr>
              <a:t>EMNRD: NM Energy, Minerals and Natural Resources Department</a:t>
            </a:r>
          </a:p>
          <a:p>
            <a:r>
              <a:rPr lang="en-US" sz="1000">
                <a:solidFill>
                  <a:schemeClr val="tx1">
                    <a:lumMod val="75000"/>
                    <a:lumOff val="25000"/>
                  </a:schemeClr>
                </a:solidFill>
              </a:rPr>
              <a:t>LANL: Los Alamos National Laboratory</a:t>
            </a:r>
          </a:p>
          <a:p>
            <a:r>
              <a:rPr lang="en-US" sz="1000">
                <a:solidFill>
                  <a:schemeClr val="tx1">
                    <a:lumMod val="75000"/>
                    <a:lumOff val="25000"/>
                  </a:schemeClr>
                </a:solidFill>
              </a:rPr>
              <a:t>LOECC: Land of Enchantment Clean Cities</a:t>
            </a:r>
          </a:p>
        </p:txBody>
      </p:sp>
      <p:sp>
        <p:nvSpPr>
          <p:cNvPr id="142" name="TextBox 141" descr="Implementation Phase&#10;">
            <a:extLst>
              <a:ext uri="{FF2B5EF4-FFF2-40B4-BE49-F238E27FC236}">
                <a16:creationId xmlns:a16="http://schemas.microsoft.com/office/drawing/2014/main" id="{C00C099A-E5BD-41FF-8EC5-D4F9E8C3CD9B}"/>
              </a:ext>
            </a:extLst>
          </p:cNvPr>
          <p:cNvSpPr txBox="1"/>
          <p:nvPr/>
        </p:nvSpPr>
        <p:spPr>
          <a:xfrm>
            <a:off x="8533413" y="3181864"/>
            <a:ext cx="1646272" cy="276999"/>
          </a:xfrm>
          <a:prstGeom prst="rect">
            <a:avLst/>
          </a:prstGeom>
          <a:noFill/>
          <a:effectLst/>
        </p:spPr>
        <p:txBody>
          <a:bodyPr wrap="square" lIns="0" tIns="0" rIns="0" bIns="0" rtlCol="0">
            <a:spAutoFit/>
          </a:bodyPr>
          <a:lstStyle/>
          <a:p>
            <a:r>
              <a:rPr lang="en-US">
                <a:solidFill>
                  <a:schemeClr val="bg1"/>
                </a:solidFill>
              </a:rPr>
              <a:t>Implementation</a:t>
            </a:r>
          </a:p>
        </p:txBody>
      </p:sp>
      <p:sp>
        <p:nvSpPr>
          <p:cNvPr id="14" name="TextBox 13" descr="Implementation Phase&#10;">
            <a:extLst>
              <a:ext uri="{FF2B5EF4-FFF2-40B4-BE49-F238E27FC236}">
                <a16:creationId xmlns:a16="http://schemas.microsoft.com/office/drawing/2014/main" id="{A5D13C40-201E-70E3-4D01-51F820076955}"/>
              </a:ext>
            </a:extLst>
          </p:cNvPr>
          <p:cNvSpPr txBox="1"/>
          <p:nvPr/>
        </p:nvSpPr>
        <p:spPr>
          <a:xfrm>
            <a:off x="2502271" y="3181864"/>
            <a:ext cx="2327751" cy="276999"/>
          </a:xfrm>
          <a:prstGeom prst="rect">
            <a:avLst/>
          </a:prstGeom>
          <a:noFill/>
          <a:effectLst/>
        </p:spPr>
        <p:txBody>
          <a:bodyPr wrap="square" lIns="0" tIns="0" rIns="0" bIns="0" rtlCol="0">
            <a:spAutoFit/>
          </a:bodyPr>
          <a:lstStyle/>
          <a:p>
            <a:r>
              <a:rPr lang="en-US">
                <a:solidFill>
                  <a:schemeClr val="bg1"/>
                </a:solidFill>
              </a:rPr>
              <a:t>Technical Assistance</a:t>
            </a:r>
          </a:p>
        </p:txBody>
      </p:sp>
      <p:sp>
        <p:nvSpPr>
          <p:cNvPr id="24" name="TextBox 23" descr="2023">
            <a:extLst>
              <a:ext uri="{FF2B5EF4-FFF2-40B4-BE49-F238E27FC236}">
                <a16:creationId xmlns:a16="http://schemas.microsoft.com/office/drawing/2014/main" id="{ECB67C53-F6D1-2CEF-217E-1D723F7F06CA}"/>
              </a:ext>
            </a:extLst>
          </p:cNvPr>
          <p:cNvSpPr txBox="1"/>
          <p:nvPr/>
        </p:nvSpPr>
        <p:spPr>
          <a:xfrm>
            <a:off x="10641024" y="3169672"/>
            <a:ext cx="569010" cy="318877"/>
          </a:xfrm>
          <a:prstGeom prst="rect">
            <a:avLst/>
          </a:prstGeom>
          <a:noFill/>
          <a:effectLst/>
        </p:spPr>
        <p:txBody>
          <a:bodyPr wrap="square" lIns="0" tIns="0" rIns="0" bIns="0" rtlCol="0" anchor="ctr">
            <a:noAutofit/>
          </a:bodyPr>
          <a:lstStyle/>
          <a:p>
            <a:pPr algn="ctr"/>
            <a:r>
              <a:rPr lang="en-US" sz="1400" b="1">
                <a:solidFill>
                  <a:schemeClr val="bg1"/>
                </a:solidFill>
              </a:rPr>
              <a:t>2024</a:t>
            </a:r>
          </a:p>
        </p:txBody>
      </p:sp>
      <p:cxnSp>
        <p:nvCxnSpPr>
          <p:cNvPr id="27" name="Straight Connector 26">
            <a:extLst>
              <a:ext uri="{FF2B5EF4-FFF2-40B4-BE49-F238E27FC236}">
                <a16:creationId xmlns:a16="http://schemas.microsoft.com/office/drawing/2014/main" id="{CDF457E9-9378-83A7-76E0-D1096FB709DC}"/>
              </a:ext>
            </a:extLst>
          </p:cNvPr>
          <p:cNvCxnSpPr>
            <a:cxnSpLocks/>
          </p:cNvCxnSpPr>
          <p:nvPr/>
        </p:nvCxnSpPr>
        <p:spPr>
          <a:xfrm>
            <a:off x="488357" y="2909119"/>
            <a:ext cx="0" cy="731135"/>
          </a:xfrm>
          <a:prstGeom prst="line">
            <a:avLst/>
          </a:prstGeom>
          <a:noFill/>
          <a:ln w="19050">
            <a:solidFill>
              <a:schemeClr val="tx1"/>
            </a:solidFill>
            <a:prstDash val="sysDash"/>
            <a:headEnd type="none" w="med" len="med"/>
            <a:tailEnd type="none" w="lg" len="lg"/>
          </a:ln>
          <a:effectLst/>
        </p:spPr>
        <p:style>
          <a:lnRef idx="1">
            <a:schemeClr val="accent1"/>
          </a:lnRef>
          <a:fillRef idx="3">
            <a:schemeClr val="accent1"/>
          </a:fillRef>
          <a:effectRef idx="2">
            <a:schemeClr val="accent1"/>
          </a:effectRef>
          <a:fontRef idx="minor">
            <a:schemeClr val="lt1"/>
          </a:fontRef>
        </p:style>
      </p:cxnSp>
      <p:sp>
        <p:nvSpPr>
          <p:cNvPr id="38" name="TextBox 37" descr="ED: Environment Department&#10;EDD: Economic Development Department&#10;EMNRD: Energy, Minerals and Natural Resources Department&#10;LANL: Los Alamos National Laboratory&#10;LOECC: Land of Enchantment Clean Cities&#10;NMSU: New Mexico State University&#10;RETA: New Mexico Renewable Energy Transmission Authority&#10;WISHH: Western Interstate Hydrogen Hub&#10;">
            <a:extLst>
              <a:ext uri="{FF2B5EF4-FFF2-40B4-BE49-F238E27FC236}">
                <a16:creationId xmlns:a16="http://schemas.microsoft.com/office/drawing/2014/main" id="{993FB4CF-385F-6358-F286-6EC56692D529}"/>
              </a:ext>
            </a:extLst>
          </p:cNvPr>
          <p:cNvSpPr txBox="1"/>
          <p:nvPr/>
        </p:nvSpPr>
        <p:spPr>
          <a:xfrm>
            <a:off x="4213845" y="5052230"/>
            <a:ext cx="2679376" cy="1323439"/>
          </a:xfrm>
          <a:prstGeom prst="rect">
            <a:avLst/>
          </a:prstGeom>
          <a:noFill/>
          <a:effectLst/>
        </p:spPr>
        <p:txBody>
          <a:bodyPr wrap="square" rtlCol="0">
            <a:spAutoFit/>
          </a:bodyPr>
          <a:lstStyle/>
          <a:p>
            <a:r>
              <a:rPr lang="en-US" sz="1000">
                <a:solidFill>
                  <a:schemeClr val="tx1">
                    <a:lumMod val="75000"/>
                    <a:lumOff val="25000"/>
                  </a:schemeClr>
                </a:solidFill>
              </a:rPr>
              <a:t>NMSU: New Mexico State University</a:t>
            </a:r>
          </a:p>
          <a:p>
            <a:r>
              <a:rPr lang="en-US" sz="1000">
                <a:solidFill>
                  <a:schemeClr val="tx1">
                    <a:lumMod val="75000"/>
                    <a:lumOff val="25000"/>
                  </a:schemeClr>
                </a:solidFill>
              </a:rPr>
              <a:t>RETA: New Mexico Renewable Energy Transmission Authority</a:t>
            </a:r>
          </a:p>
          <a:p>
            <a:r>
              <a:rPr lang="en-US" sz="1000">
                <a:solidFill>
                  <a:schemeClr val="tx1">
                    <a:lumMod val="75000"/>
                    <a:lumOff val="25000"/>
                  </a:schemeClr>
                </a:solidFill>
              </a:rPr>
              <a:t>WISHH: Western Interstate Hydrogen Hub</a:t>
            </a:r>
          </a:p>
          <a:p>
            <a:r>
              <a:rPr lang="en-US" sz="1000">
                <a:solidFill>
                  <a:schemeClr val="tx1">
                    <a:lumMod val="75000"/>
                    <a:lumOff val="25000"/>
                  </a:schemeClr>
                </a:solidFill>
              </a:rPr>
              <a:t>BLM: Bureau of Land Management </a:t>
            </a:r>
          </a:p>
          <a:p>
            <a:r>
              <a:rPr lang="en-US" sz="1000">
                <a:solidFill>
                  <a:schemeClr val="tx1">
                    <a:lumMod val="75000"/>
                    <a:lumOff val="25000"/>
                  </a:schemeClr>
                </a:solidFill>
              </a:rPr>
              <a:t>State Legislators</a:t>
            </a:r>
          </a:p>
          <a:p>
            <a:endParaRPr lang="en-US" sz="1000">
              <a:solidFill>
                <a:schemeClr val="tx1">
                  <a:lumMod val="75000"/>
                  <a:lumOff val="25000"/>
                </a:schemeClr>
              </a:solidFill>
            </a:endParaRPr>
          </a:p>
          <a:p>
            <a:endParaRPr lang="en-US" sz="1000">
              <a:solidFill>
                <a:schemeClr val="tx1">
                  <a:lumMod val="75000"/>
                  <a:lumOff val="25000"/>
                </a:schemeClr>
              </a:solidFill>
            </a:endParaRPr>
          </a:p>
        </p:txBody>
      </p:sp>
      <p:sp>
        <p:nvSpPr>
          <p:cNvPr id="44" name="TextBox 43" descr="ED: Environment Department&#10;EDD: Economic Development Department&#10;EMNRD: Energy, Minerals and Natural Resources Department&#10;LANL: Los Alamos National Laboratory&#10;LOECC: Land of Enchantment Clean Cities&#10;NMSU: New Mexico State University&#10;RETA: New Mexico Renewable Energy Transmission Authority&#10;WISHH: Western Interstate Hydrogen Hub&#10;">
            <a:extLst>
              <a:ext uri="{FF2B5EF4-FFF2-40B4-BE49-F238E27FC236}">
                <a16:creationId xmlns:a16="http://schemas.microsoft.com/office/drawing/2014/main" id="{CBA6FD07-9B13-0349-E5C2-6079B6296E43}"/>
              </a:ext>
            </a:extLst>
          </p:cNvPr>
          <p:cNvSpPr txBox="1"/>
          <p:nvPr/>
        </p:nvSpPr>
        <p:spPr>
          <a:xfrm>
            <a:off x="9636510" y="5024874"/>
            <a:ext cx="3348235" cy="1323439"/>
          </a:xfrm>
          <a:prstGeom prst="rect">
            <a:avLst/>
          </a:prstGeom>
          <a:noFill/>
          <a:effectLst/>
        </p:spPr>
        <p:txBody>
          <a:bodyPr wrap="square" rtlCol="0">
            <a:spAutoFit/>
          </a:bodyPr>
          <a:lstStyle/>
          <a:p>
            <a:r>
              <a:rPr lang="en-US" sz="1000">
                <a:solidFill>
                  <a:schemeClr val="tx1">
                    <a:lumMod val="75000"/>
                    <a:lumOff val="25000"/>
                  </a:schemeClr>
                </a:solidFill>
              </a:rPr>
              <a:t>Rio Grande Sierra Club</a:t>
            </a:r>
          </a:p>
          <a:p>
            <a:r>
              <a:rPr lang="en-US" sz="1000">
                <a:solidFill>
                  <a:schemeClr val="tx1">
                    <a:lumMod val="75000"/>
                    <a:lumOff val="25000"/>
                  </a:schemeClr>
                </a:solidFill>
              </a:rPr>
              <a:t>Renewable Taos</a:t>
            </a:r>
          </a:p>
          <a:p>
            <a:r>
              <a:rPr lang="en-US" sz="1000">
                <a:solidFill>
                  <a:schemeClr val="tx1">
                    <a:lumMod val="75000"/>
                    <a:lumOff val="25000"/>
                  </a:schemeClr>
                </a:solidFill>
              </a:rPr>
              <a:t>350.Org New Mexico</a:t>
            </a:r>
          </a:p>
          <a:p>
            <a:r>
              <a:rPr lang="en-US" sz="1000">
                <a:solidFill>
                  <a:schemeClr val="tx1">
                    <a:lumMod val="75000"/>
                    <a:lumOff val="25000"/>
                  </a:schemeClr>
                </a:solidFill>
              </a:rPr>
              <a:t>Amigos Bravos</a:t>
            </a:r>
          </a:p>
          <a:p>
            <a:r>
              <a:rPr lang="en-US" sz="1000">
                <a:solidFill>
                  <a:schemeClr val="tx1">
                    <a:lumMod val="75000"/>
                    <a:lumOff val="25000"/>
                  </a:schemeClr>
                </a:solidFill>
              </a:rPr>
              <a:t>Questa Independent School District</a:t>
            </a:r>
          </a:p>
          <a:p>
            <a:r>
              <a:rPr lang="en-US" sz="1000">
                <a:solidFill>
                  <a:schemeClr val="tx1">
                    <a:lumMod val="75000"/>
                    <a:lumOff val="25000"/>
                  </a:schemeClr>
                </a:solidFill>
              </a:rPr>
              <a:t>VFW: Veterans of Foreign Wars</a:t>
            </a:r>
          </a:p>
          <a:p>
            <a:r>
              <a:rPr lang="en-US" sz="1000" b="1">
                <a:solidFill>
                  <a:schemeClr val="tx1">
                    <a:lumMod val="75000"/>
                    <a:lumOff val="25000"/>
                  </a:schemeClr>
                </a:solidFill>
              </a:rPr>
              <a:t>Note: </a:t>
            </a:r>
            <a:r>
              <a:rPr lang="en-US" sz="1000">
                <a:solidFill>
                  <a:schemeClr val="tx1">
                    <a:lumMod val="75000"/>
                    <a:lumOff val="25000"/>
                  </a:schemeClr>
                </a:solidFill>
              </a:rPr>
              <a:t>Others invited but did not attend.</a:t>
            </a:r>
          </a:p>
          <a:p>
            <a:endParaRPr lang="en-US" sz="1000">
              <a:solidFill>
                <a:schemeClr val="tx1">
                  <a:lumMod val="75000"/>
                  <a:lumOff val="25000"/>
                </a:schemeClr>
              </a:solidFill>
            </a:endParaRPr>
          </a:p>
        </p:txBody>
      </p:sp>
      <p:sp>
        <p:nvSpPr>
          <p:cNvPr id="3" name="TextBox 2">
            <a:extLst>
              <a:ext uri="{FF2B5EF4-FFF2-40B4-BE49-F238E27FC236}">
                <a16:creationId xmlns:a16="http://schemas.microsoft.com/office/drawing/2014/main" id="{F83F602D-0A38-3E0C-974C-88D73B042756}"/>
              </a:ext>
            </a:extLst>
          </p:cNvPr>
          <p:cNvSpPr txBox="1"/>
          <p:nvPr/>
        </p:nvSpPr>
        <p:spPr>
          <a:xfrm>
            <a:off x="387520" y="5241087"/>
            <a:ext cx="779760" cy="646331"/>
          </a:xfrm>
          <a:prstGeom prst="rect">
            <a:avLst/>
          </a:prstGeom>
          <a:noFill/>
          <a:effectLst/>
        </p:spPr>
        <p:txBody>
          <a:bodyPr wrap="square" lIns="0" tIns="0" rIns="0" bIns="0" rtlCol="0">
            <a:spAutoFit/>
          </a:bodyPr>
          <a:lstStyle/>
          <a:p>
            <a:pPr algn="ctr"/>
            <a:r>
              <a:rPr lang="en-US" sz="1400">
                <a:solidFill>
                  <a:schemeClr val="tx1">
                    <a:lumMod val="75000"/>
                    <a:lumOff val="25000"/>
                  </a:schemeClr>
                </a:solidFill>
              </a:rPr>
              <a:t>Groups consulted to date</a:t>
            </a:r>
          </a:p>
        </p:txBody>
      </p:sp>
      <p:sp>
        <p:nvSpPr>
          <p:cNvPr id="6" name="TextBox 5" descr="ED: Environment Department&#10;EDD: Economic Development Department&#10;EMNRD: Energy, Minerals and Natural Resources Department&#10;LANL: Los Alamos National Laboratory&#10;LOECC: Land of Enchantment Clean Cities&#10;NMSU: New Mexico State University&#10;RETA: New Mexico Renewable Energy Transmission Authority&#10;WISHH: Western Interstate Hydrogen Hub&#10;">
            <a:extLst>
              <a:ext uri="{FF2B5EF4-FFF2-40B4-BE49-F238E27FC236}">
                <a16:creationId xmlns:a16="http://schemas.microsoft.com/office/drawing/2014/main" id="{6AA2584E-889E-5D82-47D9-65EBBBD78638}"/>
              </a:ext>
            </a:extLst>
          </p:cNvPr>
          <p:cNvSpPr txBox="1"/>
          <p:nvPr/>
        </p:nvSpPr>
        <p:spPr>
          <a:xfrm>
            <a:off x="6957134" y="5052230"/>
            <a:ext cx="2679376" cy="1015663"/>
          </a:xfrm>
          <a:prstGeom prst="rect">
            <a:avLst/>
          </a:prstGeom>
          <a:noFill/>
          <a:effectLst/>
        </p:spPr>
        <p:txBody>
          <a:bodyPr wrap="square" rtlCol="0">
            <a:spAutoFit/>
          </a:bodyPr>
          <a:lstStyle/>
          <a:p>
            <a:r>
              <a:rPr lang="en-US" sz="1000">
                <a:solidFill>
                  <a:schemeClr val="tx1">
                    <a:lumMod val="75000"/>
                    <a:lumOff val="25000"/>
                  </a:schemeClr>
                </a:solidFill>
              </a:rPr>
              <a:t>KCEC: Kit Carson Electric Cooperative Board</a:t>
            </a:r>
          </a:p>
          <a:p>
            <a:r>
              <a:rPr lang="en-US" sz="1000">
                <a:solidFill>
                  <a:schemeClr val="tx1">
                    <a:lumMod val="75000"/>
                    <a:lumOff val="25000"/>
                  </a:schemeClr>
                </a:solidFill>
              </a:rPr>
              <a:t>VoQ: Village of Questa Council</a:t>
            </a:r>
          </a:p>
          <a:p>
            <a:r>
              <a:rPr lang="en-US" sz="1000">
                <a:solidFill>
                  <a:schemeClr val="tx1">
                    <a:lumMod val="75000"/>
                    <a:lumOff val="25000"/>
                  </a:schemeClr>
                </a:solidFill>
              </a:rPr>
              <a:t>Taos County Commissioners</a:t>
            </a:r>
          </a:p>
          <a:p>
            <a:r>
              <a:rPr lang="en-US" sz="1000">
                <a:solidFill>
                  <a:schemeClr val="tx1">
                    <a:lumMod val="75000"/>
                    <a:lumOff val="25000"/>
                  </a:schemeClr>
                </a:solidFill>
              </a:rPr>
              <a:t>State Engineer</a:t>
            </a:r>
          </a:p>
          <a:p>
            <a:r>
              <a:rPr lang="en-US" sz="1000">
                <a:solidFill>
                  <a:schemeClr val="tx1">
                    <a:lumMod val="75000"/>
                    <a:lumOff val="25000"/>
                  </a:schemeClr>
                </a:solidFill>
              </a:rPr>
              <a:t>New Energy Economy</a:t>
            </a:r>
          </a:p>
          <a:p>
            <a:r>
              <a:rPr lang="en-US" sz="1000">
                <a:solidFill>
                  <a:schemeClr val="tx1">
                    <a:lumMod val="75000"/>
                    <a:lumOff val="25000"/>
                  </a:schemeClr>
                </a:solidFill>
              </a:rPr>
              <a:t>Western Environmental Law Center</a:t>
            </a:r>
          </a:p>
        </p:txBody>
      </p:sp>
      <p:sp>
        <p:nvSpPr>
          <p:cNvPr id="7" name="TextBox 6" descr="Implementation Phase&#10;">
            <a:extLst>
              <a:ext uri="{FF2B5EF4-FFF2-40B4-BE49-F238E27FC236}">
                <a16:creationId xmlns:a16="http://schemas.microsoft.com/office/drawing/2014/main" id="{1ED8F31C-2C95-E29A-1B47-15FF20B4E9C1}"/>
              </a:ext>
            </a:extLst>
          </p:cNvPr>
          <p:cNvSpPr txBox="1"/>
          <p:nvPr/>
        </p:nvSpPr>
        <p:spPr>
          <a:xfrm>
            <a:off x="4633746" y="3620308"/>
            <a:ext cx="2327751" cy="215444"/>
          </a:xfrm>
          <a:prstGeom prst="rect">
            <a:avLst/>
          </a:prstGeom>
          <a:noFill/>
          <a:effectLst/>
        </p:spPr>
        <p:txBody>
          <a:bodyPr wrap="square" lIns="0" tIns="0" rIns="0" bIns="0" rtlCol="0">
            <a:spAutoFit/>
          </a:bodyPr>
          <a:lstStyle/>
          <a:p>
            <a:r>
              <a:rPr lang="en-US" sz="1400">
                <a:solidFill>
                  <a:schemeClr val="bg1"/>
                </a:solidFill>
              </a:rPr>
              <a:t>Public Engagement</a:t>
            </a:r>
          </a:p>
        </p:txBody>
      </p:sp>
      <p:sp>
        <p:nvSpPr>
          <p:cNvPr id="8" name="TextBox 7">
            <a:extLst>
              <a:ext uri="{FF2B5EF4-FFF2-40B4-BE49-F238E27FC236}">
                <a16:creationId xmlns:a16="http://schemas.microsoft.com/office/drawing/2014/main" id="{B1343FBD-435D-F87D-EF68-29DC859624D2}"/>
              </a:ext>
            </a:extLst>
          </p:cNvPr>
          <p:cNvSpPr txBox="1"/>
          <p:nvPr/>
        </p:nvSpPr>
        <p:spPr>
          <a:xfrm>
            <a:off x="136712" y="4243604"/>
            <a:ext cx="1294782" cy="677108"/>
          </a:xfrm>
          <a:prstGeom prst="rect">
            <a:avLst/>
          </a:prstGeom>
          <a:noFill/>
          <a:effectLst/>
        </p:spPr>
        <p:txBody>
          <a:bodyPr wrap="square" lIns="0" tIns="0" rIns="0" bIns="0" rtlCol="0">
            <a:spAutoFit/>
          </a:bodyPr>
          <a:lstStyle/>
          <a:p>
            <a:pPr algn="ctr"/>
            <a:r>
              <a:rPr lang="en-US" sz="1100">
                <a:solidFill>
                  <a:schemeClr val="tx1">
                    <a:lumMod val="75000"/>
                    <a:lumOff val="25000"/>
                  </a:schemeClr>
                </a:solidFill>
              </a:rPr>
              <a:t>Oct. 22, 2022</a:t>
            </a:r>
          </a:p>
          <a:p>
            <a:pPr algn="ctr"/>
            <a:r>
              <a:rPr lang="en-US" sz="1100">
                <a:solidFill>
                  <a:schemeClr val="tx1">
                    <a:lumMod val="75000"/>
                    <a:lumOff val="25000"/>
                  </a:schemeClr>
                </a:solidFill>
              </a:rPr>
              <a:t>KCEC Board/</a:t>
            </a:r>
            <a:r>
              <a:rPr lang="en-US" sz="1100" err="1">
                <a:solidFill>
                  <a:schemeClr val="tx1">
                    <a:lumMod val="75000"/>
                    <a:lumOff val="25000"/>
                  </a:schemeClr>
                </a:solidFill>
              </a:rPr>
              <a:t>VoQ</a:t>
            </a:r>
            <a:r>
              <a:rPr lang="en-US" sz="1100">
                <a:solidFill>
                  <a:schemeClr val="tx1">
                    <a:lumMod val="75000"/>
                    <a:lumOff val="25000"/>
                  </a:schemeClr>
                </a:solidFill>
              </a:rPr>
              <a:t> </a:t>
            </a:r>
          </a:p>
          <a:p>
            <a:pPr algn="ctr"/>
            <a:r>
              <a:rPr lang="en-US" sz="1100">
                <a:solidFill>
                  <a:schemeClr val="tx1">
                    <a:lumMod val="75000"/>
                    <a:lumOff val="25000"/>
                  </a:schemeClr>
                </a:solidFill>
              </a:rPr>
              <a:t>Council Meeting*</a:t>
            </a:r>
          </a:p>
          <a:p>
            <a:pPr algn="ctr"/>
            <a:endParaRPr lang="en-US" sz="1100">
              <a:solidFill>
                <a:schemeClr val="tx1">
                  <a:lumMod val="75000"/>
                  <a:lumOff val="25000"/>
                </a:schemeClr>
              </a:solidFill>
            </a:endParaRPr>
          </a:p>
        </p:txBody>
      </p:sp>
      <p:pic>
        <p:nvPicPr>
          <p:cNvPr id="9" name="Graphic 8" title="callout">
            <a:extLst>
              <a:ext uri="{FF2B5EF4-FFF2-40B4-BE49-F238E27FC236}">
                <a16:creationId xmlns:a16="http://schemas.microsoft.com/office/drawing/2014/main" id="{A4A728DB-08AC-AE21-B7D6-45EC0C03161B}"/>
              </a:ext>
            </a:extLst>
          </p:cNvPr>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rot="5400000" flipV="1">
            <a:off x="656212" y="3768146"/>
            <a:ext cx="581025" cy="325242"/>
          </a:xfrm>
          <a:prstGeom prst="rect">
            <a:avLst/>
          </a:prstGeom>
          <a:effectLst/>
        </p:spPr>
      </p:pic>
      <p:sp>
        <p:nvSpPr>
          <p:cNvPr id="13" name="TextBox 12">
            <a:extLst>
              <a:ext uri="{FF2B5EF4-FFF2-40B4-BE49-F238E27FC236}">
                <a16:creationId xmlns:a16="http://schemas.microsoft.com/office/drawing/2014/main" id="{BAEF0AB0-216A-18B4-FFBB-3861FBFE4089}"/>
              </a:ext>
            </a:extLst>
          </p:cNvPr>
          <p:cNvSpPr txBox="1"/>
          <p:nvPr/>
        </p:nvSpPr>
        <p:spPr>
          <a:xfrm>
            <a:off x="1493782" y="4243604"/>
            <a:ext cx="1294782" cy="677108"/>
          </a:xfrm>
          <a:prstGeom prst="rect">
            <a:avLst/>
          </a:prstGeom>
          <a:noFill/>
          <a:effectLst/>
        </p:spPr>
        <p:txBody>
          <a:bodyPr wrap="square" lIns="0" tIns="0" rIns="0" bIns="0" rtlCol="0">
            <a:spAutoFit/>
          </a:bodyPr>
          <a:lstStyle/>
          <a:p>
            <a:pPr algn="ctr"/>
            <a:r>
              <a:rPr lang="en-US" sz="1100">
                <a:solidFill>
                  <a:schemeClr val="tx1">
                    <a:lumMod val="75000"/>
                    <a:lumOff val="25000"/>
                  </a:schemeClr>
                </a:solidFill>
              </a:rPr>
              <a:t>Jan. 2023</a:t>
            </a:r>
          </a:p>
          <a:p>
            <a:pPr algn="ctr"/>
            <a:r>
              <a:rPr lang="en-US" sz="1100">
                <a:solidFill>
                  <a:schemeClr val="tx1">
                    <a:lumMod val="75000"/>
                    <a:lumOff val="25000"/>
                  </a:schemeClr>
                </a:solidFill>
              </a:rPr>
              <a:t>KCEC Board approves project scoping, grant writing, etc.</a:t>
            </a:r>
          </a:p>
        </p:txBody>
      </p:sp>
      <p:pic>
        <p:nvPicPr>
          <p:cNvPr id="16" name="Graphic 15" title="callout">
            <a:extLst>
              <a:ext uri="{FF2B5EF4-FFF2-40B4-BE49-F238E27FC236}">
                <a16:creationId xmlns:a16="http://schemas.microsoft.com/office/drawing/2014/main" id="{CB55B1DC-C382-A714-A209-DFD640BA0651}"/>
              </a:ext>
            </a:extLst>
          </p:cNvPr>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rot="5400000" flipV="1">
            <a:off x="2013282" y="3768146"/>
            <a:ext cx="581025" cy="325242"/>
          </a:xfrm>
          <a:prstGeom prst="rect">
            <a:avLst/>
          </a:prstGeom>
          <a:effectLst/>
        </p:spPr>
      </p:pic>
      <p:pic>
        <p:nvPicPr>
          <p:cNvPr id="26" name="Graphic 25" title="callout">
            <a:extLst>
              <a:ext uri="{FF2B5EF4-FFF2-40B4-BE49-F238E27FC236}">
                <a16:creationId xmlns:a16="http://schemas.microsoft.com/office/drawing/2014/main" id="{C0950B4F-9628-5206-8711-6DBF4105BA7E}"/>
              </a:ext>
            </a:extLst>
          </p:cNvPr>
          <p:cNvPicPr>
            <a:picLocks noChangeAspect="1"/>
          </p:cNvPicPr>
          <p:nvPr/>
        </p:nvPicPr>
        <p:blipFill>
          <a:blip r:embed="rId3">
            <a:extLst>
              <a:ext uri="{96DAC541-7B7A-43D3-8B79-37D633B846F1}">
                <asvg:svgBlip xmlns:asvg="http://schemas.microsoft.com/office/drawing/2016/SVG/main" r:embed="rId6"/>
              </a:ext>
            </a:extLst>
          </a:blip>
          <a:stretch>
            <a:fillRect/>
          </a:stretch>
        </p:blipFill>
        <p:spPr>
          <a:xfrm rot="5400000" flipV="1">
            <a:off x="6717346" y="3768147"/>
            <a:ext cx="581025" cy="325242"/>
          </a:xfrm>
          <a:prstGeom prst="rect">
            <a:avLst/>
          </a:prstGeom>
          <a:effectLst/>
        </p:spPr>
      </p:pic>
      <p:cxnSp>
        <p:nvCxnSpPr>
          <p:cNvPr id="15" name="Straight Connector 14">
            <a:extLst>
              <a:ext uri="{FF2B5EF4-FFF2-40B4-BE49-F238E27FC236}">
                <a16:creationId xmlns:a16="http://schemas.microsoft.com/office/drawing/2014/main" id="{1668666B-F521-5675-96C6-EB2510686415}"/>
              </a:ext>
            </a:extLst>
          </p:cNvPr>
          <p:cNvCxnSpPr>
            <a:cxnSpLocks/>
          </p:cNvCxnSpPr>
          <p:nvPr/>
        </p:nvCxnSpPr>
        <p:spPr>
          <a:xfrm>
            <a:off x="7940541" y="2909119"/>
            <a:ext cx="0" cy="731135"/>
          </a:xfrm>
          <a:prstGeom prst="line">
            <a:avLst/>
          </a:prstGeom>
          <a:noFill/>
          <a:ln w="19050">
            <a:solidFill>
              <a:schemeClr val="tx1"/>
            </a:solidFill>
            <a:prstDash val="sysDash"/>
            <a:headEnd type="none" w="med" len="med"/>
            <a:tailEnd type="none" w="lg" len="lg"/>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3125160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isclaimer">
            <a:extLst>
              <a:ext uri="{FF2B5EF4-FFF2-40B4-BE49-F238E27FC236}">
                <a16:creationId xmlns:a16="http://schemas.microsoft.com/office/drawing/2014/main" id="{F1EAE582-5BAF-52A9-7686-EDA7FAD45458}"/>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FDF67147-7EDD-182D-9AA5-953A11ABAF82}"/>
              </a:ext>
            </a:extLst>
          </p:cNvPr>
          <p:cNvSpPr>
            <a:spLocks noGrp="1"/>
          </p:cNvSpPr>
          <p:nvPr>
            <p:ph sz="quarter" idx="10"/>
          </p:nvPr>
        </p:nvSpPr>
        <p:spPr>
          <a:xfrm>
            <a:off x="477615" y="1364166"/>
            <a:ext cx="11236267" cy="4199235"/>
          </a:xfrm>
        </p:spPr>
        <p:txBody>
          <a:bodyPr/>
          <a:lstStyle/>
          <a:p>
            <a:r>
              <a:rPr lang="en-US" sz="2400"/>
              <a:t>Work authored by the National Renewable Energy Laboratory (NREL) for the Department of Energy (DOE) for the Communities LEAP (Local Energy Action Program) Pilot. </a:t>
            </a:r>
          </a:p>
          <a:p>
            <a:r>
              <a:rPr lang="en-US" sz="2400"/>
              <a:t>Contains clean hydrogen production technoeconomic feasibility study results</a:t>
            </a:r>
          </a:p>
          <a:p>
            <a:r>
              <a:rPr lang="en-US" sz="2400"/>
              <a:t>Should not be sole basis of investment decisions</a:t>
            </a:r>
          </a:p>
          <a:p>
            <a:r>
              <a:rPr lang="en-US" sz="2400"/>
              <a:t>Additional analysis required to estimate economic impacts</a:t>
            </a:r>
          </a:p>
          <a:p>
            <a:r>
              <a:rPr lang="en-US" sz="2400"/>
              <a:t>Additional details available in the published version of this slide deck at https://www.energy.gov/communitiesLEAP/questa-new-mexico.</a:t>
            </a:r>
          </a:p>
          <a:p>
            <a:r>
              <a:rPr lang="en-US" sz="2400"/>
              <a:t>The purpose of this presentation and the overall study is to provide information to the Questa Community Coalition. The authors, NREL, DOE, and Communities LEAP are not recommending any specific course of action. </a:t>
            </a:r>
            <a:endParaRPr lang="en-US"/>
          </a:p>
          <a:p>
            <a:endParaRPr lang="en-US" sz="2400"/>
          </a:p>
        </p:txBody>
      </p:sp>
    </p:spTree>
    <p:extLst>
      <p:ext uri="{BB962C8B-B14F-4D97-AF65-F5344CB8AC3E}">
        <p14:creationId xmlns:p14="http://schemas.microsoft.com/office/powerpoint/2010/main" val="28884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7B376168-616B-E06B-1C9A-9B2C6DDCE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087758" y="1035982"/>
            <a:ext cx="6913742" cy="43960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descr="What is Hydrogen (H2)?">
            <a:extLst>
              <a:ext uri="{FF2B5EF4-FFF2-40B4-BE49-F238E27FC236}">
                <a16:creationId xmlns:a16="http://schemas.microsoft.com/office/drawing/2014/main" id="{93162035-691A-1007-622A-305C454C9793}"/>
              </a:ext>
            </a:extLst>
          </p:cNvPr>
          <p:cNvSpPr>
            <a:spLocks noGrp="1"/>
          </p:cNvSpPr>
          <p:nvPr>
            <p:ph type="title"/>
          </p:nvPr>
        </p:nvSpPr>
        <p:spPr/>
        <p:txBody>
          <a:bodyPr/>
          <a:lstStyle/>
          <a:p>
            <a:r>
              <a:rPr lang="en-US"/>
              <a:t>What Is Hydrogen (H</a:t>
            </a:r>
            <a:r>
              <a:rPr lang="en-US" baseline="-25000"/>
              <a:t>2</a:t>
            </a:r>
            <a:r>
              <a:rPr lang="en-US"/>
              <a:t>)?</a:t>
            </a:r>
          </a:p>
        </p:txBody>
      </p:sp>
      <p:sp>
        <p:nvSpPr>
          <p:cNvPr id="3" name="Content Placeholder 2">
            <a:extLst>
              <a:ext uri="{FF2B5EF4-FFF2-40B4-BE49-F238E27FC236}">
                <a16:creationId xmlns:a16="http://schemas.microsoft.com/office/drawing/2014/main" id="{C14F6F17-46FD-3E62-55FE-0401130176FB}"/>
              </a:ext>
            </a:extLst>
          </p:cNvPr>
          <p:cNvSpPr>
            <a:spLocks noGrp="1"/>
          </p:cNvSpPr>
          <p:nvPr>
            <p:ph sz="quarter" idx="10"/>
          </p:nvPr>
        </p:nvSpPr>
        <p:spPr>
          <a:xfrm>
            <a:off x="477615" y="908431"/>
            <a:ext cx="4842407" cy="5370703"/>
          </a:xfrm>
        </p:spPr>
        <p:txBody>
          <a:bodyPr/>
          <a:lstStyle/>
          <a:p>
            <a:pPr marL="233363" indent="-233363">
              <a:buFont typeface="Wingdings" panose="05000000000000000000" pitchFamily="2" charset="2"/>
              <a:buChar char="§"/>
            </a:pPr>
            <a:r>
              <a:rPr lang="en-US" sz="1800">
                <a:solidFill>
                  <a:schemeClr val="tx1"/>
                </a:solidFill>
              </a:rPr>
              <a:t>How hydrogen is produced:</a:t>
            </a:r>
            <a:endParaRPr lang="en-US" sz="1800" strike="sngStrike">
              <a:solidFill>
                <a:schemeClr val="tx1"/>
              </a:solidFill>
            </a:endParaRPr>
          </a:p>
          <a:p>
            <a:pPr marL="625475" lvl="1"/>
            <a:r>
              <a:rPr lang="en-US" sz="1800"/>
              <a:t>Renewable electricity by electrolysis (or ”</a:t>
            </a:r>
            <a:r>
              <a:rPr lang="en-US" sz="1800" b="1">
                <a:solidFill>
                  <a:srgbClr val="00B050"/>
                </a:solidFill>
              </a:rPr>
              <a:t>Green H</a:t>
            </a:r>
            <a:r>
              <a:rPr lang="en-US" sz="1800" b="1" baseline="-25000">
                <a:solidFill>
                  <a:srgbClr val="00B050"/>
                </a:solidFill>
              </a:rPr>
              <a:t>2</a:t>
            </a:r>
            <a:r>
              <a:rPr lang="en-US" sz="1800"/>
              <a:t>”)</a:t>
            </a:r>
            <a:endParaRPr lang="en-US" sz="1800">
              <a:solidFill>
                <a:schemeClr val="tx1"/>
              </a:solidFill>
            </a:endParaRPr>
          </a:p>
          <a:p>
            <a:pPr marL="625475" lvl="1"/>
            <a:r>
              <a:rPr lang="en-US" sz="1800">
                <a:solidFill>
                  <a:schemeClr val="tx1"/>
                </a:solidFill>
              </a:rPr>
              <a:t>Natural gas by reforming:</a:t>
            </a:r>
          </a:p>
          <a:p>
            <a:pPr marL="858838" lvl="2" indent="-231775">
              <a:buFont typeface="Wingdings" panose="05000000000000000000" pitchFamily="2" charset="2"/>
              <a:buChar char="§"/>
            </a:pPr>
            <a:r>
              <a:rPr lang="en-US" sz="1800">
                <a:solidFill>
                  <a:schemeClr val="tx1"/>
                </a:solidFill>
              </a:rPr>
              <a:t>without carbon capture (or “</a:t>
            </a:r>
            <a:r>
              <a:rPr lang="en-US" sz="1800" b="1">
                <a:solidFill>
                  <a:schemeClr val="tx1">
                    <a:lumMod val="50000"/>
                    <a:lumOff val="50000"/>
                  </a:schemeClr>
                </a:solidFill>
              </a:rPr>
              <a:t>Gray H</a:t>
            </a:r>
            <a:r>
              <a:rPr lang="en-US" sz="1800" b="1" baseline="-25000">
                <a:solidFill>
                  <a:schemeClr val="tx1">
                    <a:lumMod val="50000"/>
                    <a:lumOff val="50000"/>
                  </a:schemeClr>
                </a:solidFill>
              </a:rPr>
              <a:t>2</a:t>
            </a:r>
            <a:r>
              <a:rPr lang="en-US" sz="1800">
                <a:solidFill>
                  <a:schemeClr val="tx1"/>
                </a:solidFill>
              </a:rPr>
              <a:t>”)</a:t>
            </a:r>
          </a:p>
          <a:p>
            <a:pPr marL="858838" lvl="2" indent="-231775">
              <a:buFont typeface="Wingdings" panose="05000000000000000000" pitchFamily="2" charset="2"/>
              <a:buChar char="§"/>
            </a:pPr>
            <a:r>
              <a:rPr lang="en-US" sz="1800">
                <a:solidFill>
                  <a:schemeClr val="tx1"/>
                </a:solidFill>
              </a:rPr>
              <a:t>with carbon capture (or “</a:t>
            </a:r>
            <a:r>
              <a:rPr lang="en-US" sz="1800" b="1">
                <a:solidFill>
                  <a:srgbClr val="0070C0"/>
                </a:solidFill>
              </a:rPr>
              <a:t>Blue H</a:t>
            </a:r>
            <a:r>
              <a:rPr lang="en-US" sz="1800" b="1" baseline="-25000">
                <a:solidFill>
                  <a:srgbClr val="0070C0"/>
                </a:solidFill>
              </a:rPr>
              <a:t>2</a:t>
            </a:r>
            <a:r>
              <a:rPr lang="en-US" sz="1800">
                <a:solidFill>
                  <a:schemeClr val="tx1"/>
                </a:solidFill>
              </a:rPr>
              <a:t>”).</a:t>
            </a:r>
          </a:p>
          <a:p>
            <a:pPr marL="625475" lvl="1"/>
            <a:r>
              <a:rPr lang="en-US" sz="1800">
                <a:solidFill>
                  <a:schemeClr val="tx1"/>
                </a:solidFill>
              </a:rPr>
              <a:t>Coal gasification (or “</a:t>
            </a:r>
            <a:r>
              <a:rPr lang="en-US" sz="1800" b="1">
                <a:solidFill>
                  <a:schemeClr val="tx1"/>
                </a:solidFill>
              </a:rPr>
              <a:t>Black H</a:t>
            </a:r>
            <a:r>
              <a:rPr lang="en-US" sz="1800" b="1" baseline="-25000">
                <a:solidFill>
                  <a:schemeClr val="tx1"/>
                </a:solidFill>
              </a:rPr>
              <a:t>2</a:t>
            </a:r>
            <a:r>
              <a:rPr lang="en-US" sz="1800">
                <a:solidFill>
                  <a:schemeClr val="tx1"/>
                </a:solidFill>
              </a:rPr>
              <a:t>”).</a:t>
            </a:r>
          </a:p>
          <a:p>
            <a:pPr marL="0" indent="0">
              <a:buNone/>
            </a:pPr>
            <a:endParaRPr lang="en-US" sz="1800" b="1">
              <a:solidFill>
                <a:srgbClr val="0070C0"/>
              </a:solidFill>
            </a:endParaRPr>
          </a:p>
          <a:p>
            <a:pPr marL="233363" indent="-233363">
              <a:buFont typeface="Wingdings" panose="05000000000000000000" pitchFamily="2" charset="2"/>
              <a:buChar char="§"/>
            </a:pPr>
            <a:r>
              <a:rPr lang="en-US" sz="1800">
                <a:solidFill>
                  <a:schemeClr val="tx1"/>
                </a:solidFill>
              </a:rPr>
              <a:t>How hydrogen is used:</a:t>
            </a:r>
            <a:endParaRPr lang="en-US" sz="1800" strike="sngStrike">
              <a:solidFill>
                <a:schemeClr val="tx1"/>
              </a:solidFill>
            </a:endParaRPr>
          </a:p>
          <a:p>
            <a:pPr marL="625475" lvl="1"/>
            <a:r>
              <a:rPr lang="en-US" sz="1800">
                <a:solidFill>
                  <a:schemeClr val="tx1"/>
                </a:solidFill>
              </a:rPr>
              <a:t>Vehicle fueling</a:t>
            </a:r>
          </a:p>
          <a:p>
            <a:pPr marL="625475" lvl="1"/>
            <a:r>
              <a:rPr lang="en-US" sz="1800">
                <a:solidFill>
                  <a:schemeClr val="tx1"/>
                </a:solidFill>
              </a:rPr>
              <a:t>Electricity generation</a:t>
            </a:r>
          </a:p>
          <a:p>
            <a:pPr marL="625475" lvl="1"/>
            <a:r>
              <a:rPr lang="en-US" sz="1800">
                <a:solidFill>
                  <a:schemeClr val="tx1"/>
                </a:solidFill>
              </a:rPr>
              <a:t>Other uses, as shown in Figure 1.</a:t>
            </a:r>
          </a:p>
          <a:p>
            <a:pPr lvl="1">
              <a:buFont typeface="Wingdings" panose="05000000000000000000" pitchFamily="2" charset="2"/>
              <a:buChar char="§"/>
            </a:pPr>
            <a:endParaRPr lang="en-US" sz="1800"/>
          </a:p>
          <a:p>
            <a:pPr lvl="1">
              <a:buFont typeface="Wingdings" panose="05000000000000000000" pitchFamily="2" charset="2"/>
              <a:buChar char="§"/>
            </a:pPr>
            <a:endParaRPr lang="en-US" sz="1800"/>
          </a:p>
        </p:txBody>
      </p:sp>
      <p:sp>
        <p:nvSpPr>
          <p:cNvPr id="12" name="Content Placeholder 2">
            <a:extLst>
              <a:ext uri="{FF2B5EF4-FFF2-40B4-BE49-F238E27FC236}">
                <a16:creationId xmlns:a16="http://schemas.microsoft.com/office/drawing/2014/main" id="{493D8201-FDE3-BF6F-877F-093727EFFEE0}"/>
              </a:ext>
            </a:extLst>
          </p:cNvPr>
          <p:cNvSpPr txBox="1">
            <a:spLocks/>
          </p:cNvSpPr>
          <p:nvPr/>
        </p:nvSpPr>
        <p:spPr bwMode="auto">
          <a:xfrm>
            <a:off x="6346265" y="5236055"/>
            <a:ext cx="3606383" cy="710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Courier New" panose="02070309020205020404" pitchFamily="49" charset="0"/>
              <a:buChar char="o"/>
              <a:defRPr sz="1600" kern="1200">
                <a:solidFill>
                  <a:srgbClr val="282B2E"/>
                </a:solidFill>
                <a:latin typeface="+mn-lt"/>
                <a:ea typeface="ヒラギノ角ゴ Pro W3" charset="0"/>
                <a:cs typeface="Arial"/>
              </a:defRPr>
            </a:lvl2pPr>
            <a:lvl3pPr marL="1257300" indent="-342900" algn="l" defTabSz="457200" rtl="0" eaLnBrk="1" fontAlgn="base" hangingPunct="1">
              <a:spcBef>
                <a:spcPct val="20000"/>
              </a:spcBef>
              <a:spcAft>
                <a:spcPct val="0"/>
              </a:spcAft>
              <a:buFont typeface="Franklin Gothic Book" panose="020B0503020102020204" pitchFamily="34" charset="0"/>
              <a:buChar char="—"/>
              <a:defRPr sz="16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Wingdings" panose="05000000000000000000" pitchFamily="2" charset="2"/>
              <a:buChar char="§"/>
              <a:defRPr sz="16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sz="1600"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endParaRPr kumimoji="0" lang="en-US" sz="1200" b="1" i="0" u="none" strike="noStrike" kern="1200" cap="none" spc="0" normalizeH="0" baseline="0" noProof="0">
              <a:ln>
                <a:noFill/>
              </a:ln>
              <a:solidFill>
                <a:schemeClr val="tx1"/>
              </a:solidFill>
              <a:effectLst/>
              <a:uLnTx/>
              <a:uFillTx/>
              <a:latin typeface="+mj-lt"/>
              <a:ea typeface="ヒラギノ角ゴ Pro W3" charset="0"/>
              <a:cs typeface="Arial"/>
            </a:endParaRPr>
          </a:p>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kumimoji="0" lang="en-US" sz="1200" b="1" i="0" u="none" strike="noStrike" kern="1200" cap="none" spc="0" normalizeH="0" baseline="0" noProof="0">
                <a:ln>
                  <a:noFill/>
                </a:ln>
                <a:solidFill>
                  <a:schemeClr val="tx1"/>
                </a:solidFill>
                <a:effectLst/>
                <a:uLnTx/>
                <a:uFillTx/>
                <a:latin typeface="+mj-lt"/>
                <a:ea typeface="ヒラギノ角ゴ Pro W3" charset="0"/>
                <a:cs typeface="Arial"/>
              </a:rPr>
              <a:t>Figure 1. Various uses of hydrogen</a:t>
            </a:r>
            <a:endParaRPr kumimoji="0" lang="en-US" sz="1200" b="1" i="0" u="none" strike="noStrike" kern="1200" cap="none" spc="0" normalizeH="0" baseline="30000" noProof="0">
              <a:ln>
                <a:noFill/>
              </a:ln>
              <a:solidFill>
                <a:schemeClr val="tx1"/>
              </a:solidFill>
              <a:effectLst/>
              <a:uLnTx/>
              <a:uFillTx/>
              <a:latin typeface="+mj-lt"/>
              <a:ea typeface="ヒラギノ角ゴ Pro W3" charset="0"/>
              <a:cs typeface="Arial"/>
            </a:endParaRPr>
          </a:p>
        </p:txBody>
      </p:sp>
      <p:sp>
        <p:nvSpPr>
          <p:cNvPr id="1027" name="Star: 5 Points 1026">
            <a:extLst>
              <a:ext uri="{FF2B5EF4-FFF2-40B4-BE49-F238E27FC236}">
                <a16:creationId xmlns:a16="http://schemas.microsoft.com/office/drawing/2014/main" id="{B58BFA1B-CFA0-4DF4-A1D2-98D317C5DFCD}"/>
              </a:ext>
              <a:ext uri="{C183D7F6-B498-43B3-948B-1728B52AA6E4}">
                <adec:decorative xmlns:adec="http://schemas.microsoft.com/office/drawing/2017/decorative" val="1"/>
              </a:ext>
            </a:extLst>
          </p:cNvPr>
          <p:cNvSpPr/>
          <p:nvPr/>
        </p:nvSpPr>
        <p:spPr>
          <a:xfrm>
            <a:off x="9666597" y="855365"/>
            <a:ext cx="299878" cy="299878"/>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28" name="Star: 5 Points 1027">
            <a:extLst>
              <a:ext uri="{FF2B5EF4-FFF2-40B4-BE49-F238E27FC236}">
                <a16:creationId xmlns:a16="http://schemas.microsoft.com/office/drawing/2014/main" id="{1E82340D-2A04-9326-83EB-91F560FAEC0C}"/>
              </a:ext>
              <a:ext uri="{C183D7F6-B498-43B3-948B-1728B52AA6E4}">
                <adec:decorative xmlns:adec="http://schemas.microsoft.com/office/drawing/2017/decorative" val="1"/>
              </a:ext>
            </a:extLst>
          </p:cNvPr>
          <p:cNvSpPr/>
          <p:nvPr/>
        </p:nvSpPr>
        <p:spPr>
          <a:xfrm>
            <a:off x="8037069" y="1158575"/>
            <a:ext cx="299878" cy="299878"/>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30" name="Star: 5 Points 1029">
            <a:extLst>
              <a:ext uri="{FF2B5EF4-FFF2-40B4-BE49-F238E27FC236}">
                <a16:creationId xmlns:a16="http://schemas.microsoft.com/office/drawing/2014/main" id="{12F6279B-802E-2348-B9A4-CF9465E67082}"/>
              </a:ext>
              <a:ext uri="{C183D7F6-B498-43B3-948B-1728B52AA6E4}">
                <adec:decorative xmlns:adec="http://schemas.microsoft.com/office/drawing/2017/decorative" val="1"/>
              </a:ext>
            </a:extLst>
          </p:cNvPr>
          <p:cNvSpPr/>
          <p:nvPr/>
        </p:nvSpPr>
        <p:spPr>
          <a:xfrm>
            <a:off x="8042581" y="2398289"/>
            <a:ext cx="299878" cy="299878"/>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31" name="Star: 5 Points 1030">
            <a:extLst>
              <a:ext uri="{FF2B5EF4-FFF2-40B4-BE49-F238E27FC236}">
                <a16:creationId xmlns:a16="http://schemas.microsoft.com/office/drawing/2014/main" id="{8FF31574-11C7-954D-13D4-07B5380F8EE0}"/>
              </a:ext>
              <a:ext uri="{C183D7F6-B498-43B3-948B-1728B52AA6E4}">
                <adec:decorative xmlns:adec="http://schemas.microsoft.com/office/drawing/2017/decorative" val="1"/>
              </a:ext>
            </a:extLst>
          </p:cNvPr>
          <p:cNvSpPr/>
          <p:nvPr/>
        </p:nvSpPr>
        <p:spPr>
          <a:xfrm>
            <a:off x="6794917" y="832944"/>
            <a:ext cx="299878" cy="299878"/>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32" name="Star: 5 Points 1031">
            <a:extLst>
              <a:ext uri="{FF2B5EF4-FFF2-40B4-BE49-F238E27FC236}">
                <a16:creationId xmlns:a16="http://schemas.microsoft.com/office/drawing/2014/main" id="{6F82F3E1-0B24-D9C4-F4B1-292EBD1AF931}"/>
              </a:ext>
              <a:ext uri="{C183D7F6-B498-43B3-948B-1728B52AA6E4}">
                <adec:decorative xmlns:adec="http://schemas.microsoft.com/office/drawing/2017/decorative" val="1"/>
              </a:ext>
            </a:extLst>
          </p:cNvPr>
          <p:cNvSpPr/>
          <p:nvPr/>
        </p:nvSpPr>
        <p:spPr>
          <a:xfrm>
            <a:off x="6785392" y="2001962"/>
            <a:ext cx="299878" cy="299878"/>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34" name="Star: 5 Points 1033">
            <a:extLst>
              <a:ext uri="{FF2B5EF4-FFF2-40B4-BE49-F238E27FC236}">
                <a16:creationId xmlns:a16="http://schemas.microsoft.com/office/drawing/2014/main" id="{F1FE1539-AC76-CE63-7E3C-647C91224134}"/>
              </a:ext>
              <a:ext uri="{C183D7F6-B498-43B3-948B-1728B52AA6E4}">
                <adec:decorative xmlns:adec="http://schemas.microsoft.com/office/drawing/2017/decorative" val="1"/>
              </a:ext>
            </a:extLst>
          </p:cNvPr>
          <p:cNvSpPr/>
          <p:nvPr/>
        </p:nvSpPr>
        <p:spPr>
          <a:xfrm>
            <a:off x="10871506" y="908431"/>
            <a:ext cx="193747" cy="193747"/>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35" name="TextBox 1034">
            <a:extLst>
              <a:ext uri="{FF2B5EF4-FFF2-40B4-BE49-F238E27FC236}">
                <a16:creationId xmlns:a16="http://schemas.microsoft.com/office/drawing/2014/main" id="{009F38E8-0E70-8255-71B0-438C66CA3AF1}"/>
              </a:ext>
            </a:extLst>
          </p:cNvPr>
          <p:cNvSpPr txBox="1"/>
          <p:nvPr/>
        </p:nvSpPr>
        <p:spPr>
          <a:xfrm>
            <a:off x="11015752" y="841962"/>
            <a:ext cx="10810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Franklin Gothic Book"/>
                <a:ea typeface="+mn-ea"/>
                <a:cs typeface="+mn-cs"/>
              </a:rPr>
              <a:t>Applications of interest for Questa</a:t>
            </a:r>
            <a:endParaRPr kumimoji="0" lang="en-US" sz="800" b="0" i="0" u="none" strike="noStrike" kern="1200" cap="none" spc="0" normalizeH="0" baseline="30000" noProof="0">
              <a:ln>
                <a:noFill/>
              </a:ln>
              <a:solidFill>
                <a:prstClr val="white">
                  <a:lumMod val="65000"/>
                </a:prstClr>
              </a:solidFill>
              <a:effectLst/>
              <a:uLnTx/>
              <a:uFillTx/>
              <a:latin typeface="Franklin Gothic Book"/>
              <a:ea typeface="+mn-ea"/>
              <a:cs typeface="+mn-cs"/>
            </a:endParaRPr>
          </a:p>
        </p:txBody>
      </p:sp>
      <p:sp>
        <p:nvSpPr>
          <p:cNvPr id="6" name="Star: 5 Points 1026">
            <a:extLst>
              <a:ext uri="{FF2B5EF4-FFF2-40B4-BE49-F238E27FC236}">
                <a16:creationId xmlns:a16="http://schemas.microsoft.com/office/drawing/2014/main" id="{88990E9F-9AB3-625E-9118-3FE80B99B698}"/>
              </a:ext>
              <a:ext uri="{C183D7F6-B498-43B3-948B-1728B52AA6E4}">
                <adec:decorative xmlns:adec="http://schemas.microsoft.com/office/drawing/2017/decorative" val="1"/>
              </a:ext>
            </a:extLst>
          </p:cNvPr>
          <p:cNvSpPr/>
          <p:nvPr/>
        </p:nvSpPr>
        <p:spPr>
          <a:xfrm>
            <a:off x="5602890" y="1625884"/>
            <a:ext cx="299878" cy="299878"/>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2616436521"/>
      </p:ext>
    </p:extLst>
  </p:cSld>
  <p:clrMapOvr>
    <a:masterClrMapping/>
  </p:clrMapOvr>
</p:sld>
</file>

<file path=ppt/theme/theme1.xml><?xml version="1.0" encoding="utf-8"?>
<a:theme xmlns:a="http://schemas.openxmlformats.org/drawingml/2006/main" name="EERE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40000"/>
            <a:lumOff val="60000"/>
          </a:schemeClr>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40000"/>
            <a:lumOff val="60000"/>
          </a:schemeClr>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B59FDD0EE95B4E819A07D1C002C56C" ma:contentTypeVersion="12" ma:contentTypeDescription="Create a new document." ma:contentTypeScope="" ma:versionID="0f6eaba67445dfe7e0c372ef2cddf72f">
  <xsd:schema xmlns:xsd="http://www.w3.org/2001/XMLSchema" xmlns:xs="http://www.w3.org/2001/XMLSchema" xmlns:p="http://schemas.microsoft.com/office/2006/metadata/properties" xmlns:ns2="f36db87d-28b1-437f-80db-dff7a914738a" xmlns:ns3="2dcfc564-0251-4056-8280-ebe0552f0e99" targetNamespace="http://schemas.microsoft.com/office/2006/metadata/properties" ma:root="true" ma:fieldsID="1b9261e61fba03925002d511139a88e0" ns2:_="" ns3:_="">
    <xsd:import namespace="f36db87d-28b1-437f-80db-dff7a914738a"/>
    <xsd:import namespace="2dcfc564-0251-4056-8280-ebe0552f0e9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6db87d-28b1-437f-80db-dff7a91473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dcfc564-0251-4056-8280-ebe0552f0e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77e517c-c1b1-498d-8fd1-a96faa374500}" ma:internalName="TaxCatchAll" ma:showField="CatchAllData" ma:web="2dcfc564-0251-4056-8280-ebe0552f0e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dcfc564-0251-4056-8280-ebe0552f0e99">
      <UserInfo>
        <DisplayName>Limited Access System Group For Web 2dcfc564-0251-4056-8280-ebe0552f0e99</DisplayName>
        <AccountId>18</AccountId>
        <AccountType/>
      </UserInfo>
      <UserInfo>
        <DisplayName>NT Service\spsearch</DisplayName>
        <AccountId>10</AccountId>
        <AccountType/>
      </UserInfo>
      <UserInfo>
        <DisplayName>Young, Thomas</DisplayName>
        <AccountId>20</AccountId>
        <AccountType/>
      </UserInfo>
      <UserInfo>
        <DisplayName>C-LEAP Questa - Proprietary Members</DisplayName>
        <AccountId>7</AccountId>
        <AccountType/>
      </UserInfo>
      <UserInfo>
        <DisplayName>Duff, Kyle</DisplayName>
        <AccountId>23</AccountId>
        <AccountType/>
      </UserInfo>
      <UserInfo>
        <DisplayName>Breazeale, Dorothy "Liz"</DisplayName>
        <AccountId>25</AccountId>
        <AccountType/>
      </UserInfo>
      <UserInfo>
        <DisplayName>Leon, Nicole</DisplayName>
        <AccountId>27</AccountId>
        <AccountType/>
      </UserInfo>
      <UserInfo>
        <DisplayName>Wipke, Keith</DisplayName>
        <AccountId>28</AccountId>
        <AccountType/>
      </UserInfo>
      <UserInfo>
        <DisplayName>Mann, Margaret</DisplayName>
        <AccountId>29</AccountId>
        <AccountType/>
      </UserInfo>
      <UserInfo>
        <DisplayName>Teixeira, Anthony</DisplayName>
        <AccountId>30</AccountId>
        <AccountType/>
      </UserInfo>
    </SharedWithUsers>
    <TaxCatchAll xmlns="2dcfc564-0251-4056-8280-ebe0552f0e99" xsi:nil="true"/>
    <lcf76f155ced4ddcb4097134ff3c332f xmlns="f36db87d-28b1-437f-80db-dff7a914738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466BA01-050D-4993-82A6-EFAD759CF0ED}">
  <ds:schemaRefs>
    <ds:schemaRef ds:uri="http://schemas.microsoft.com/sharepoint/v3/contenttype/forms"/>
  </ds:schemaRefs>
</ds:datastoreItem>
</file>

<file path=customXml/itemProps2.xml><?xml version="1.0" encoding="utf-8"?>
<ds:datastoreItem xmlns:ds="http://schemas.openxmlformats.org/officeDocument/2006/customXml" ds:itemID="{1414A972-4B7C-4C8B-BD8F-F1D9C8895961}">
  <ds:schemaRefs>
    <ds:schemaRef ds:uri="2dcfc564-0251-4056-8280-ebe0552f0e99"/>
    <ds:schemaRef ds:uri="f36db87d-28b1-437f-80db-dff7a91473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6B8A28D-9D68-4977-B4C9-54B83E12A524}">
  <ds:schemaRefs>
    <ds:schemaRef ds:uri="2dcfc564-0251-4056-8280-ebe0552f0e99"/>
    <ds:schemaRef ds:uri="f36db87d-28b1-437f-80db-dff7a91473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4114</TotalTime>
  <Words>13445</Words>
  <Application>Microsoft Macintosh PowerPoint</Application>
  <PresentationFormat>Widescreen</PresentationFormat>
  <Paragraphs>1285</Paragraphs>
  <Slides>58</Slides>
  <Notes>55</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58</vt:i4>
      </vt:variant>
    </vt:vector>
  </HeadingPairs>
  <TitlesOfParts>
    <vt:vector size="77" baseType="lpstr">
      <vt:lpstr>Arial</vt:lpstr>
      <vt:lpstr>Calibri</vt:lpstr>
      <vt:lpstr>Calibri Light</vt:lpstr>
      <vt:lpstr>Courier New</vt:lpstr>
      <vt:lpstr>Franklin Gothic Book</vt:lpstr>
      <vt:lpstr>Franklin Gothic Demi</vt:lpstr>
      <vt:lpstr>Franklin Gothic Medium</vt:lpstr>
      <vt:lpstr>FranklinGothicURWBoo</vt:lpstr>
      <vt:lpstr>FranklinGothicURWDem</vt:lpstr>
      <vt:lpstr>Helvetica</vt:lpstr>
      <vt:lpstr>ITCFranklinGothicStd-Book</vt:lpstr>
      <vt:lpstr>Segoe UI</vt:lpstr>
      <vt:lpstr>Wingdings</vt:lpstr>
      <vt:lpstr>Wingdings,Sans-Serif</vt:lpstr>
      <vt:lpstr>EERE Title</vt:lpstr>
      <vt:lpstr>EERE PPT</vt:lpstr>
      <vt:lpstr>1_EERE PPT</vt:lpstr>
      <vt:lpstr>2_EERE PPT</vt:lpstr>
      <vt:lpstr>3_EERE PPT</vt:lpstr>
      <vt:lpstr>Is Clean Hydrogen Production  a Good Fit for Questa? </vt:lpstr>
      <vt:lpstr>Agenda (2 hours)</vt:lpstr>
      <vt:lpstr>Questa Coalition</vt:lpstr>
      <vt:lpstr>Project Context and History: Why Hydrogen? And How Did We Get Here?</vt:lpstr>
      <vt:lpstr>Questa’s Communities LEAP Application</vt:lpstr>
      <vt:lpstr>Technical Assistance Team</vt:lpstr>
      <vt:lpstr>Questa's Communities LEAP Timeline</vt:lpstr>
      <vt:lpstr>Disclaimer</vt:lpstr>
      <vt:lpstr>What Is Hydrogen (H2)?</vt:lpstr>
      <vt:lpstr>How Is Clean Hydrogen Made? How Is It Used?</vt:lpstr>
      <vt:lpstr>Pause for Questions</vt:lpstr>
      <vt:lpstr>Potential Hydrogen Facilities for Questa</vt:lpstr>
      <vt:lpstr>Facility A: Grid-Connected Energy Storage Application (KCEC)</vt:lpstr>
      <vt:lpstr>Facility A: Grid-Connected Storage Application</vt:lpstr>
      <vt:lpstr>Facility A: Inputs and Outputs</vt:lpstr>
      <vt:lpstr>Facility A: Feasibility Results (Pre-Economic Impacts Analysis) </vt:lpstr>
      <vt:lpstr>Facility B: H2 Fuel Cell Vehicle Fueling Application (Chevron)</vt:lpstr>
      <vt:lpstr>Facility B: H2 Fuel Cell Vehicle Fueling Application</vt:lpstr>
      <vt:lpstr>Facility B: Inputs and Outputs</vt:lpstr>
      <vt:lpstr>Facility B: Feasibility Results (Pre-Economic Impacts Analysis) </vt:lpstr>
      <vt:lpstr>Pause for Questions</vt:lpstr>
      <vt:lpstr>What Are Concerns About Clean Hydrogen for Northern New Mexico?</vt:lpstr>
      <vt:lpstr>What Might the Questa Grid-Tied Clean Hydrogen Facility Look Like?</vt:lpstr>
      <vt:lpstr>What Are Concerns About Clean Hydrogen for Northern New Mexico?</vt:lpstr>
      <vt:lpstr>Where does the water go?</vt:lpstr>
      <vt:lpstr>Pause for Questions</vt:lpstr>
      <vt:lpstr>What Are Concerns About Clean Hydrogen for Northern New Mexico?</vt:lpstr>
      <vt:lpstr>Has this been done before?</vt:lpstr>
      <vt:lpstr>What Are Concerns About Clean Hydrogen for Northern New Mexico?</vt:lpstr>
      <vt:lpstr>What are alternatives to hydrogen energy storage and fuel?</vt:lpstr>
      <vt:lpstr>Western Environmental Law Center: Key Principles for Hydrogen Development </vt:lpstr>
      <vt:lpstr>Pause for Questions</vt:lpstr>
      <vt:lpstr>Potential Next Steps for Building a Hydrogen Production Facility</vt:lpstr>
      <vt:lpstr>Pause for Questions</vt:lpstr>
      <vt:lpstr>Contact: Questa Community Coalition and Technical Assistance Team</vt:lpstr>
      <vt:lpstr>PowerPoint Presentation</vt:lpstr>
      <vt:lpstr>PowerPoint Presentation</vt:lpstr>
      <vt:lpstr>For Some End Uses, H2 Storage Could Be More Cost-Effective Than Batteries</vt:lpstr>
      <vt:lpstr>Modeled KCEC Dispatch Approach Maximizes Local Use** of Solar</vt:lpstr>
      <vt:lpstr>Hydrogen Storage Is Sized To Buffer Supply/ Demand Imbalances for Fueling</vt:lpstr>
      <vt:lpstr>What Are the Land Development Impact Concerns?</vt:lpstr>
      <vt:lpstr>How Can Land Development Impact Be Mitigated?</vt:lpstr>
      <vt:lpstr>Example Project: Shell’s Rhineland Refinery </vt:lpstr>
      <vt:lpstr>What Are the Water Use Concerns?</vt:lpstr>
      <vt:lpstr>How Can Water Impacts Be Mitigated?</vt:lpstr>
      <vt:lpstr>Example Project: NREL Test Facility</vt:lpstr>
      <vt:lpstr>What Are Environmental, Health, and Safety Concerns?</vt:lpstr>
      <vt:lpstr>What Are Environmental, Health, and Safety Concerns?</vt:lpstr>
      <vt:lpstr>What Are Environmental, Health, and Safety Concerns?</vt:lpstr>
      <vt:lpstr>How Can Environmental, Health, and Safety Impacts Be Mitigated?</vt:lpstr>
      <vt:lpstr>Example Project: Cal State Green H2 Production and Fueling</vt:lpstr>
      <vt:lpstr>What Are the Concerns About Costs and Alternatives?</vt:lpstr>
      <vt:lpstr>How Are Costs and Alternatives Being Addressed?</vt:lpstr>
      <vt:lpstr>References</vt:lpstr>
      <vt:lpstr>References (cont.)</vt:lpstr>
      <vt:lpstr>Resources</vt:lpstr>
      <vt:lpstr>Resources</vt:lpstr>
      <vt:lpstr>Final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Asch, Rebecca</dc:creator>
  <cp:lastModifiedBy>Michael Santistevan</cp:lastModifiedBy>
  <cp:revision>12</cp:revision>
  <cp:lastPrinted>2023-08-18T22:23:26Z</cp:lastPrinted>
  <dcterms:created xsi:type="dcterms:W3CDTF">2021-12-13T19:38:32Z</dcterms:created>
  <dcterms:modified xsi:type="dcterms:W3CDTF">2023-08-21T17:22:38Z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0x010100B0B59FDD0EE95B4E819A07D1C002C56C</vt:lpwstr>
  </property>
  <property fmtid="{D5CDD505-2E9C-101B-9397-08002B2CF9AE}" pid="3" name="MediaServiceImageTags">
    <vt:lpwstr/>
  </property>
</Properties>
</file>